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7" r:id="rId2"/>
    <p:sldId id="292" r:id="rId3"/>
    <p:sldId id="293" r:id="rId4"/>
    <p:sldId id="294" r:id="rId5"/>
    <p:sldId id="397" r:id="rId6"/>
    <p:sldId id="398" r:id="rId7"/>
    <p:sldId id="295" r:id="rId8"/>
    <p:sldId id="296" r:id="rId9"/>
    <p:sldId id="297" r:id="rId10"/>
    <p:sldId id="399" r:id="rId11"/>
    <p:sldId id="400" r:id="rId12"/>
    <p:sldId id="298" r:id="rId13"/>
    <p:sldId id="299" r:id="rId14"/>
    <p:sldId id="300" r:id="rId15"/>
    <p:sldId id="258" r:id="rId16"/>
    <p:sldId id="259" r:id="rId17"/>
    <p:sldId id="301" r:id="rId18"/>
    <p:sldId id="260" r:id="rId19"/>
    <p:sldId id="302" r:id="rId20"/>
    <p:sldId id="303" r:id="rId21"/>
    <p:sldId id="261" r:id="rId22"/>
    <p:sldId id="262" r:id="rId23"/>
    <p:sldId id="291" r:id="rId24"/>
    <p:sldId id="263" r:id="rId25"/>
    <p:sldId id="401" r:id="rId26"/>
    <p:sldId id="402" r:id="rId27"/>
    <p:sldId id="417" r:id="rId28"/>
    <p:sldId id="304" r:id="rId29"/>
    <p:sldId id="305" r:id="rId30"/>
    <p:sldId id="264" r:id="rId31"/>
    <p:sldId id="341" r:id="rId32"/>
    <p:sldId id="342" r:id="rId33"/>
    <p:sldId id="343" r:id="rId34"/>
    <p:sldId id="344" r:id="rId35"/>
    <p:sldId id="345" r:id="rId36"/>
    <p:sldId id="346" r:id="rId37"/>
    <p:sldId id="347" r:id="rId38"/>
    <p:sldId id="348" r:id="rId39"/>
    <p:sldId id="349" r:id="rId40"/>
    <p:sldId id="350" r:id="rId41"/>
    <p:sldId id="351" r:id="rId42"/>
    <p:sldId id="352" r:id="rId43"/>
    <p:sldId id="353" r:id="rId44"/>
    <p:sldId id="354" r:id="rId45"/>
    <p:sldId id="355" r:id="rId46"/>
    <p:sldId id="356" r:id="rId47"/>
    <p:sldId id="357" r:id="rId48"/>
    <p:sldId id="358" r:id="rId49"/>
    <p:sldId id="359" r:id="rId50"/>
    <p:sldId id="360" r:id="rId51"/>
    <p:sldId id="361" r:id="rId52"/>
    <p:sldId id="362" r:id="rId53"/>
    <p:sldId id="363" r:id="rId54"/>
    <p:sldId id="364" r:id="rId55"/>
    <p:sldId id="365" r:id="rId56"/>
    <p:sldId id="366" r:id="rId57"/>
    <p:sldId id="367" r:id="rId58"/>
    <p:sldId id="368" r:id="rId59"/>
    <p:sldId id="369" r:id="rId60"/>
    <p:sldId id="370" r:id="rId61"/>
    <p:sldId id="371" r:id="rId62"/>
    <p:sldId id="372" r:id="rId63"/>
    <p:sldId id="373" r:id="rId64"/>
    <p:sldId id="374" r:id="rId65"/>
    <p:sldId id="375" r:id="rId66"/>
    <p:sldId id="376" r:id="rId67"/>
    <p:sldId id="377" r:id="rId68"/>
    <p:sldId id="378" r:id="rId69"/>
    <p:sldId id="379" r:id="rId70"/>
    <p:sldId id="380" r:id="rId71"/>
    <p:sldId id="381" r:id="rId72"/>
    <p:sldId id="382" r:id="rId73"/>
    <p:sldId id="383" r:id="rId74"/>
    <p:sldId id="384" r:id="rId75"/>
    <p:sldId id="385" r:id="rId76"/>
    <p:sldId id="386" r:id="rId77"/>
    <p:sldId id="387" r:id="rId78"/>
    <p:sldId id="388" r:id="rId79"/>
    <p:sldId id="389" r:id="rId80"/>
    <p:sldId id="390" r:id="rId8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746"/>
  </p:normalViewPr>
  <p:slideViewPr>
    <p:cSldViewPr snapToGrid="0" snapToObjects="1">
      <p:cViewPr varScale="1">
        <p:scale>
          <a:sx n="88" d="100"/>
          <a:sy n="88" d="100"/>
        </p:scale>
        <p:origin x="848" y="17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596C7B-28AC-1943-916F-26496CA1EAE6}" type="datetimeFigureOut">
              <a:rPr lang="it-IT" smtClean="0"/>
              <a:t>07/03/20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B89E1-0D22-6946-A944-6FD83D3529E3}" type="slidenum">
              <a:rPr lang="it-IT" smtClean="0"/>
              <a:t>‹N›</a:t>
            </a:fld>
            <a:endParaRPr lang="it-IT"/>
          </a:p>
        </p:txBody>
      </p:sp>
    </p:spTree>
    <p:extLst>
      <p:ext uri="{BB962C8B-B14F-4D97-AF65-F5344CB8AC3E}">
        <p14:creationId xmlns:p14="http://schemas.microsoft.com/office/powerpoint/2010/main" val="2102648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1DFEA802-E5F0-6A4C-939F-576D6451C1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A0AC6926-DB0E-DB4D-AFB1-E7441BA92C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65539" name="Slide Number Placeholder 3">
            <a:extLst>
              <a:ext uri="{FF2B5EF4-FFF2-40B4-BE49-F238E27FC236}">
                <a16:creationId xmlns:a16="http://schemas.microsoft.com/office/drawing/2014/main" id="{21EEF5D6-9051-EE4E-999B-DF6C01836A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058C1E-6703-B042-BE45-1F475637C702}" type="slidenum">
              <a:rPr lang="en-US" altLang="it-IT" smtClean="0"/>
              <a:pPr>
                <a:spcBef>
                  <a:spcPct val="0"/>
                </a:spcBef>
              </a:pPr>
              <a:t>51</a:t>
            </a:fld>
            <a:endParaRPr lang="en-US" altLang="it-IT"/>
          </a:p>
        </p:txBody>
      </p:sp>
    </p:spTree>
    <p:extLst>
      <p:ext uri="{BB962C8B-B14F-4D97-AF65-F5344CB8AC3E}">
        <p14:creationId xmlns:p14="http://schemas.microsoft.com/office/powerpoint/2010/main" val="1007016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4C029AEB-FFA9-424E-A401-71E70B85EF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a:extLst>
              <a:ext uri="{FF2B5EF4-FFF2-40B4-BE49-F238E27FC236}">
                <a16:creationId xmlns:a16="http://schemas.microsoft.com/office/drawing/2014/main" id="{2EB91D09-78CD-AF42-9184-C8D0AE32A3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89091" name="Slide Number Placeholder 3">
            <a:extLst>
              <a:ext uri="{FF2B5EF4-FFF2-40B4-BE49-F238E27FC236}">
                <a16:creationId xmlns:a16="http://schemas.microsoft.com/office/drawing/2014/main" id="{CC9666EF-114E-4948-98B2-6EC6F86029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E689D7-96EA-4B44-A0C9-0496EA3E95CE}" type="slidenum">
              <a:rPr lang="en-US" altLang="it-IT" smtClean="0"/>
              <a:pPr>
                <a:spcBef>
                  <a:spcPct val="0"/>
                </a:spcBef>
              </a:pPr>
              <a:t>65</a:t>
            </a:fld>
            <a:endParaRPr lang="en-US" altLang="it-IT"/>
          </a:p>
        </p:txBody>
      </p:sp>
    </p:spTree>
    <p:extLst>
      <p:ext uri="{BB962C8B-B14F-4D97-AF65-F5344CB8AC3E}">
        <p14:creationId xmlns:p14="http://schemas.microsoft.com/office/powerpoint/2010/main" val="3244230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6B81A985-ACC7-4F4F-BF87-2924015D28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3E6FD5A8-0B65-8A46-A1F6-C5106FC185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E4E36401-5AA1-AD4A-A682-B4D2D16C48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970C72-6B59-B34E-B1E4-3296A07C22AF}" type="slidenum">
              <a:rPr lang="en-US" altLang="it-IT" smtClean="0"/>
              <a:pPr>
                <a:spcBef>
                  <a:spcPct val="0"/>
                </a:spcBef>
              </a:pPr>
              <a:t>66</a:t>
            </a:fld>
            <a:endParaRPr lang="en-US" altLang="it-IT"/>
          </a:p>
        </p:txBody>
      </p:sp>
    </p:spTree>
    <p:extLst>
      <p:ext uri="{BB962C8B-B14F-4D97-AF65-F5344CB8AC3E}">
        <p14:creationId xmlns:p14="http://schemas.microsoft.com/office/powerpoint/2010/main" val="362296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C9E8EE27-EC0B-BF48-87E7-26487ADAAD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8C87C8FB-02DB-AE46-BE71-13A81B6B54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93187" name="Slide Number Placeholder 3">
            <a:extLst>
              <a:ext uri="{FF2B5EF4-FFF2-40B4-BE49-F238E27FC236}">
                <a16:creationId xmlns:a16="http://schemas.microsoft.com/office/drawing/2014/main" id="{97446213-70E2-684D-A4F2-9E7F634B0D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655C9C-CB24-4545-BD44-C3818F116A17}" type="slidenum">
              <a:rPr lang="en-US" altLang="it-IT" smtClean="0"/>
              <a:pPr>
                <a:spcBef>
                  <a:spcPct val="0"/>
                </a:spcBef>
              </a:pPr>
              <a:t>67</a:t>
            </a:fld>
            <a:endParaRPr lang="en-US" altLang="it-IT"/>
          </a:p>
        </p:txBody>
      </p:sp>
    </p:spTree>
    <p:extLst>
      <p:ext uri="{BB962C8B-B14F-4D97-AF65-F5344CB8AC3E}">
        <p14:creationId xmlns:p14="http://schemas.microsoft.com/office/powerpoint/2010/main" val="1972291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3F1FAD3C-C40E-1448-9DAB-6A4318BB3E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75ED9E43-EE4B-F540-B2C4-5D4D0479B2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96259" name="Slide Number Placeholder 3">
            <a:extLst>
              <a:ext uri="{FF2B5EF4-FFF2-40B4-BE49-F238E27FC236}">
                <a16:creationId xmlns:a16="http://schemas.microsoft.com/office/drawing/2014/main" id="{4382383C-F4EA-3645-B3D2-9B4ED2A913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785C49-0D56-BD46-924F-65974B1E750F}" type="slidenum">
              <a:rPr lang="en-US" altLang="it-IT" smtClean="0"/>
              <a:pPr>
                <a:spcBef>
                  <a:spcPct val="0"/>
                </a:spcBef>
              </a:pPr>
              <a:t>69</a:t>
            </a:fld>
            <a:endParaRPr lang="en-US" altLang="it-IT"/>
          </a:p>
        </p:txBody>
      </p:sp>
    </p:spTree>
    <p:extLst>
      <p:ext uri="{BB962C8B-B14F-4D97-AF65-F5344CB8AC3E}">
        <p14:creationId xmlns:p14="http://schemas.microsoft.com/office/powerpoint/2010/main" val="3659602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AB48A3B3-D3FD-B846-8AC1-E9E0D86224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a:extLst>
              <a:ext uri="{FF2B5EF4-FFF2-40B4-BE49-F238E27FC236}">
                <a16:creationId xmlns:a16="http://schemas.microsoft.com/office/drawing/2014/main" id="{7784AE38-403E-8048-8F88-53B8683D67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98307" name="Slide Number Placeholder 3">
            <a:extLst>
              <a:ext uri="{FF2B5EF4-FFF2-40B4-BE49-F238E27FC236}">
                <a16:creationId xmlns:a16="http://schemas.microsoft.com/office/drawing/2014/main" id="{164ED569-22FC-F947-BD49-97937621F5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63002A-F6EA-4149-9770-4074EFE3AF42}" type="slidenum">
              <a:rPr lang="en-US" altLang="it-IT" smtClean="0"/>
              <a:pPr>
                <a:spcBef>
                  <a:spcPct val="0"/>
                </a:spcBef>
              </a:pPr>
              <a:t>70</a:t>
            </a:fld>
            <a:endParaRPr lang="en-US" altLang="it-IT"/>
          </a:p>
        </p:txBody>
      </p:sp>
    </p:spTree>
    <p:extLst>
      <p:ext uri="{BB962C8B-B14F-4D97-AF65-F5344CB8AC3E}">
        <p14:creationId xmlns:p14="http://schemas.microsoft.com/office/powerpoint/2010/main" val="4183018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0E438FC8-0886-4B49-8E20-E62A015599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a:extLst>
              <a:ext uri="{FF2B5EF4-FFF2-40B4-BE49-F238E27FC236}">
                <a16:creationId xmlns:a16="http://schemas.microsoft.com/office/drawing/2014/main" id="{A2C126A4-1FC2-7D40-A250-9F27299CCE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100355" name="Slide Number Placeholder 3">
            <a:extLst>
              <a:ext uri="{FF2B5EF4-FFF2-40B4-BE49-F238E27FC236}">
                <a16:creationId xmlns:a16="http://schemas.microsoft.com/office/drawing/2014/main" id="{891E847F-D550-6142-B7D3-71CE5FE05E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EC337C-9559-A049-B0F8-DB3C5782E96F}" type="slidenum">
              <a:rPr lang="en-US" altLang="it-IT" smtClean="0"/>
              <a:pPr>
                <a:spcBef>
                  <a:spcPct val="0"/>
                </a:spcBef>
              </a:pPr>
              <a:t>71</a:t>
            </a:fld>
            <a:endParaRPr lang="en-US" altLang="it-IT"/>
          </a:p>
        </p:txBody>
      </p:sp>
    </p:spTree>
    <p:extLst>
      <p:ext uri="{BB962C8B-B14F-4D97-AF65-F5344CB8AC3E}">
        <p14:creationId xmlns:p14="http://schemas.microsoft.com/office/powerpoint/2010/main" val="270278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B06C9FB9-6ED2-CB49-A0F3-AA5A20E2E7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a:extLst>
              <a:ext uri="{FF2B5EF4-FFF2-40B4-BE49-F238E27FC236}">
                <a16:creationId xmlns:a16="http://schemas.microsoft.com/office/drawing/2014/main" id="{7BEB7BC5-6F9B-534E-BF08-7B03347FB0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102403" name="Slide Number Placeholder 3">
            <a:extLst>
              <a:ext uri="{FF2B5EF4-FFF2-40B4-BE49-F238E27FC236}">
                <a16:creationId xmlns:a16="http://schemas.microsoft.com/office/drawing/2014/main" id="{77C0054F-6A3F-7B46-BCF1-2EC9FB0198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4ED6CC-74AA-9C4F-ABA9-69DF68231C44}" type="slidenum">
              <a:rPr lang="en-US" altLang="it-IT" smtClean="0"/>
              <a:pPr>
                <a:spcBef>
                  <a:spcPct val="0"/>
                </a:spcBef>
              </a:pPr>
              <a:t>72</a:t>
            </a:fld>
            <a:endParaRPr lang="en-US" altLang="it-IT"/>
          </a:p>
        </p:txBody>
      </p:sp>
    </p:spTree>
    <p:extLst>
      <p:ext uri="{BB962C8B-B14F-4D97-AF65-F5344CB8AC3E}">
        <p14:creationId xmlns:p14="http://schemas.microsoft.com/office/powerpoint/2010/main" val="192540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1F6A8868-2273-424D-BB81-6759C04288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Notes Placeholder 2">
            <a:extLst>
              <a:ext uri="{FF2B5EF4-FFF2-40B4-BE49-F238E27FC236}">
                <a16:creationId xmlns:a16="http://schemas.microsoft.com/office/drawing/2014/main" id="{5E0A5CF1-DC83-174F-A234-4F5C07B8F7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105475" name="Slide Number Placeholder 3">
            <a:extLst>
              <a:ext uri="{FF2B5EF4-FFF2-40B4-BE49-F238E27FC236}">
                <a16:creationId xmlns:a16="http://schemas.microsoft.com/office/drawing/2014/main" id="{496A4B4E-3F8A-404A-A646-97D40F1E8E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E1F021-65C9-0C41-92D4-00A11176DA56}" type="slidenum">
              <a:rPr lang="en-US" altLang="it-IT" smtClean="0"/>
              <a:pPr>
                <a:spcBef>
                  <a:spcPct val="0"/>
                </a:spcBef>
              </a:pPr>
              <a:t>74</a:t>
            </a:fld>
            <a:endParaRPr lang="en-US" altLang="it-IT"/>
          </a:p>
        </p:txBody>
      </p:sp>
    </p:spTree>
    <p:extLst>
      <p:ext uri="{BB962C8B-B14F-4D97-AF65-F5344CB8AC3E}">
        <p14:creationId xmlns:p14="http://schemas.microsoft.com/office/powerpoint/2010/main" val="2361944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464962B4-5A44-734A-B288-A183458237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a:extLst>
              <a:ext uri="{FF2B5EF4-FFF2-40B4-BE49-F238E27FC236}">
                <a16:creationId xmlns:a16="http://schemas.microsoft.com/office/drawing/2014/main" id="{4B46617A-F1DF-CB47-A4BC-3C1ECBC0CC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107523" name="Slide Number Placeholder 3">
            <a:extLst>
              <a:ext uri="{FF2B5EF4-FFF2-40B4-BE49-F238E27FC236}">
                <a16:creationId xmlns:a16="http://schemas.microsoft.com/office/drawing/2014/main" id="{21CE6BD2-F59D-A04E-8473-EE57587BD6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0E1161-98AC-C845-BC52-7D12675D2EF5}" type="slidenum">
              <a:rPr lang="en-US" altLang="it-IT" smtClean="0"/>
              <a:pPr>
                <a:spcBef>
                  <a:spcPct val="0"/>
                </a:spcBef>
              </a:pPr>
              <a:t>75</a:t>
            </a:fld>
            <a:endParaRPr lang="en-US" altLang="it-IT"/>
          </a:p>
        </p:txBody>
      </p:sp>
    </p:spTree>
    <p:extLst>
      <p:ext uri="{BB962C8B-B14F-4D97-AF65-F5344CB8AC3E}">
        <p14:creationId xmlns:p14="http://schemas.microsoft.com/office/powerpoint/2010/main" val="3911610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CE44FF1C-695D-5F4D-89A8-B625340CBF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a:extLst>
              <a:ext uri="{FF2B5EF4-FFF2-40B4-BE49-F238E27FC236}">
                <a16:creationId xmlns:a16="http://schemas.microsoft.com/office/drawing/2014/main" id="{1E0B7644-28FA-3148-AD30-077017485A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110595" name="Slide Number Placeholder 3">
            <a:extLst>
              <a:ext uri="{FF2B5EF4-FFF2-40B4-BE49-F238E27FC236}">
                <a16:creationId xmlns:a16="http://schemas.microsoft.com/office/drawing/2014/main" id="{27A84854-2418-3846-AAC6-0BF2D49FB3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95C091-18A1-4A47-BE67-E465FB94D5E6}" type="slidenum">
              <a:rPr lang="en-US" altLang="it-IT" smtClean="0"/>
              <a:pPr>
                <a:spcBef>
                  <a:spcPct val="0"/>
                </a:spcBef>
              </a:pPr>
              <a:t>77</a:t>
            </a:fld>
            <a:endParaRPr lang="en-US" altLang="it-IT"/>
          </a:p>
        </p:txBody>
      </p:sp>
    </p:spTree>
    <p:extLst>
      <p:ext uri="{BB962C8B-B14F-4D97-AF65-F5344CB8AC3E}">
        <p14:creationId xmlns:p14="http://schemas.microsoft.com/office/powerpoint/2010/main" val="40107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FBB961D5-C7CF-7649-AA1E-75ADC1462F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9434F045-0023-2645-9B51-7884457FC9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67587" name="Slide Number Placeholder 3">
            <a:extLst>
              <a:ext uri="{FF2B5EF4-FFF2-40B4-BE49-F238E27FC236}">
                <a16:creationId xmlns:a16="http://schemas.microsoft.com/office/drawing/2014/main" id="{8E8CC8B1-78CA-024F-AF79-F76BBAF60F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66315A-C83E-1E4B-A921-4582D301E8D0}" type="slidenum">
              <a:rPr lang="en-US" altLang="it-IT" smtClean="0"/>
              <a:pPr>
                <a:spcBef>
                  <a:spcPct val="0"/>
                </a:spcBef>
              </a:pPr>
              <a:t>52</a:t>
            </a:fld>
            <a:endParaRPr lang="en-US" altLang="it-IT"/>
          </a:p>
        </p:txBody>
      </p:sp>
    </p:spTree>
    <p:extLst>
      <p:ext uri="{BB962C8B-B14F-4D97-AF65-F5344CB8AC3E}">
        <p14:creationId xmlns:p14="http://schemas.microsoft.com/office/powerpoint/2010/main" val="1487656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ADE92839-3A9A-994C-9040-F464B2E76D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a:extLst>
              <a:ext uri="{FF2B5EF4-FFF2-40B4-BE49-F238E27FC236}">
                <a16:creationId xmlns:a16="http://schemas.microsoft.com/office/drawing/2014/main" id="{8B93ACD9-AD26-C34D-B862-58919C7A6B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112643" name="Slide Number Placeholder 3">
            <a:extLst>
              <a:ext uri="{FF2B5EF4-FFF2-40B4-BE49-F238E27FC236}">
                <a16:creationId xmlns:a16="http://schemas.microsoft.com/office/drawing/2014/main" id="{14412227-461A-E749-8810-76F8B8F66E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F3E936-8334-5E4B-B8EA-B9540A06F842}" type="slidenum">
              <a:rPr lang="en-US" altLang="it-IT" smtClean="0"/>
              <a:pPr>
                <a:spcBef>
                  <a:spcPct val="0"/>
                </a:spcBef>
              </a:pPr>
              <a:t>78</a:t>
            </a:fld>
            <a:endParaRPr lang="en-US" altLang="it-IT"/>
          </a:p>
        </p:txBody>
      </p:sp>
    </p:spTree>
    <p:extLst>
      <p:ext uri="{BB962C8B-B14F-4D97-AF65-F5344CB8AC3E}">
        <p14:creationId xmlns:p14="http://schemas.microsoft.com/office/powerpoint/2010/main" val="47087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001ABE2E-1690-464F-9CF9-F5CC8540D5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6E0F9EBD-2EF1-384D-98DC-CE77EB0BCE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72707" name="Slide Number Placeholder 3">
            <a:extLst>
              <a:ext uri="{FF2B5EF4-FFF2-40B4-BE49-F238E27FC236}">
                <a16:creationId xmlns:a16="http://schemas.microsoft.com/office/drawing/2014/main" id="{27D3A2A7-A084-7E4F-BC2D-12C28F5DFE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0F3B82-8B0C-A94C-B1A6-C632DBBAFDAB}" type="slidenum">
              <a:rPr lang="en-US" altLang="it-IT" smtClean="0"/>
              <a:pPr>
                <a:spcBef>
                  <a:spcPct val="0"/>
                </a:spcBef>
              </a:pPr>
              <a:t>56</a:t>
            </a:fld>
            <a:endParaRPr lang="en-US" altLang="it-IT"/>
          </a:p>
        </p:txBody>
      </p:sp>
    </p:spTree>
    <p:extLst>
      <p:ext uri="{BB962C8B-B14F-4D97-AF65-F5344CB8AC3E}">
        <p14:creationId xmlns:p14="http://schemas.microsoft.com/office/powerpoint/2010/main" val="1644479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EFC6144C-2193-AC4F-A8DF-61C0634DFA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835891A3-9043-194A-A017-D77AA98160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74755" name="Slide Number Placeholder 3">
            <a:extLst>
              <a:ext uri="{FF2B5EF4-FFF2-40B4-BE49-F238E27FC236}">
                <a16:creationId xmlns:a16="http://schemas.microsoft.com/office/drawing/2014/main" id="{E0EF7AAE-9C77-9444-A5AC-221B1E2336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7DFCF9-B5E2-0A4A-B776-6780F9A116F2}" type="slidenum">
              <a:rPr lang="en-US" altLang="it-IT" smtClean="0"/>
              <a:pPr>
                <a:spcBef>
                  <a:spcPct val="0"/>
                </a:spcBef>
              </a:pPr>
              <a:t>57</a:t>
            </a:fld>
            <a:endParaRPr lang="en-US" altLang="it-IT"/>
          </a:p>
        </p:txBody>
      </p:sp>
    </p:spTree>
    <p:extLst>
      <p:ext uri="{BB962C8B-B14F-4D97-AF65-F5344CB8AC3E}">
        <p14:creationId xmlns:p14="http://schemas.microsoft.com/office/powerpoint/2010/main" val="2296623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325A6569-D254-B642-9AD5-D03A20144A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CFAF0791-4C76-9E49-87D9-69CD83BF78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76803" name="Slide Number Placeholder 3">
            <a:extLst>
              <a:ext uri="{FF2B5EF4-FFF2-40B4-BE49-F238E27FC236}">
                <a16:creationId xmlns:a16="http://schemas.microsoft.com/office/drawing/2014/main" id="{61175144-666C-F44C-8047-7A1C6F4203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D370F5-3AEF-4F4A-BAA2-D048F0E56791}" type="slidenum">
              <a:rPr lang="en-US" altLang="it-IT" smtClean="0"/>
              <a:pPr>
                <a:spcBef>
                  <a:spcPct val="0"/>
                </a:spcBef>
              </a:pPr>
              <a:t>58</a:t>
            </a:fld>
            <a:endParaRPr lang="en-US" altLang="it-IT"/>
          </a:p>
        </p:txBody>
      </p:sp>
    </p:spTree>
    <p:extLst>
      <p:ext uri="{BB962C8B-B14F-4D97-AF65-F5344CB8AC3E}">
        <p14:creationId xmlns:p14="http://schemas.microsoft.com/office/powerpoint/2010/main" val="4007285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3FC83F52-5E00-0645-AF33-A58CBEB469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3895B1D1-BC88-2A4D-A173-C3A1D6A421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EA9E703B-07E8-184B-ADF1-11BA53B202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32807E-05E4-2847-ACC0-79B3C718EDCC}" type="slidenum">
              <a:rPr lang="en-US" altLang="it-IT" smtClean="0"/>
              <a:pPr>
                <a:spcBef>
                  <a:spcPct val="0"/>
                </a:spcBef>
              </a:pPr>
              <a:t>59</a:t>
            </a:fld>
            <a:endParaRPr lang="en-US" altLang="it-IT"/>
          </a:p>
        </p:txBody>
      </p:sp>
    </p:spTree>
    <p:extLst>
      <p:ext uri="{BB962C8B-B14F-4D97-AF65-F5344CB8AC3E}">
        <p14:creationId xmlns:p14="http://schemas.microsoft.com/office/powerpoint/2010/main" val="1965599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05EE80D9-0B99-FA4A-8E6D-6A45175392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4C9D6F92-A330-DD4F-B426-C11DF74FA9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80899" name="Slide Number Placeholder 3">
            <a:extLst>
              <a:ext uri="{FF2B5EF4-FFF2-40B4-BE49-F238E27FC236}">
                <a16:creationId xmlns:a16="http://schemas.microsoft.com/office/drawing/2014/main" id="{78F48255-6E8C-794B-8B2B-BB3D4012A1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FF6B1D-E796-EF43-A1F1-9D91DBEEC8A6}" type="slidenum">
              <a:rPr lang="en-US" altLang="it-IT" smtClean="0"/>
              <a:pPr>
                <a:spcBef>
                  <a:spcPct val="0"/>
                </a:spcBef>
              </a:pPr>
              <a:t>60</a:t>
            </a:fld>
            <a:endParaRPr lang="en-US" altLang="it-IT"/>
          </a:p>
        </p:txBody>
      </p:sp>
    </p:spTree>
    <p:extLst>
      <p:ext uri="{BB962C8B-B14F-4D97-AF65-F5344CB8AC3E}">
        <p14:creationId xmlns:p14="http://schemas.microsoft.com/office/powerpoint/2010/main" val="3990671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D94D7593-55B4-9B46-AA90-F02C5A6785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E043F3B4-8C89-8D46-9B0B-40C3243896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11EC387A-355A-704A-9E34-870ACFF718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E77631-F4AB-434E-83F2-7EF1FD846F2E}" type="slidenum">
              <a:rPr lang="en-US" altLang="it-IT" smtClean="0"/>
              <a:pPr>
                <a:spcBef>
                  <a:spcPct val="0"/>
                </a:spcBef>
              </a:pPr>
              <a:t>63</a:t>
            </a:fld>
            <a:endParaRPr lang="en-US" altLang="it-IT"/>
          </a:p>
        </p:txBody>
      </p:sp>
    </p:spTree>
    <p:extLst>
      <p:ext uri="{BB962C8B-B14F-4D97-AF65-F5344CB8AC3E}">
        <p14:creationId xmlns:p14="http://schemas.microsoft.com/office/powerpoint/2010/main" val="2125825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9933BC71-C7E0-BD46-B31B-BCB8FCE295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6CED4456-A5E4-7A45-A6F9-BBF07B6A30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
        <p:nvSpPr>
          <p:cNvPr id="87043" name="Slide Number Placeholder 3">
            <a:extLst>
              <a:ext uri="{FF2B5EF4-FFF2-40B4-BE49-F238E27FC236}">
                <a16:creationId xmlns:a16="http://schemas.microsoft.com/office/drawing/2014/main" id="{9132F556-C1A1-134F-A8CE-F9CFAEFCC8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F3DC42-4F57-BB48-B7FE-F808638C06D1}" type="slidenum">
              <a:rPr lang="en-US" altLang="it-IT" smtClean="0"/>
              <a:pPr>
                <a:spcBef>
                  <a:spcPct val="0"/>
                </a:spcBef>
              </a:pPr>
              <a:t>64</a:t>
            </a:fld>
            <a:endParaRPr lang="en-US" altLang="it-IT"/>
          </a:p>
        </p:txBody>
      </p:sp>
    </p:spTree>
    <p:extLst>
      <p:ext uri="{BB962C8B-B14F-4D97-AF65-F5344CB8AC3E}">
        <p14:creationId xmlns:p14="http://schemas.microsoft.com/office/powerpoint/2010/main" val="147526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E9524-26F0-4743-81FA-2CDD1E0F1C5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898DE09-9917-DC4B-B964-9F540B2D5C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E87A2BF-9BD0-8B43-B0B2-F79FE06128BA}"/>
              </a:ext>
            </a:extLst>
          </p:cNvPr>
          <p:cNvSpPr>
            <a:spLocks noGrp="1"/>
          </p:cNvSpPr>
          <p:nvPr>
            <p:ph type="dt" sz="half" idx="10"/>
          </p:nvPr>
        </p:nvSpPr>
        <p:spPr/>
        <p:txBody>
          <a:bodyPr/>
          <a:lstStyle/>
          <a:p>
            <a:fld id="{2D579ECB-CBAE-724E-820C-560C67BE45B3}" type="datetimeFigureOut">
              <a:rPr lang="it-IT" smtClean="0"/>
              <a:t>07/03/20</a:t>
            </a:fld>
            <a:endParaRPr lang="it-IT"/>
          </a:p>
        </p:txBody>
      </p:sp>
      <p:sp>
        <p:nvSpPr>
          <p:cNvPr id="5" name="Segnaposto piè di pagina 4">
            <a:extLst>
              <a:ext uri="{FF2B5EF4-FFF2-40B4-BE49-F238E27FC236}">
                <a16:creationId xmlns:a16="http://schemas.microsoft.com/office/drawing/2014/main" id="{55B06077-655B-3D4F-9535-7E16142923A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DE26627-B5D0-3443-BB67-9C4132441EF2}"/>
              </a:ext>
            </a:extLst>
          </p:cNvPr>
          <p:cNvSpPr>
            <a:spLocks noGrp="1"/>
          </p:cNvSpPr>
          <p:nvPr>
            <p:ph type="sldNum" sz="quarter" idx="12"/>
          </p:nvPr>
        </p:nvSpPr>
        <p:spPr/>
        <p:txBody>
          <a:bodyPr/>
          <a:lstStyle/>
          <a:p>
            <a:fld id="{F357EC8A-F912-EB4B-830D-BE1363569373}" type="slidenum">
              <a:rPr lang="it-IT" smtClean="0"/>
              <a:t>‹N›</a:t>
            </a:fld>
            <a:endParaRPr lang="it-IT"/>
          </a:p>
        </p:txBody>
      </p:sp>
    </p:spTree>
    <p:extLst>
      <p:ext uri="{BB962C8B-B14F-4D97-AF65-F5344CB8AC3E}">
        <p14:creationId xmlns:p14="http://schemas.microsoft.com/office/powerpoint/2010/main" val="2856781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09EEF0-81DC-CF46-B111-FA90BB82591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D9E1B5D-A882-6E48-81F9-6FBC4AFAFAD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1DFFE1F-17A1-A645-A9A4-73F43A4D4887}"/>
              </a:ext>
            </a:extLst>
          </p:cNvPr>
          <p:cNvSpPr>
            <a:spLocks noGrp="1"/>
          </p:cNvSpPr>
          <p:nvPr>
            <p:ph type="dt" sz="half" idx="10"/>
          </p:nvPr>
        </p:nvSpPr>
        <p:spPr/>
        <p:txBody>
          <a:bodyPr/>
          <a:lstStyle/>
          <a:p>
            <a:fld id="{2D579ECB-CBAE-724E-820C-560C67BE45B3}" type="datetimeFigureOut">
              <a:rPr lang="it-IT" smtClean="0"/>
              <a:t>07/03/20</a:t>
            </a:fld>
            <a:endParaRPr lang="it-IT"/>
          </a:p>
        </p:txBody>
      </p:sp>
      <p:sp>
        <p:nvSpPr>
          <p:cNvPr id="5" name="Segnaposto piè di pagina 4">
            <a:extLst>
              <a:ext uri="{FF2B5EF4-FFF2-40B4-BE49-F238E27FC236}">
                <a16:creationId xmlns:a16="http://schemas.microsoft.com/office/drawing/2014/main" id="{983A693D-C235-FF4D-9F87-72FB3DF7389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4FF9828-44EB-A04C-8BFD-A8B8B5687DBF}"/>
              </a:ext>
            </a:extLst>
          </p:cNvPr>
          <p:cNvSpPr>
            <a:spLocks noGrp="1"/>
          </p:cNvSpPr>
          <p:nvPr>
            <p:ph type="sldNum" sz="quarter" idx="12"/>
          </p:nvPr>
        </p:nvSpPr>
        <p:spPr/>
        <p:txBody>
          <a:bodyPr/>
          <a:lstStyle/>
          <a:p>
            <a:fld id="{F357EC8A-F912-EB4B-830D-BE1363569373}" type="slidenum">
              <a:rPr lang="it-IT" smtClean="0"/>
              <a:t>‹N›</a:t>
            </a:fld>
            <a:endParaRPr lang="it-IT"/>
          </a:p>
        </p:txBody>
      </p:sp>
    </p:spTree>
    <p:extLst>
      <p:ext uri="{BB962C8B-B14F-4D97-AF65-F5344CB8AC3E}">
        <p14:creationId xmlns:p14="http://schemas.microsoft.com/office/powerpoint/2010/main" val="1645398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D151BA8-DCB9-3D42-9DCC-8A139E548E7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06768DD-8F4F-284C-932C-A90AFDB6796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077C865-DE78-3546-9839-B890C384BBF9}"/>
              </a:ext>
            </a:extLst>
          </p:cNvPr>
          <p:cNvSpPr>
            <a:spLocks noGrp="1"/>
          </p:cNvSpPr>
          <p:nvPr>
            <p:ph type="dt" sz="half" idx="10"/>
          </p:nvPr>
        </p:nvSpPr>
        <p:spPr/>
        <p:txBody>
          <a:bodyPr/>
          <a:lstStyle/>
          <a:p>
            <a:fld id="{2D579ECB-CBAE-724E-820C-560C67BE45B3}" type="datetimeFigureOut">
              <a:rPr lang="it-IT" smtClean="0"/>
              <a:t>07/03/20</a:t>
            </a:fld>
            <a:endParaRPr lang="it-IT"/>
          </a:p>
        </p:txBody>
      </p:sp>
      <p:sp>
        <p:nvSpPr>
          <p:cNvPr id="5" name="Segnaposto piè di pagina 4">
            <a:extLst>
              <a:ext uri="{FF2B5EF4-FFF2-40B4-BE49-F238E27FC236}">
                <a16:creationId xmlns:a16="http://schemas.microsoft.com/office/drawing/2014/main" id="{E3D2C19D-FA14-EC43-881E-BB826D5014A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3A891DD-5096-8941-8F61-D38E3252A1D9}"/>
              </a:ext>
            </a:extLst>
          </p:cNvPr>
          <p:cNvSpPr>
            <a:spLocks noGrp="1"/>
          </p:cNvSpPr>
          <p:nvPr>
            <p:ph type="sldNum" sz="quarter" idx="12"/>
          </p:nvPr>
        </p:nvSpPr>
        <p:spPr/>
        <p:txBody>
          <a:bodyPr/>
          <a:lstStyle/>
          <a:p>
            <a:fld id="{F357EC8A-F912-EB4B-830D-BE1363569373}" type="slidenum">
              <a:rPr lang="it-IT" smtClean="0"/>
              <a:t>‹N›</a:t>
            </a:fld>
            <a:endParaRPr lang="it-IT"/>
          </a:p>
        </p:txBody>
      </p:sp>
    </p:spTree>
    <p:extLst>
      <p:ext uri="{BB962C8B-B14F-4D97-AF65-F5344CB8AC3E}">
        <p14:creationId xmlns:p14="http://schemas.microsoft.com/office/powerpoint/2010/main" val="67548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7A4EBA-AF68-4D47-BD0E-B2A22C566A2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696896-6C78-BA49-B52D-A0E0E04BF31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ADD2D40-8903-E14D-9F6F-DDC4FDF86DF8}"/>
              </a:ext>
            </a:extLst>
          </p:cNvPr>
          <p:cNvSpPr>
            <a:spLocks noGrp="1"/>
          </p:cNvSpPr>
          <p:nvPr>
            <p:ph type="dt" sz="half" idx="10"/>
          </p:nvPr>
        </p:nvSpPr>
        <p:spPr/>
        <p:txBody>
          <a:bodyPr/>
          <a:lstStyle/>
          <a:p>
            <a:fld id="{2D579ECB-CBAE-724E-820C-560C67BE45B3}" type="datetimeFigureOut">
              <a:rPr lang="it-IT" smtClean="0"/>
              <a:t>07/03/20</a:t>
            </a:fld>
            <a:endParaRPr lang="it-IT"/>
          </a:p>
        </p:txBody>
      </p:sp>
      <p:sp>
        <p:nvSpPr>
          <p:cNvPr id="5" name="Segnaposto piè di pagina 4">
            <a:extLst>
              <a:ext uri="{FF2B5EF4-FFF2-40B4-BE49-F238E27FC236}">
                <a16:creationId xmlns:a16="http://schemas.microsoft.com/office/drawing/2014/main" id="{409EA727-1CA2-F941-A7E6-A72331387E8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AB98C53-D505-2C4C-B724-3190BB4AE218}"/>
              </a:ext>
            </a:extLst>
          </p:cNvPr>
          <p:cNvSpPr>
            <a:spLocks noGrp="1"/>
          </p:cNvSpPr>
          <p:nvPr>
            <p:ph type="sldNum" sz="quarter" idx="12"/>
          </p:nvPr>
        </p:nvSpPr>
        <p:spPr/>
        <p:txBody>
          <a:bodyPr/>
          <a:lstStyle/>
          <a:p>
            <a:fld id="{F357EC8A-F912-EB4B-830D-BE1363569373}" type="slidenum">
              <a:rPr lang="it-IT" smtClean="0"/>
              <a:t>‹N›</a:t>
            </a:fld>
            <a:endParaRPr lang="it-IT"/>
          </a:p>
        </p:txBody>
      </p:sp>
    </p:spTree>
    <p:extLst>
      <p:ext uri="{BB962C8B-B14F-4D97-AF65-F5344CB8AC3E}">
        <p14:creationId xmlns:p14="http://schemas.microsoft.com/office/powerpoint/2010/main" val="426644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AEFE4B-A671-4A45-B46B-688341B8C64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CD3E2E7-E244-C242-AC62-FC40CD6DBD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593715A-A698-6942-A0F8-4ABD64C7E4F9}"/>
              </a:ext>
            </a:extLst>
          </p:cNvPr>
          <p:cNvSpPr>
            <a:spLocks noGrp="1"/>
          </p:cNvSpPr>
          <p:nvPr>
            <p:ph type="dt" sz="half" idx="10"/>
          </p:nvPr>
        </p:nvSpPr>
        <p:spPr/>
        <p:txBody>
          <a:bodyPr/>
          <a:lstStyle/>
          <a:p>
            <a:fld id="{2D579ECB-CBAE-724E-820C-560C67BE45B3}" type="datetimeFigureOut">
              <a:rPr lang="it-IT" smtClean="0"/>
              <a:t>07/03/20</a:t>
            </a:fld>
            <a:endParaRPr lang="it-IT"/>
          </a:p>
        </p:txBody>
      </p:sp>
      <p:sp>
        <p:nvSpPr>
          <p:cNvPr id="5" name="Segnaposto piè di pagina 4">
            <a:extLst>
              <a:ext uri="{FF2B5EF4-FFF2-40B4-BE49-F238E27FC236}">
                <a16:creationId xmlns:a16="http://schemas.microsoft.com/office/drawing/2014/main" id="{456C042E-2027-B94C-98BD-1DEA988A61C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901BB5C-2A20-CB44-846A-F0D687F0E8CD}"/>
              </a:ext>
            </a:extLst>
          </p:cNvPr>
          <p:cNvSpPr>
            <a:spLocks noGrp="1"/>
          </p:cNvSpPr>
          <p:nvPr>
            <p:ph type="sldNum" sz="quarter" idx="12"/>
          </p:nvPr>
        </p:nvSpPr>
        <p:spPr/>
        <p:txBody>
          <a:bodyPr/>
          <a:lstStyle/>
          <a:p>
            <a:fld id="{F357EC8A-F912-EB4B-830D-BE1363569373}" type="slidenum">
              <a:rPr lang="it-IT" smtClean="0"/>
              <a:t>‹N›</a:t>
            </a:fld>
            <a:endParaRPr lang="it-IT"/>
          </a:p>
        </p:txBody>
      </p:sp>
    </p:spTree>
    <p:extLst>
      <p:ext uri="{BB962C8B-B14F-4D97-AF65-F5344CB8AC3E}">
        <p14:creationId xmlns:p14="http://schemas.microsoft.com/office/powerpoint/2010/main" val="3853120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3FEAC0-BCFB-9F43-865F-2749E30B959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7AF57BC-A0E1-F746-B8D0-1A0F2A8E61D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35526C2-6CCD-3B4D-AACF-908DAAE12AE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B1C29C7-B360-8341-B8A1-97D62A97410E}"/>
              </a:ext>
            </a:extLst>
          </p:cNvPr>
          <p:cNvSpPr>
            <a:spLocks noGrp="1"/>
          </p:cNvSpPr>
          <p:nvPr>
            <p:ph type="dt" sz="half" idx="10"/>
          </p:nvPr>
        </p:nvSpPr>
        <p:spPr/>
        <p:txBody>
          <a:bodyPr/>
          <a:lstStyle/>
          <a:p>
            <a:fld id="{2D579ECB-CBAE-724E-820C-560C67BE45B3}" type="datetimeFigureOut">
              <a:rPr lang="it-IT" smtClean="0"/>
              <a:t>07/03/20</a:t>
            </a:fld>
            <a:endParaRPr lang="it-IT"/>
          </a:p>
        </p:txBody>
      </p:sp>
      <p:sp>
        <p:nvSpPr>
          <p:cNvPr id="6" name="Segnaposto piè di pagina 5">
            <a:extLst>
              <a:ext uri="{FF2B5EF4-FFF2-40B4-BE49-F238E27FC236}">
                <a16:creationId xmlns:a16="http://schemas.microsoft.com/office/drawing/2014/main" id="{9036BC49-7A7E-444C-A9F1-C58304EA30F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79DD046-D004-D24B-A406-CD927D86481E}"/>
              </a:ext>
            </a:extLst>
          </p:cNvPr>
          <p:cNvSpPr>
            <a:spLocks noGrp="1"/>
          </p:cNvSpPr>
          <p:nvPr>
            <p:ph type="sldNum" sz="quarter" idx="12"/>
          </p:nvPr>
        </p:nvSpPr>
        <p:spPr/>
        <p:txBody>
          <a:bodyPr/>
          <a:lstStyle/>
          <a:p>
            <a:fld id="{F357EC8A-F912-EB4B-830D-BE1363569373}" type="slidenum">
              <a:rPr lang="it-IT" smtClean="0"/>
              <a:t>‹N›</a:t>
            </a:fld>
            <a:endParaRPr lang="it-IT"/>
          </a:p>
        </p:txBody>
      </p:sp>
    </p:spTree>
    <p:extLst>
      <p:ext uri="{BB962C8B-B14F-4D97-AF65-F5344CB8AC3E}">
        <p14:creationId xmlns:p14="http://schemas.microsoft.com/office/powerpoint/2010/main" val="380818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E07241-17BB-6640-AA02-6B715BAC65D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BB7D200-8C84-6741-9F95-BADB498CBC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F8987E5-0300-304F-83A6-104DCD0F06D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B29BE0D-B384-1B48-92FF-D300796378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5026ABD-34AE-524B-9FFC-4AFDBEAB611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00DD247-83A7-2040-8530-6F852FD3308F}"/>
              </a:ext>
            </a:extLst>
          </p:cNvPr>
          <p:cNvSpPr>
            <a:spLocks noGrp="1"/>
          </p:cNvSpPr>
          <p:nvPr>
            <p:ph type="dt" sz="half" idx="10"/>
          </p:nvPr>
        </p:nvSpPr>
        <p:spPr/>
        <p:txBody>
          <a:bodyPr/>
          <a:lstStyle/>
          <a:p>
            <a:fld id="{2D579ECB-CBAE-724E-820C-560C67BE45B3}" type="datetimeFigureOut">
              <a:rPr lang="it-IT" smtClean="0"/>
              <a:t>07/03/20</a:t>
            </a:fld>
            <a:endParaRPr lang="it-IT"/>
          </a:p>
        </p:txBody>
      </p:sp>
      <p:sp>
        <p:nvSpPr>
          <p:cNvPr id="8" name="Segnaposto piè di pagina 7">
            <a:extLst>
              <a:ext uri="{FF2B5EF4-FFF2-40B4-BE49-F238E27FC236}">
                <a16:creationId xmlns:a16="http://schemas.microsoft.com/office/drawing/2014/main" id="{58566292-B662-7346-B780-986A4795B3D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4686085-A667-654D-905C-8EE6B9F1ADA0}"/>
              </a:ext>
            </a:extLst>
          </p:cNvPr>
          <p:cNvSpPr>
            <a:spLocks noGrp="1"/>
          </p:cNvSpPr>
          <p:nvPr>
            <p:ph type="sldNum" sz="quarter" idx="12"/>
          </p:nvPr>
        </p:nvSpPr>
        <p:spPr/>
        <p:txBody>
          <a:bodyPr/>
          <a:lstStyle/>
          <a:p>
            <a:fld id="{F357EC8A-F912-EB4B-830D-BE1363569373}" type="slidenum">
              <a:rPr lang="it-IT" smtClean="0"/>
              <a:t>‹N›</a:t>
            </a:fld>
            <a:endParaRPr lang="it-IT"/>
          </a:p>
        </p:txBody>
      </p:sp>
    </p:spTree>
    <p:extLst>
      <p:ext uri="{BB962C8B-B14F-4D97-AF65-F5344CB8AC3E}">
        <p14:creationId xmlns:p14="http://schemas.microsoft.com/office/powerpoint/2010/main" val="1511670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5B192A-641B-E84E-9D35-ED5BEC04E70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431E2D4-8E96-804A-A13D-C60EE120F36A}"/>
              </a:ext>
            </a:extLst>
          </p:cNvPr>
          <p:cNvSpPr>
            <a:spLocks noGrp="1"/>
          </p:cNvSpPr>
          <p:nvPr>
            <p:ph type="dt" sz="half" idx="10"/>
          </p:nvPr>
        </p:nvSpPr>
        <p:spPr/>
        <p:txBody>
          <a:bodyPr/>
          <a:lstStyle/>
          <a:p>
            <a:fld id="{2D579ECB-CBAE-724E-820C-560C67BE45B3}" type="datetimeFigureOut">
              <a:rPr lang="it-IT" smtClean="0"/>
              <a:t>07/03/20</a:t>
            </a:fld>
            <a:endParaRPr lang="it-IT"/>
          </a:p>
        </p:txBody>
      </p:sp>
      <p:sp>
        <p:nvSpPr>
          <p:cNvPr id="4" name="Segnaposto piè di pagina 3">
            <a:extLst>
              <a:ext uri="{FF2B5EF4-FFF2-40B4-BE49-F238E27FC236}">
                <a16:creationId xmlns:a16="http://schemas.microsoft.com/office/drawing/2014/main" id="{EA7ECF89-2404-BE49-87C9-0C73E26DBE0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F9DB8B8-161B-3342-9C9E-719E7956023A}"/>
              </a:ext>
            </a:extLst>
          </p:cNvPr>
          <p:cNvSpPr>
            <a:spLocks noGrp="1"/>
          </p:cNvSpPr>
          <p:nvPr>
            <p:ph type="sldNum" sz="quarter" idx="12"/>
          </p:nvPr>
        </p:nvSpPr>
        <p:spPr/>
        <p:txBody>
          <a:bodyPr/>
          <a:lstStyle/>
          <a:p>
            <a:fld id="{F357EC8A-F912-EB4B-830D-BE1363569373}" type="slidenum">
              <a:rPr lang="it-IT" smtClean="0"/>
              <a:t>‹N›</a:t>
            </a:fld>
            <a:endParaRPr lang="it-IT"/>
          </a:p>
        </p:txBody>
      </p:sp>
    </p:spTree>
    <p:extLst>
      <p:ext uri="{BB962C8B-B14F-4D97-AF65-F5344CB8AC3E}">
        <p14:creationId xmlns:p14="http://schemas.microsoft.com/office/powerpoint/2010/main" val="228072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8DF26E8-CB2B-DA45-90AA-7E84EEA19C2D}"/>
              </a:ext>
            </a:extLst>
          </p:cNvPr>
          <p:cNvSpPr>
            <a:spLocks noGrp="1"/>
          </p:cNvSpPr>
          <p:nvPr>
            <p:ph type="dt" sz="half" idx="10"/>
          </p:nvPr>
        </p:nvSpPr>
        <p:spPr/>
        <p:txBody>
          <a:bodyPr/>
          <a:lstStyle/>
          <a:p>
            <a:fld id="{2D579ECB-CBAE-724E-820C-560C67BE45B3}" type="datetimeFigureOut">
              <a:rPr lang="it-IT" smtClean="0"/>
              <a:t>07/03/20</a:t>
            </a:fld>
            <a:endParaRPr lang="it-IT"/>
          </a:p>
        </p:txBody>
      </p:sp>
      <p:sp>
        <p:nvSpPr>
          <p:cNvPr id="3" name="Segnaposto piè di pagina 2">
            <a:extLst>
              <a:ext uri="{FF2B5EF4-FFF2-40B4-BE49-F238E27FC236}">
                <a16:creationId xmlns:a16="http://schemas.microsoft.com/office/drawing/2014/main" id="{581D342E-3634-BC4D-8E67-400D8A71BA6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463D7E4-D567-2F4F-8B6B-CEB7DDD9EFAC}"/>
              </a:ext>
            </a:extLst>
          </p:cNvPr>
          <p:cNvSpPr>
            <a:spLocks noGrp="1"/>
          </p:cNvSpPr>
          <p:nvPr>
            <p:ph type="sldNum" sz="quarter" idx="12"/>
          </p:nvPr>
        </p:nvSpPr>
        <p:spPr/>
        <p:txBody>
          <a:bodyPr/>
          <a:lstStyle/>
          <a:p>
            <a:fld id="{F357EC8A-F912-EB4B-830D-BE1363569373}" type="slidenum">
              <a:rPr lang="it-IT" smtClean="0"/>
              <a:t>‹N›</a:t>
            </a:fld>
            <a:endParaRPr lang="it-IT"/>
          </a:p>
        </p:txBody>
      </p:sp>
    </p:spTree>
    <p:extLst>
      <p:ext uri="{BB962C8B-B14F-4D97-AF65-F5344CB8AC3E}">
        <p14:creationId xmlns:p14="http://schemas.microsoft.com/office/powerpoint/2010/main" val="1016920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20672F-9CF1-6D43-BB84-F873760DC3B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FD502EE-B3A3-DD4E-A5AB-243526E40C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AE8A987-714B-F343-9F76-80692B36F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0BBFB5A-7D2E-4F4F-9B24-3690CBA67D72}"/>
              </a:ext>
            </a:extLst>
          </p:cNvPr>
          <p:cNvSpPr>
            <a:spLocks noGrp="1"/>
          </p:cNvSpPr>
          <p:nvPr>
            <p:ph type="dt" sz="half" idx="10"/>
          </p:nvPr>
        </p:nvSpPr>
        <p:spPr/>
        <p:txBody>
          <a:bodyPr/>
          <a:lstStyle/>
          <a:p>
            <a:fld id="{2D579ECB-CBAE-724E-820C-560C67BE45B3}" type="datetimeFigureOut">
              <a:rPr lang="it-IT" smtClean="0"/>
              <a:t>07/03/20</a:t>
            </a:fld>
            <a:endParaRPr lang="it-IT"/>
          </a:p>
        </p:txBody>
      </p:sp>
      <p:sp>
        <p:nvSpPr>
          <p:cNvPr id="6" name="Segnaposto piè di pagina 5">
            <a:extLst>
              <a:ext uri="{FF2B5EF4-FFF2-40B4-BE49-F238E27FC236}">
                <a16:creationId xmlns:a16="http://schemas.microsoft.com/office/drawing/2014/main" id="{8C8C4E65-1590-C442-9C5D-1883D0A7900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B98F65C-CAC6-D347-B726-AECA3D00785C}"/>
              </a:ext>
            </a:extLst>
          </p:cNvPr>
          <p:cNvSpPr>
            <a:spLocks noGrp="1"/>
          </p:cNvSpPr>
          <p:nvPr>
            <p:ph type="sldNum" sz="quarter" idx="12"/>
          </p:nvPr>
        </p:nvSpPr>
        <p:spPr/>
        <p:txBody>
          <a:bodyPr/>
          <a:lstStyle/>
          <a:p>
            <a:fld id="{F357EC8A-F912-EB4B-830D-BE1363569373}" type="slidenum">
              <a:rPr lang="it-IT" smtClean="0"/>
              <a:t>‹N›</a:t>
            </a:fld>
            <a:endParaRPr lang="it-IT"/>
          </a:p>
        </p:txBody>
      </p:sp>
    </p:spTree>
    <p:extLst>
      <p:ext uri="{BB962C8B-B14F-4D97-AF65-F5344CB8AC3E}">
        <p14:creationId xmlns:p14="http://schemas.microsoft.com/office/powerpoint/2010/main" val="2555900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2916CA-43B8-AF46-BB6B-4E940F112DF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8D4EEF4-ADF6-0E4D-B5FA-197CAED3C7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4E013EC-3A18-BE43-AE6A-1ECFADF8F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30D4E56-9494-224C-8270-398E0AC7687D}"/>
              </a:ext>
            </a:extLst>
          </p:cNvPr>
          <p:cNvSpPr>
            <a:spLocks noGrp="1"/>
          </p:cNvSpPr>
          <p:nvPr>
            <p:ph type="dt" sz="half" idx="10"/>
          </p:nvPr>
        </p:nvSpPr>
        <p:spPr/>
        <p:txBody>
          <a:bodyPr/>
          <a:lstStyle/>
          <a:p>
            <a:fld id="{2D579ECB-CBAE-724E-820C-560C67BE45B3}" type="datetimeFigureOut">
              <a:rPr lang="it-IT" smtClean="0"/>
              <a:t>07/03/20</a:t>
            </a:fld>
            <a:endParaRPr lang="it-IT"/>
          </a:p>
        </p:txBody>
      </p:sp>
      <p:sp>
        <p:nvSpPr>
          <p:cNvPr id="6" name="Segnaposto piè di pagina 5">
            <a:extLst>
              <a:ext uri="{FF2B5EF4-FFF2-40B4-BE49-F238E27FC236}">
                <a16:creationId xmlns:a16="http://schemas.microsoft.com/office/drawing/2014/main" id="{A5829F4F-BAFE-824D-A5EA-62151A1F997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F2BB6D3-6926-0248-8FBA-DC607B54D11F}"/>
              </a:ext>
            </a:extLst>
          </p:cNvPr>
          <p:cNvSpPr>
            <a:spLocks noGrp="1"/>
          </p:cNvSpPr>
          <p:nvPr>
            <p:ph type="sldNum" sz="quarter" idx="12"/>
          </p:nvPr>
        </p:nvSpPr>
        <p:spPr/>
        <p:txBody>
          <a:bodyPr/>
          <a:lstStyle/>
          <a:p>
            <a:fld id="{F357EC8A-F912-EB4B-830D-BE1363569373}" type="slidenum">
              <a:rPr lang="it-IT" smtClean="0"/>
              <a:t>‹N›</a:t>
            </a:fld>
            <a:endParaRPr lang="it-IT"/>
          </a:p>
        </p:txBody>
      </p:sp>
    </p:spTree>
    <p:extLst>
      <p:ext uri="{BB962C8B-B14F-4D97-AF65-F5344CB8AC3E}">
        <p14:creationId xmlns:p14="http://schemas.microsoft.com/office/powerpoint/2010/main" val="2893580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07E5EE1-F465-F449-A8BD-E83DA7A338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73FAB90-D115-1946-91ED-A1F0DE47E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769144D-6936-D84F-9FC4-4880775C3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579ECB-CBAE-724E-820C-560C67BE45B3}" type="datetimeFigureOut">
              <a:rPr lang="it-IT" smtClean="0"/>
              <a:t>07/03/20</a:t>
            </a:fld>
            <a:endParaRPr lang="it-IT"/>
          </a:p>
        </p:txBody>
      </p:sp>
      <p:sp>
        <p:nvSpPr>
          <p:cNvPr id="5" name="Segnaposto piè di pagina 4">
            <a:extLst>
              <a:ext uri="{FF2B5EF4-FFF2-40B4-BE49-F238E27FC236}">
                <a16:creationId xmlns:a16="http://schemas.microsoft.com/office/drawing/2014/main" id="{1757750E-E727-CC40-8BF8-854C34E5D8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1EE2D86A-15FA-A34C-8289-EC38ACD14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7EC8A-F912-EB4B-830D-BE1363569373}" type="slidenum">
              <a:rPr lang="it-IT" smtClean="0"/>
              <a:t>‹N›</a:t>
            </a:fld>
            <a:endParaRPr lang="it-IT"/>
          </a:p>
        </p:txBody>
      </p:sp>
    </p:spTree>
    <p:extLst>
      <p:ext uri="{BB962C8B-B14F-4D97-AF65-F5344CB8AC3E}">
        <p14:creationId xmlns:p14="http://schemas.microsoft.com/office/powerpoint/2010/main" val="3433999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ttangolo 1">
            <a:extLst>
              <a:ext uri="{FF2B5EF4-FFF2-40B4-BE49-F238E27FC236}">
                <a16:creationId xmlns:a16="http://schemas.microsoft.com/office/drawing/2014/main" id="{FC2C4D11-D1B7-6B4A-A0C3-FC7AE292BD59}"/>
              </a:ext>
            </a:extLst>
          </p:cNvPr>
          <p:cNvSpPr>
            <a:spLocks noChangeArrowheads="1"/>
          </p:cNvSpPr>
          <p:nvPr/>
        </p:nvSpPr>
        <p:spPr bwMode="auto">
          <a:xfrm>
            <a:off x="2209800" y="2057401"/>
            <a:ext cx="79688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it-IT" b="1" dirty="0">
                <a:solidFill>
                  <a:srgbClr val="376092"/>
                </a:solidFill>
                <a:latin typeface="Arial" panose="020B0604020202020204" pitchFamily="34" charset="0"/>
              </a:rPr>
              <a:t>The Cell as a Unit of Health and Disease</a:t>
            </a:r>
          </a:p>
          <a:p>
            <a:pPr algn="ctr" eaLnBrk="1" hangingPunct="1">
              <a:spcBef>
                <a:spcPct val="0"/>
              </a:spcBef>
              <a:buFontTx/>
              <a:buNone/>
            </a:pPr>
            <a:r>
              <a:rPr lang="en-US" altLang="it-IT" b="1" dirty="0">
                <a:solidFill>
                  <a:srgbClr val="376092"/>
                </a:solidFill>
                <a:latin typeface="Arial" panose="020B0604020202020204" pitchFamily="34" charset="0"/>
              </a:rPr>
              <a:t>Nucleic Acids and Gene Editing</a:t>
            </a:r>
          </a:p>
          <a:p>
            <a:pPr eaLnBrk="1" hangingPunct="1">
              <a:spcBef>
                <a:spcPct val="0"/>
              </a:spcBef>
              <a:buFontTx/>
              <a:buNone/>
            </a:pPr>
            <a:endParaRPr lang="en-US" altLang="it-IT" b="1" dirty="0">
              <a:solidFill>
                <a:srgbClr val="376092"/>
              </a:solidFill>
              <a:latin typeface="Arial" panose="020B0604020202020204" pitchFamily="34" charset="0"/>
            </a:endParaRPr>
          </a:p>
        </p:txBody>
      </p:sp>
      <p:sp>
        <p:nvSpPr>
          <p:cNvPr id="14338" name="Rettangolo 2">
            <a:extLst>
              <a:ext uri="{FF2B5EF4-FFF2-40B4-BE49-F238E27FC236}">
                <a16:creationId xmlns:a16="http://schemas.microsoft.com/office/drawing/2014/main" id="{C31A6660-FA13-284C-8553-EEE3DADBE9C1}"/>
              </a:ext>
            </a:extLst>
          </p:cNvPr>
          <p:cNvSpPr>
            <a:spLocks noChangeArrowheads="1"/>
          </p:cNvSpPr>
          <p:nvPr/>
        </p:nvSpPr>
        <p:spPr bwMode="auto">
          <a:xfrm>
            <a:off x="3497263" y="3821113"/>
            <a:ext cx="5410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400" b="1">
                <a:solidFill>
                  <a:srgbClr val="376092"/>
                </a:solidFill>
                <a:latin typeface="Arial" panose="020B0604020202020204" pitchFamily="34" charset="0"/>
              </a:rPr>
              <a:t>S</a:t>
            </a:r>
            <a:r>
              <a:rPr lang="en-US" altLang="it-IT" sz="2400" b="1">
                <a:solidFill>
                  <a:srgbClr val="376092"/>
                </a:solidFill>
                <a:latin typeface="Arial" panose="020B0604020202020204" pitchFamily="34" charset="0"/>
              </a:rPr>
              <a:t>ergio Crovella</a:t>
            </a:r>
          </a:p>
          <a:p>
            <a:pPr algn="ctr" eaLnBrk="1" hangingPunct="1">
              <a:spcBef>
                <a:spcPct val="0"/>
              </a:spcBef>
              <a:buFontTx/>
              <a:buNone/>
            </a:pPr>
            <a:r>
              <a:rPr lang="en-US" altLang="it-IT" sz="2400" b="1">
                <a:solidFill>
                  <a:srgbClr val="376092"/>
                </a:solidFill>
                <a:latin typeface="Arial" panose="020B0604020202020204" pitchFamily="34" charset="0"/>
              </a:rPr>
              <a:t>crovelser@gmail.com</a:t>
            </a:r>
            <a:endParaRPr lang="it-IT" altLang="it-IT" sz="2400" b="1">
              <a:solidFill>
                <a:srgbClr val="376092"/>
              </a:solidFill>
              <a:latin typeface="Arial" panose="020B0604020202020204" pitchFamily="34" charset="0"/>
            </a:endParaRPr>
          </a:p>
        </p:txBody>
      </p:sp>
      <p:pic>
        <p:nvPicPr>
          <p:cNvPr id="14339" name="Immagine 3">
            <a:extLst>
              <a:ext uri="{FF2B5EF4-FFF2-40B4-BE49-F238E27FC236}">
                <a16:creationId xmlns:a16="http://schemas.microsoft.com/office/drawing/2014/main" id="{988063A2-A917-0746-B92C-58FA5930FD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81000"/>
            <a:ext cx="3581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Immagine 4">
            <a:extLst>
              <a:ext uri="{FF2B5EF4-FFF2-40B4-BE49-F238E27FC236}">
                <a16:creationId xmlns:a16="http://schemas.microsoft.com/office/drawing/2014/main" id="{00F15CCE-3103-7A4E-B285-3EBEFF876A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10613" y="228600"/>
            <a:ext cx="121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19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F0EE23B-0122-E145-B507-B44D559F8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457200"/>
            <a:ext cx="90424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6D03DE11-6FA9-4F45-93D0-A1CFD4858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9144000"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428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2403BC0-367A-AF47-97B7-08C3421B2A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533400"/>
            <a:ext cx="6673850" cy="5410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CEB8B35C-9B54-BB4E-9682-2F4D75548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614" y="1387475"/>
            <a:ext cx="7185025"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525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ttangolo 1">
            <a:extLst>
              <a:ext uri="{FF2B5EF4-FFF2-40B4-BE49-F238E27FC236}">
                <a16:creationId xmlns:a16="http://schemas.microsoft.com/office/drawing/2014/main" id="{7BB3946D-EB3F-A640-ACE0-E77795C46D6F}"/>
              </a:ext>
            </a:extLst>
          </p:cNvPr>
          <p:cNvSpPr>
            <a:spLocks noChangeArrowheads="1"/>
          </p:cNvSpPr>
          <p:nvPr/>
        </p:nvSpPr>
        <p:spPr bwMode="auto">
          <a:xfrm>
            <a:off x="1790700" y="4724400"/>
            <a:ext cx="8610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a:latin typeface="Arial" panose="020B0604020202020204" pitchFamily="34" charset="0"/>
              </a:rPr>
              <a:t>Even though virtually all cells in the body have the same genetic composition, differentiated cells have distinct structures and functions arising through lineage-specific programs of gene expression.</a:t>
            </a:r>
          </a:p>
          <a:p>
            <a:pPr eaLnBrk="1" hangingPunct="1">
              <a:spcBef>
                <a:spcPct val="0"/>
              </a:spcBef>
              <a:buFontTx/>
              <a:buNone/>
            </a:pPr>
            <a:r>
              <a:rPr lang="it-IT" altLang="it-IT" sz="2000">
                <a:latin typeface="Arial" panose="020B0604020202020204" pitchFamily="34" charset="0"/>
              </a:rPr>
              <a:t>Such cell type–specific differences in DNA transcription and translation are regulated by </a:t>
            </a:r>
            <a:r>
              <a:rPr lang="it-IT" altLang="it-IT" sz="2000" b="1">
                <a:latin typeface="Arial" panose="020B0604020202020204" pitchFamily="34" charset="0"/>
              </a:rPr>
              <a:t>epigenetic modifications </a:t>
            </a:r>
            <a:r>
              <a:rPr lang="it-IT" altLang="it-IT" sz="2000">
                <a:latin typeface="Arial" panose="020B0604020202020204" pitchFamily="34" charset="0"/>
              </a:rPr>
              <a:t>that consist of several changes that profoundly influence gene expression.</a:t>
            </a:r>
          </a:p>
        </p:txBody>
      </p:sp>
      <p:pic>
        <p:nvPicPr>
          <p:cNvPr id="3" name="Immagine 2" descr="Schermata 2018-08-13 alle 11.26.11.png">
            <a:extLst>
              <a:ext uri="{FF2B5EF4-FFF2-40B4-BE49-F238E27FC236}">
                <a16:creationId xmlns:a16="http://schemas.microsoft.com/office/drawing/2014/main" id="{3C5599BA-1DF7-4A4A-AD07-D864A2A6842F}"/>
              </a:ext>
            </a:extLst>
          </p:cNvPr>
          <p:cNvPicPr>
            <a:picLocks noChangeAspect="1"/>
          </p:cNvPicPr>
          <p:nvPr/>
        </p:nvPicPr>
        <p:blipFill>
          <a:blip r:embed="rId2"/>
          <a:stretch>
            <a:fillRect/>
          </a:stretch>
        </p:blipFill>
        <p:spPr>
          <a:xfrm>
            <a:off x="3048001" y="914400"/>
            <a:ext cx="5838825" cy="357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603" name="Rettangolo 3">
            <a:extLst>
              <a:ext uri="{FF2B5EF4-FFF2-40B4-BE49-F238E27FC236}">
                <a16:creationId xmlns:a16="http://schemas.microsoft.com/office/drawing/2014/main" id="{9CD14046-00B5-7842-A3BE-134DA1DA74C9}"/>
              </a:ext>
            </a:extLst>
          </p:cNvPr>
          <p:cNvSpPr>
            <a:spLocks noChangeArrowheads="1"/>
          </p:cNvSpPr>
          <p:nvPr/>
        </p:nvSpPr>
        <p:spPr bwMode="auto">
          <a:xfrm>
            <a:off x="4456114" y="228601"/>
            <a:ext cx="3279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400" b="1">
                <a:latin typeface="Arial" panose="020B0604020202020204" pitchFamily="34" charset="0"/>
              </a:rPr>
              <a:t>Histone Organization</a:t>
            </a:r>
          </a:p>
        </p:txBody>
      </p:sp>
    </p:spTree>
    <p:extLst>
      <p:ext uri="{BB962C8B-B14F-4D97-AF65-F5344CB8AC3E}">
        <p14:creationId xmlns:p14="http://schemas.microsoft.com/office/powerpoint/2010/main" val="2880718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23CAC83-BE8B-C644-BBDC-574699BF2879}"/>
              </a:ext>
            </a:extLst>
          </p:cNvPr>
          <p:cNvSpPr>
            <a:spLocks noChangeArrowheads="1"/>
          </p:cNvSpPr>
          <p:nvPr/>
        </p:nvSpPr>
        <p:spPr bwMode="auto">
          <a:xfrm>
            <a:off x="1676400" y="1066800"/>
            <a:ext cx="8839200" cy="4616450"/>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it-IT" altLang="it-IT" b="1" dirty="0">
                <a:solidFill>
                  <a:srgbClr val="000000"/>
                </a:solidFill>
                <a:latin typeface="Calibri" panose="020F0502020204030204" pitchFamily="34" charset="0"/>
              </a:rPr>
              <a:t>Host of </a:t>
            </a:r>
            <a:r>
              <a:rPr lang="it-IT" altLang="it-IT" b="1" dirty="0" err="1">
                <a:solidFill>
                  <a:srgbClr val="000000"/>
                </a:solidFill>
                <a:latin typeface="Calibri" panose="020F0502020204030204" pitchFamily="34" charset="0"/>
              </a:rPr>
              <a:t>mechanisms</a:t>
            </a:r>
            <a:r>
              <a:rPr lang="it-IT" altLang="it-IT" b="1" dirty="0">
                <a:solidFill>
                  <a:srgbClr val="000000"/>
                </a:solidFill>
                <a:latin typeface="Calibri" panose="020F0502020204030204" pitchFamily="34" charset="0"/>
              </a:rPr>
              <a:t> </a:t>
            </a:r>
            <a:r>
              <a:rPr lang="it-IT" altLang="it-IT" b="1" dirty="0" err="1">
                <a:solidFill>
                  <a:srgbClr val="000000"/>
                </a:solidFill>
                <a:latin typeface="Calibri" panose="020F0502020204030204" pitchFamily="34" charset="0"/>
              </a:rPr>
              <a:t>that</a:t>
            </a:r>
            <a:r>
              <a:rPr lang="it-IT" altLang="it-IT" b="1" dirty="0">
                <a:solidFill>
                  <a:srgbClr val="000000"/>
                </a:solidFill>
                <a:latin typeface="Calibri" panose="020F0502020204030204" pitchFamily="34" charset="0"/>
              </a:rPr>
              <a:t> </a:t>
            </a:r>
            <a:r>
              <a:rPr lang="it-IT" altLang="it-IT" b="1" dirty="0" err="1">
                <a:solidFill>
                  <a:srgbClr val="000000"/>
                </a:solidFill>
                <a:latin typeface="Calibri" panose="020F0502020204030204" pitchFamily="34" charset="0"/>
              </a:rPr>
              <a:t>tightly</a:t>
            </a:r>
            <a:r>
              <a:rPr lang="it-IT" altLang="it-IT" b="1" dirty="0">
                <a:solidFill>
                  <a:srgbClr val="000000"/>
                </a:solidFill>
                <a:latin typeface="Calibri" panose="020F0502020204030204" pitchFamily="34" charset="0"/>
              </a:rPr>
              <a:t> </a:t>
            </a:r>
            <a:r>
              <a:rPr lang="it-IT" altLang="it-IT" b="1" dirty="0" err="1">
                <a:solidFill>
                  <a:srgbClr val="000000"/>
                </a:solidFill>
                <a:latin typeface="Calibri" panose="020F0502020204030204" pitchFamily="34" charset="0"/>
              </a:rPr>
              <a:t>regulate</a:t>
            </a:r>
            <a:r>
              <a:rPr lang="it-IT" altLang="it-IT" b="1" dirty="0">
                <a:solidFill>
                  <a:srgbClr val="000000"/>
                </a:solidFill>
                <a:latin typeface="Calibri" panose="020F0502020204030204" pitchFamily="34" charset="0"/>
              </a:rPr>
              <a:t> the state of </a:t>
            </a:r>
            <a:r>
              <a:rPr lang="it-IT" altLang="it-IT" b="1" dirty="0" err="1">
                <a:solidFill>
                  <a:srgbClr val="000000"/>
                </a:solidFill>
                <a:latin typeface="Calibri" panose="020F0502020204030204" pitchFamily="34" charset="0"/>
              </a:rPr>
              <a:t>chromatin</a:t>
            </a:r>
            <a:r>
              <a:rPr lang="it-IT" altLang="it-IT" b="1" dirty="0">
                <a:solidFill>
                  <a:srgbClr val="000000"/>
                </a:solidFill>
                <a:latin typeface="Calibri" panose="020F0502020204030204" pitchFamily="34" charset="0"/>
              </a:rPr>
              <a:t>.</a:t>
            </a:r>
          </a:p>
          <a:p>
            <a:pPr eaLnBrk="1" hangingPunct="1">
              <a:defRPr/>
            </a:pPr>
            <a:endParaRPr lang="it-IT" altLang="it-IT" sz="1800" dirty="0">
              <a:solidFill>
                <a:srgbClr val="000000"/>
              </a:solidFill>
              <a:latin typeface="Calibri" panose="020F0502020204030204" pitchFamily="34" charset="0"/>
            </a:endParaRPr>
          </a:p>
          <a:p>
            <a:pPr eaLnBrk="1" hangingPunct="1">
              <a:defRPr/>
            </a:pPr>
            <a:r>
              <a:rPr lang="it-IT" altLang="it-IT" b="1" dirty="0">
                <a:solidFill>
                  <a:srgbClr val="000000"/>
                </a:solidFill>
                <a:latin typeface="Calibri" panose="020F0502020204030204" pitchFamily="34" charset="0"/>
              </a:rPr>
              <a:t>DNA </a:t>
            </a:r>
            <a:r>
              <a:rPr lang="it-IT" altLang="it-IT" b="1" dirty="0" err="1">
                <a:solidFill>
                  <a:srgbClr val="000000"/>
                </a:solidFill>
                <a:latin typeface="Calibri" panose="020F0502020204030204" pitchFamily="34" charset="0"/>
              </a:rPr>
              <a:t>methylation</a:t>
            </a:r>
            <a:r>
              <a:rPr lang="it-IT" altLang="it-IT" b="1" dirty="0">
                <a:solidFill>
                  <a:srgbClr val="000000"/>
                </a:solidFill>
                <a:latin typeface="Calibri" panose="020F0502020204030204" pitchFamily="34" charset="0"/>
              </a:rPr>
              <a:t>. </a:t>
            </a:r>
            <a:r>
              <a:rPr lang="it-IT" altLang="it-IT" dirty="0">
                <a:solidFill>
                  <a:srgbClr val="000000"/>
                </a:solidFill>
                <a:latin typeface="Calibri" panose="020F0502020204030204" pitchFamily="34" charset="0"/>
              </a:rPr>
              <a:t>High </a:t>
            </a:r>
            <a:r>
              <a:rPr lang="it-IT" altLang="it-IT" dirty="0" err="1">
                <a:solidFill>
                  <a:srgbClr val="000000"/>
                </a:solidFill>
                <a:latin typeface="Calibri" panose="020F0502020204030204" pitchFamily="34" charset="0"/>
              </a:rPr>
              <a:t>levels</a:t>
            </a:r>
            <a:r>
              <a:rPr lang="it-IT" altLang="it-IT" dirty="0">
                <a:solidFill>
                  <a:srgbClr val="000000"/>
                </a:solidFill>
                <a:latin typeface="Calibri" panose="020F0502020204030204" pitchFamily="34" charset="0"/>
              </a:rPr>
              <a:t> of DNA </a:t>
            </a:r>
            <a:r>
              <a:rPr lang="it-IT" altLang="it-IT" dirty="0" err="1">
                <a:solidFill>
                  <a:srgbClr val="000000"/>
                </a:solidFill>
                <a:latin typeface="Calibri" panose="020F0502020204030204" pitchFamily="34" charset="0"/>
              </a:rPr>
              <a:t>methylation</a:t>
            </a:r>
            <a:r>
              <a:rPr lang="it-IT" altLang="it-IT" dirty="0">
                <a:solidFill>
                  <a:srgbClr val="000000"/>
                </a:solidFill>
                <a:latin typeface="Calibri" panose="020F0502020204030204" pitchFamily="34" charset="0"/>
              </a:rPr>
              <a:t> in gene </a:t>
            </a:r>
            <a:r>
              <a:rPr lang="it-IT" altLang="it-IT" dirty="0" err="1">
                <a:solidFill>
                  <a:srgbClr val="000000"/>
                </a:solidFill>
                <a:latin typeface="Calibri" panose="020F0502020204030204" pitchFamily="34" charset="0"/>
              </a:rPr>
              <a:t>regulatory</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elements</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typically</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result</a:t>
            </a:r>
            <a:r>
              <a:rPr lang="it-IT" altLang="it-IT" dirty="0">
                <a:solidFill>
                  <a:srgbClr val="000000"/>
                </a:solidFill>
                <a:latin typeface="Calibri" panose="020F0502020204030204" pitchFamily="34" charset="0"/>
              </a:rPr>
              <a:t> in </a:t>
            </a:r>
            <a:r>
              <a:rPr lang="it-IT" altLang="it-IT" dirty="0" err="1">
                <a:solidFill>
                  <a:srgbClr val="000000"/>
                </a:solidFill>
                <a:latin typeface="Calibri" panose="020F0502020204030204" pitchFamily="34" charset="0"/>
              </a:rPr>
              <a:t>chromatin</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condensation</a:t>
            </a:r>
            <a:r>
              <a:rPr lang="it-IT" altLang="it-IT" dirty="0">
                <a:solidFill>
                  <a:srgbClr val="000000"/>
                </a:solidFill>
                <a:latin typeface="Calibri" panose="020F0502020204030204" pitchFamily="34" charset="0"/>
              </a:rPr>
              <a:t> and </a:t>
            </a:r>
            <a:r>
              <a:rPr lang="it-IT" altLang="it-IT" dirty="0" err="1">
                <a:solidFill>
                  <a:srgbClr val="000000"/>
                </a:solidFill>
                <a:latin typeface="Calibri" panose="020F0502020204030204" pitchFamily="34" charset="0"/>
              </a:rPr>
              <a:t>transcriptional</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silencing</a:t>
            </a:r>
            <a:r>
              <a:rPr lang="it-IT" altLang="it-IT" dirty="0">
                <a:solidFill>
                  <a:srgbClr val="000000"/>
                </a:solidFill>
                <a:latin typeface="Calibri" panose="020F0502020204030204" pitchFamily="34" charset="0"/>
              </a:rPr>
              <a:t>. Like </a:t>
            </a:r>
            <a:r>
              <a:rPr lang="it-IT" altLang="it-IT" dirty="0" err="1">
                <a:solidFill>
                  <a:srgbClr val="000000"/>
                </a:solidFill>
                <a:latin typeface="Calibri" panose="020F0502020204030204" pitchFamily="34" charset="0"/>
              </a:rPr>
              <a:t>histone</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modifications</a:t>
            </a:r>
            <a:r>
              <a:rPr lang="it-IT" altLang="it-IT" dirty="0">
                <a:solidFill>
                  <a:srgbClr val="000000"/>
                </a:solidFill>
                <a:latin typeface="Calibri" panose="020F0502020204030204" pitchFamily="34" charset="0"/>
              </a:rPr>
              <a:t>, DNA </a:t>
            </a:r>
            <a:r>
              <a:rPr lang="it-IT" altLang="it-IT" dirty="0" err="1">
                <a:solidFill>
                  <a:srgbClr val="000000"/>
                </a:solidFill>
                <a:latin typeface="Calibri" panose="020F0502020204030204" pitchFamily="34" charset="0"/>
              </a:rPr>
              <a:t>methylation</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is</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tightly</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regulated</a:t>
            </a:r>
            <a:r>
              <a:rPr lang="it-IT" altLang="it-IT" dirty="0">
                <a:solidFill>
                  <a:srgbClr val="000000"/>
                </a:solidFill>
                <a:latin typeface="Calibri" panose="020F0502020204030204" pitchFamily="34" charset="0"/>
              </a:rPr>
              <a:t> by </a:t>
            </a:r>
            <a:r>
              <a:rPr lang="it-IT" altLang="it-IT" dirty="0" err="1">
                <a:solidFill>
                  <a:srgbClr val="000000"/>
                </a:solidFill>
                <a:latin typeface="Calibri" panose="020F0502020204030204" pitchFamily="34" charset="0"/>
              </a:rPr>
              <a:t>methyltransferases</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demethylating</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enzymes</a:t>
            </a:r>
            <a:r>
              <a:rPr lang="it-IT" altLang="it-IT" dirty="0">
                <a:solidFill>
                  <a:srgbClr val="000000"/>
                </a:solidFill>
                <a:latin typeface="Calibri" panose="020F0502020204030204" pitchFamily="34" charset="0"/>
              </a:rPr>
              <a:t>, and </a:t>
            </a:r>
            <a:r>
              <a:rPr lang="it-IT" altLang="it-IT" dirty="0" err="1">
                <a:solidFill>
                  <a:srgbClr val="000000"/>
                </a:solidFill>
                <a:latin typeface="Calibri" panose="020F0502020204030204" pitchFamily="34" charset="0"/>
              </a:rPr>
              <a:t>methylated</a:t>
            </a:r>
            <a:r>
              <a:rPr lang="it-IT" altLang="it-IT" dirty="0">
                <a:solidFill>
                  <a:srgbClr val="000000"/>
                </a:solidFill>
                <a:latin typeface="Calibri" panose="020F0502020204030204" pitchFamily="34" charset="0"/>
              </a:rPr>
              <a:t>-DNA-</a:t>
            </a:r>
            <a:r>
              <a:rPr lang="it-IT" altLang="it-IT" dirty="0" err="1">
                <a:solidFill>
                  <a:srgbClr val="000000"/>
                </a:solidFill>
                <a:latin typeface="Calibri" panose="020F0502020204030204" pitchFamily="34" charset="0"/>
              </a:rPr>
              <a:t>binding</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proteins</a:t>
            </a:r>
            <a:r>
              <a:rPr lang="it-IT" altLang="it-IT" dirty="0">
                <a:solidFill>
                  <a:srgbClr val="000000"/>
                </a:solidFill>
                <a:latin typeface="Calibri" panose="020F0502020204030204" pitchFamily="34" charset="0"/>
              </a:rPr>
              <a:t>.</a:t>
            </a:r>
          </a:p>
          <a:p>
            <a:pPr eaLnBrk="1" hangingPunct="1">
              <a:defRPr/>
            </a:pPr>
            <a:endParaRPr lang="it-IT" altLang="it-IT" dirty="0">
              <a:solidFill>
                <a:srgbClr val="000000"/>
              </a:solidFill>
              <a:latin typeface="Calibri" panose="020F0502020204030204" pitchFamily="34" charset="0"/>
            </a:endParaRPr>
          </a:p>
          <a:p>
            <a:pPr eaLnBrk="1" hangingPunct="1">
              <a:defRPr/>
            </a:pPr>
            <a:r>
              <a:rPr lang="it-IT" altLang="it-IT" b="1" dirty="0" err="1">
                <a:solidFill>
                  <a:srgbClr val="000000"/>
                </a:solidFill>
                <a:latin typeface="Calibri" panose="020F0502020204030204" pitchFamily="34" charset="0"/>
              </a:rPr>
              <a:t>Histone</a:t>
            </a:r>
            <a:r>
              <a:rPr lang="it-IT" altLang="it-IT" b="1" dirty="0">
                <a:solidFill>
                  <a:srgbClr val="000000"/>
                </a:solidFill>
                <a:latin typeface="Calibri" panose="020F0502020204030204" pitchFamily="34" charset="0"/>
              </a:rPr>
              <a:t> </a:t>
            </a:r>
            <a:r>
              <a:rPr lang="it-IT" altLang="it-IT" b="1" dirty="0" err="1">
                <a:solidFill>
                  <a:srgbClr val="000000"/>
                </a:solidFill>
                <a:latin typeface="Calibri" panose="020F0502020204030204" pitchFamily="34" charset="0"/>
              </a:rPr>
              <a:t>modifying</a:t>
            </a:r>
            <a:r>
              <a:rPr lang="it-IT" altLang="it-IT" b="1" dirty="0">
                <a:solidFill>
                  <a:srgbClr val="000000"/>
                </a:solidFill>
                <a:latin typeface="Calibri" panose="020F0502020204030204" pitchFamily="34" charset="0"/>
              </a:rPr>
              <a:t> </a:t>
            </a:r>
            <a:r>
              <a:rPr lang="it-IT" altLang="it-IT" b="1" dirty="0" err="1">
                <a:solidFill>
                  <a:srgbClr val="000000"/>
                </a:solidFill>
                <a:latin typeface="Calibri" panose="020F0502020204030204" pitchFamily="34" charset="0"/>
              </a:rPr>
              <a:t>factors</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Nucleosomes</a:t>
            </a:r>
            <a:r>
              <a:rPr lang="it-IT" altLang="it-IT" dirty="0">
                <a:solidFill>
                  <a:srgbClr val="000000"/>
                </a:solidFill>
                <a:latin typeface="Calibri" panose="020F0502020204030204" pitchFamily="34" charset="0"/>
              </a:rPr>
              <a:t> are </a:t>
            </a:r>
            <a:r>
              <a:rPr lang="it-IT" altLang="it-IT" dirty="0" err="1">
                <a:solidFill>
                  <a:srgbClr val="000000"/>
                </a:solidFill>
                <a:latin typeface="Calibri" panose="020F0502020204030204" pitchFamily="34" charset="0"/>
              </a:rPr>
              <a:t>highly</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dynamic</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structures</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regulated</a:t>
            </a:r>
            <a:r>
              <a:rPr lang="it-IT" altLang="it-IT" dirty="0">
                <a:solidFill>
                  <a:srgbClr val="000000"/>
                </a:solidFill>
                <a:latin typeface="Calibri" panose="020F0502020204030204" pitchFamily="34" charset="0"/>
              </a:rPr>
              <a:t> by an array of </a:t>
            </a:r>
            <a:r>
              <a:rPr lang="it-IT" altLang="it-IT" dirty="0" err="1">
                <a:solidFill>
                  <a:srgbClr val="000000"/>
                </a:solidFill>
                <a:latin typeface="Calibri" panose="020F0502020204030204" pitchFamily="34" charset="0"/>
              </a:rPr>
              <a:t>nuclear</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proteins</a:t>
            </a:r>
            <a:r>
              <a:rPr lang="it-IT" altLang="it-IT" dirty="0">
                <a:solidFill>
                  <a:srgbClr val="000000"/>
                </a:solidFill>
                <a:latin typeface="Calibri" panose="020F0502020204030204" pitchFamily="34" charset="0"/>
              </a:rPr>
              <a:t> and post-</a:t>
            </a:r>
            <a:r>
              <a:rPr lang="it-IT" altLang="it-IT" dirty="0" err="1">
                <a:solidFill>
                  <a:srgbClr val="000000"/>
                </a:solidFill>
                <a:latin typeface="Calibri" panose="020F0502020204030204" pitchFamily="34" charset="0"/>
              </a:rPr>
              <a:t>translational</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modifications</a:t>
            </a:r>
            <a:r>
              <a:rPr lang="it-IT" altLang="it-IT" dirty="0">
                <a:solidFill>
                  <a:srgbClr val="000000"/>
                </a:solidFill>
                <a:latin typeface="Calibri" panose="020F0502020204030204" pitchFamily="34" charset="0"/>
              </a:rPr>
              <a:t>:</a:t>
            </a:r>
          </a:p>
          <a:p>
            <a:pPr eaLnBrk="1" hangingPunct="1">
              <a:defRPr/>
            </a:pPr>
            <a:endParaRPr lang="it-IT" altLang="it-IT" sz="1800" dirty="0">
              <a:solidFill>
                <a:srgbClr val="000000"/>
              </a:solidFill>
              <a:latin typeface="Calibri" panose="020F0502020204030204" pitchFamily="34" charset="0"/>
            </a:endParaRPr>
          </a:p>
          <a:p>
            <a:pPr eaLnBrk="1" hangingPunct="1">
              <a:defRPr/>
            </a:pPr>
            <a:endParaRPr lang="it-IT" altLang="it-IT" sz="1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908926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791A6D2-9F67-0049-930A-5A0BA1E87E88}"/>
              </a:ext>
            </a:extLst>
          </p:cNvPr>
          <p:cNvSpPr>
            <a:spLocks noChangeArrowheads="1"/>
          </p:cNvSpPr>
          <p:nvPr/>
        </p:nvSpPr>
        <p:spPr bwMode="auto">
          <a:xfrm>
            <a:off x="1828800" y="838200"/>
            <a:ext cx="8534400" cy="4800600"/>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it-IT" altLang="it-IT" sz="1800" b="1">
                <a:solidFill>
                  <a:srgbClr val="000000"/>
                </a:solidFill>
                <a:latin typeface="Calibri" panose="020F0502020204030204" pitchFamily="34" charset="0"/>
              </a:rPr>
              <a:t> Chromatin remodeling complexes </a:t>
            </a:r>
            <a:r>
              <a:rPr lang="it-IT" altLang="it-IT" sz="1800">
                <a:solidFill>
                  <a:srgbClr val="000000"/>
                </a:solidFill>
                <a:latin typeface="Calibri" panose="020F0502020204030204" pitchFamily="34" charset="0"/>
              </a:rPr>
              <a:t>can reposition nucleosomes on DNA, exposing (or obscuring) gene regulatory elements such as promoters.</a:t>
            </a:r>
          </a:p>
          <a:p>
            <a:pPr eaLnBrk="1" hangingPunct="1">
              <a:defRPr/>
            </a:pPr>
            <a:r>
              <a:rPr lang="it-IT" altLang="it-IT" sz="1800">
                <a:solidFill>
                  <a:srgbClr val="000000"/>
                </a:solidFill>
                <a:latin typeface="Calibri" panose="020F0502020204030204" pitchFamily="34" charset="0"/>
              </a:rPr>
              <a:t> </a:t>
            </a:r>
          </a:p>
          <a:p>
            <a:pPr eaLnBrk="1" hangingPunct="1">
              <a:defRPr/>
            </a:pPr>
            <a:r>
              <a:rPr lang="it-IT" altLang="it-IT" sz="1800" b="1">
                <a:solidFill>
                  <a:srgbClr val="000000"/>
                </a:solidFill>
                <a:latin typeface="Calibri" panose="020F0502020204030204" pitchFamily="34" charset="0"/>
              </a:rPr>
              <a:t> “Chromatin writer” complexes </a:t>
            </a:r>
            <a:r>
              <a:rPr lang="it-IT" altLang="it-IT" sz="1800">
                <a:solidFill>
                  <a:srgbClr val="000000"/>
                </a:solidFill>
                <a:latin typeface="Calibri" panose="020F0502020204030204" pitchFamily="34" charset="0"/>
              </a:rPr>
              <a:t>carry out more than 70 different covalent histone modifications generically denoted as marks. These include methylation, acetylation, and phosphorylation of specific histone amino acid residues: Histone methylation of lysines and arginines is accomplished by specific writer enzymes; methylation of histone lysine residues can lead to transcriptional activation or repression, depending on which histone residue is “marked.” Histone acetylation of lysine residues (occurring through histone acetyl transferases) tends to open up chromatin and increase transcription; histone deacetylases (HDAC) reverse this process, leading to chromatin condensation. Histone phosphorylation of serine residues can variably open or condense chromatin, to increase or decrease transcription, respectively.</a:t>
            </a:r>
          </a:p>
          <a:p>
            <a:pPr eaLnBrk="1" hangingPunct="1">
              <a:defRPr/>
            </a:pPr>
            <a:r>
              <a:rPr lang="it-IT" altLang="it-IT" sz="1800">
                <a:solidFill>
                  <a:srgbClr val="000000"/>
                </a:solidFill>
                <a:latin typeface="Calibri" panose="020F0502020204030204" pitchFamily="34" charset="0"/>
              </a:rPr>
              <a:t>    </a:t>
            </a:r>
          </a:p>
          <a:p>
            <a:pPr eaLnBrk="1" hangingPunct="1">
              <a:defRPr/>
            </a:pPr>
            <a:r>
              <a:rPr lang="it-IT" altLang="it-IT" sz="1800" b="1">
                <a:solidFill>
                  <a:srgbClr val="000000"/>
                </a:solidFill>
                <a:latin typeface="Calibri" panose="020F0502020204030204" pitchFamily="34" charset="0"/>
              </a:rPr>
              <a:t>Histone marks </a:t>
            </a:r>
            <a:r>
              <a:rPr lang="it-IT" altLang="it-IT" sz="1800">
                <a:solidFill>
                  <a:srgbClr val="000000"/>
                </a:solidFill>
                <a:latin typeface="Calibri" panose="020F0502020204030204" pitchFamily="34" charset="0"/>
              </a:rPr>
              <a:t>are reversible through the activity of “chromatin erasers.” Other proteins function as “chromatin readers,” binding histones that bear particular marks and thereby regulating gene expression.</a:t>
            </a:r>
          </a:p>
        </p:txBody>
      </p:sp>
    </p:spTree>
    <p:extLst>
      <p:ext uri="{BB962C8B-B14F-4D97-AF65-F5344CB8AC3E}">
        <p14:creationId xmlns:p14="http://schemas.microsoft.com/office/powerpoint/2010/main" val="1940814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2C69F4E3-047A-5E40-BC99-F3846213BE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76250"/>
            <a:ext cx="8763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664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A7C7DD64-D75C-AA4B-A3C8-5B773BCCAC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800"/>
            <a:ext cx="9144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373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7C8F28C-589B-484E-993D-D0CF97DD1709}"/>
              </a:ext>
            </a:extLst>
          </p:cNvPr>
          <p:cNvSpPr>
            <a:spLocks noChangeArrowheads="1"/>
          </p:cNvSpPr>
          <p:nvPr/>
        </p:nvSpPr>
        <p:spPr bwMode="auto">
          <a:xfrm>
            <a:off x="2133600" y="1274764"/>
            <a:ext cx="7924800" cy="474027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p>
            <a:pPr algn="ctr" eaLnBrk="1" hangingPunct="1">
              <a:defRPr/>
            </a:pPr>
            <a:r>
              <a:rPr lang="it-IT" sz="3200" b="1" dirty="0" err="1">
                <a:solidFill>
                  <a:schemeClr val="dk1"/>
                </a:solidFill>
              </a:rPr>
              <a:t>Micro-RNA</a:t>
            </a:r>
            <a:r>
              <a:rPr lang="it-IT" sz="3200" b="1" dirty="0">
                <a:solidFill>
                  <a:schemeClr val="dk1"/>
                </a:solidFill>
              </a:rPr>
              <a:t> and Long </a:t>
            </a:r>
            <a:r>
              <a:rPr lang="it-IT" sz="3200" b="1" dirty="0" err="1">
                <a:solidFill>
                  <a:schemeClr val="dk1"/>
                </a:solidFill>
              </a:rPr>
              <a:t>Noncoding</a:t>
            </a:r>
            <a:r>
              <a:rPr lang="it-IT" sz="3200" b="1" dirty="0">
                <a:solidFill>
                  <a:schemeClr val="dk1"/>
                </a:solidFill>
              </a:rPr>
              <a:t> RNA</a:t>
            </a:r>
          </a:p>
          <a:p>
            <a:pPr eaLnBrk="1" hangingPunct="1">
              <a:defRPr/>
            </a:pPr>
            <a:endParaRPr lang="it-IT" dirty="0">
              <a:solidFill>
                <a:schemeClr val="dk1"/>
              </a:solidFill>
            </a:endParaRPr>
          </a:p>
          <a:p>
            <a:pPr eaLnBrk="1" hangingPunct="1">
              <a:defRPr/>
            </a:pPr>
            <a:r>
              <a:rPr lang="it-IT" sz="2800" dirty="0" err="1">
                <a:solidFill>
                  <a:schemeClr val="dk1"/>
                </a:solidFill>
              </a:rPr>
              <a:t>Another</a:t>
            </a:r>
            <a:r>
              <a:rPr lang="it-IT" sz="2800" dirty="0">
                <a:solidFill>
                  <a:schemeClr val="dk1"/>
                </a:solidFill>
              </a:rPr>
              <a:t> </a:t>
            </a:r>
            <a:r>
              <a:rPr lang="it-IT" sz="2800" dirty="0" err="1">
                <a:solidFill>
                  <a:schemeClr val="dk1"/>
                </a:solidFill>
              </a:rPr>
              <a:t>mechanism</a:t>
            </a:r>
            <a:r>
              <a:rPr lang="it-IT" sz="2800" dirty="0">
                <a:solidFill>
                  <a:schemeClr val="dk1"/>
                </a:solidFill>
              </a:rPr>
              <a:t> </a:t>
            </a:r>
            <a:r>
              <a:rPr lang="it-IT" sz="2800" dirty="0" err="1">
                <a:solidFill>
                  <a:schemeClr val="dk1"/>
                </a:solidFill>
              </a:rPr>
              <a:t>of</a:t>
            </a:r>
            <a:r>
              <a:rPr lang="it-IT" sz="2800" dirty="0">
                <a:solidFill>
                  <a:schemeClr val="dk1"/>
                </a:solidFill>
              </a:rPr>
              <a:t> gene </a:t>
            </a:r>
            <a:r>
              <a:rPr lang="it-IT" sz="2800" dirty="0" err="1">
                <a:solidFill>
                  <a:schemeClr val="dk1"/>
                </a:solidFill>
              </a:rPr>
              <a:t>regulation</a:t>
            </a:r>
            <a:r>
              <a:rPr lang="it-IT" sz="2800" dirty="0">
                <a:solidFill>
                  <a:schemeClr val="dk1"/>
                </a:solidFill>
              </a:rPr>
              <a:t> </a:t>
            </a:r>
            <a:r>
              <a:rPr lang="it-IT" sz="2800" dirty="0" err="1">
                <a:solidFill>
                  <a:schemeClr val="dk1"/>
                </a:solidFill>
              </a:rPr>
              <a:t>depends</a:t>
            </a:r>
            <a:r>
              <a:rPr lang="it-IT" sz="2800" dirty="0">
                <a:solidFill>
                  <a:schemeClr val="dk1"/>
                </a:solidFill>
              </a:rPr>
              <a:t> on the </a:t>
            </a:r>
            <a:r>
              <a:rPr lang="it-IT" sz="2800" dirty="0" err="1">
                <a:solidFill>
                  <a:schemeClr val="dk1"/>
                </a:solidFill>
              </a:rPr>
              <a:t>functions</a:t>
            </a:r>
            <a:r>
              <a:rPr lang="it-IT" sz="2800" dirty="0">
                <a:solidFill>
                  <a:schemeClr val="dk1"/>
                </a:solidFill>
              </a:rPr>
              <a:t> </a:t>
            </a:r>
            <a:r>
              <a:rPr lang="it-IT" sz="2800" dirty="0" err="1">
                <a:solidFill>
                  <a:schemeClr val="dk1"/>
                </a:solidFill>
              </a:rPr>
              <a:t>of</a:t>
            </a:r>
            <a:r>
              <a:rPr lang="it-IT" sz="2800" dirty="0">
                <a:solidFill>
                  <a:schemeClr val="dk1"/>
                </a:solidFill>
              </a:rPr>
              <a:t> </a:t>
            </a:r>
            <a:r>
              <a:rPr lang="it-IT" sz="2800" dirty="0" err="1">
                <a:solidFill>
                  <a:schemeClr val="dk1"/>
                </a:solidFill>
              </a:rPr>
              <a:t>noncoding</a:t>
            </a:r>
            <a:r>
              <a:rPr lang="it-IT" sz="2800" dirty="0">
                <a:solidFill>
                  <a:schemeClr val="dk1"/>
                </a:solidFill>
              </a:rPr>
              <a:t> </a:t>
            </a:r>
            <a:r>
              <a:rPr lang="it-IT" sz="2800" dirty="0" err="1">
                <a:solidFill>
                  <a:schemeClr val="dk1"/>
                </a:solidFill>
              </a:rPr>
              <a:t>RNAs</a:t>
            </a:r>
            <a:r>
              <a:rPr lang="it-IT" sz="2800" dirty="0">
                <a:solidFill>
                  <a:schemeClr val="dk1"/>
                </a:solidFill>
              </a:rPr>
              <a:t>. As the </a:t>
            </a:r>
            <a:r>
              <a:rPr lang="it-IT" sz="2800" dirty="0" err="1">
                <a:solidFill>
                  <a:schemeClr val="dk1"/>
                </a:solidFill>
              </a:rPr>
              <a:t>name</a:t>
            </a:r>
            <a:r>
              <a:rPr lang="it-IT" sz="2800" dirty="0">
                <a:solidFill>
                  <a:schemeClr val="dk1"/>
                </a:solidFill>
              </a:rPr>
              <a:t> </a:t>
            </a:r>
            <a:r>
              <a:rPr lang="it-IT" sz="2800" dirty="0" err="1">
                <a:solidFill>
                  <a:schemeClr val="dk1"/>
                </a:solidFill>
              </a:rPr>
              <a:t>implies</a:t>
            </a:r>
            <a:r>
              <a:rPr lang="it-IT" sz="2800" dirty="0">
                <a:solidFill>
                  <a:schemeClr val="dk1"/>
                </a:solidFill>
              </a:rPr>
              <a:t>, </a:t>
            </a:r>
            <a:r>
              <a:rPr lang="it-IT" sz="2800" dirty="0" err="1">
                <a:solidFill>
                  <a:schemeClr val="dk1"/>
                </a:solidFill>
              </a:rPr>
              <a:t>these</a:t>
            </a:r>
            <a:r>
              <a:rPr lang="it-IT" sz="2800" dirty="0">
                <a:solidFill>
                  <a:schemeClr val="dk1"/>
                </a:solidFill>
              </a:rPr>
              <a:t> are </a:t>
            </a:r>
            <a:r>
              <a:rPr lang="it-IT" sz="2800" dirty="0" err="1">
                <a:solidFill>
                  <a:schemeClr val="dk1"/>
                </a:solidFill>
              </a:rPr>
              <a:t>encoded</a:t>
            </a:r>
            <a:r>
              <a:rPr lang="it-IT" sz="2800" dirty="0">
                <a:solidFill>
                  <a:schemeClr val="dk1"/>
                </a:solidFill>
              </a:rPr>
              <a:t> </a:t>
            </a:r>
            <a:r>
              <a:rPr lang="it-IT" sz="2800" dirty="0" err="1">
                <a:solidFill>
                  <a:schemeClr val="dk1"/>
                </a:solidFill>
              </a:rPr>
              <a:t>by</a:t>
            </a:r>
            <a:r>
              <a:rPr lang="it-IT" sz="2800" dirty="0">
                <a:solidFill>
                  <a:schemeClr val="dk1"/>
                </a:solidFill>
              </a:rPr>
              <a:t> </a:t>
            </a:r>
            <a:r>
              <a:rPr lang="it-IT" sz="2800" dirty="0" err="1">
                <a:solidFill>
                  <a:schemeClr val="dk1"/>
                </a:solidFill>
              </a:rPr>
              <a:t>genes</a:t>
            </a:r>
            <a:r>
              <a:rPr lang="it-IT" sz="2800" dirty="0">
                <a:solidFill>
                  <a:schemeClr val="dk1"/>
                </a:solidFill>
              </a:rPr>
              <a:t> </a:t>
            </a:r>
            <a:r>
              <a:rPr lang="it-IT" sz="2800" dirty="0" err="1">
                <a:solidFill>
                  <a:schemeClr val="dk1"/>
                </a:solidFill>
              </a:rPr>
              <a:t>that</a:t>
            </a:r>
            <a:r>
              <a:rPr lang="it-IT" sz="2800" dirty="0">
                <a:solidFill>
                  <a:schemeClr val="dk1"/>
                </a:solidFill>
              </a:rPr>
              <a:t> are </a:t>
            </a:r>
            <a:r>
              <a:rPr lang="it-IT" sz="2800" dirty="0" err="1">
                <a:solidFill>
                  <a:schemeClr val="dk1"/>
                </a:solidFill>
              </a:rPr>
              <a:t>transcribed</a:t>
            </a:r>
            <a:r>
              <a:rPr lang="it-IT" sz="2800" dirty="0">
                <a:solidFill>
                  <a:schemeClr val="dk1"/>
                </a:solidFill>
              </a:rPr>
              <a:t> </a:t>
            </a:r>
            <a:r>
              <a:rPr lang="it-IT" sz="2800" dirty="0" err="1">
                <a:solidFill>
                  <a:schemeClr val="dk1"/>
                </a:solidFill>
              </a:rPr>
              <a:t>but</a:t>
            </a:r>
            <a:r>
              <a:rPr lang="it-IT" sz="2800" dirty="0">
                <a:solidFill>
                  <a:schemeClr val="dk1"/>
                </a:solidFill>
              </a:rPr>
              <a:t> </a:t>
            </a:r>
            <a:r>
              <a:rPr lang="it-IT" sz="2800" dirty="0" err="1">
                <a:solidFill>
                  <a:schemeClr val="dk1"/>
                </a:solidFill>
              </a:rPr>
              <a:t>not</a:t>
            </a:r>
            <a:r>
              <a:rPr lang="it-IT" sz="2800" dirty="0">
                <a:solidFill>
                  <a:schemeClr val="dk1"/>
                </a:solidFill>
              </a:rPr>
              <a:t> </a:t>
            </a:r>
            <a:r>
              <a:rPr lang="it-IT" sz="2800" dirty="0" err="1">
                <a:solidFill>
                  <a:schemeClr val="dk1"/>
                </a:solidFill>
              </a:rPr>
              <a:t>translated</a:t>
            </a:r>
            <a:r>
              <a:rPr lang="it-IT" sz="2800" dirty="0">
                <a:solidFill>
                  <a:schemeClr val="dk1"/>
                </a:solidFill>
              </a:rPr>
              <a:t>.</a:t>
            </a:r>
          </a:p>
          <a:p>
            <a:pPr eaLnBrk="1" hangingPunct="1">
              <a:defRPr/>
            </a:pPr>
            <a:r>
              <a:rPr lang="it-IT" sz="2800" dirty="0" err="1">
                <a:solidFill>
                  <a:schemeClr val="dk1"/>
                </a:solidFill>
              </a:rPr>
              <a:t>Although</a:t>
            </a:r>
            <a:r>
              <a:rPr lang="it-IT" sz="2800" dirty="0">
                <a:solidFill>
                  <a:schemeClr val="dk1"/>
                </a:solidFill>
              </a:rPr>
              <a:t> </a:t>
            </a:r>
            <a:r>
              <a:rPr lang="it-IT" sz="2800" dirty="0" err="1">
                <a:solidFill>
                  <a:schemeClr val="dk1"/>
                </a:solidFill>
              </a:rPr>
              <a:t>many</a:t>
            </a:r>
            <a:r>
              <a:rPr lang="it-IT" sz="2800" dirty="0">
                <a:solidFill>
                  <a:schemeClr val="dk1"/>
                </a:solidFill>
              </a:rPr>
              <a:t> </a:t>
            </a:r>
            <a:r>
              <a:rPr lang="it-IT" sz="2800" dirty="0" err="1">
                <a:solidFill>
                  <a:schemeClr val="dk1"/>
                </a:solidFill>
              </a:rPr>
              <a:t>distinct</a:t>
            </a:r>
            <a:r>
              <a:rPr lang="it-IT" sz="2800" dirty="0">
                <a:solidFill>
                  <a:schemeClr val="dk1"/>
                </a:solidFill>
              </a:rPr>
              <a:t> </a:t>
            </a:r>
            <a:r>
              <a:rPr lang="it-IT" sz="2800" dirty="0" err="1">
                <a:solidFill>
                  <a:schemeClr val="dk1"/>
                </a:solidFill>
              </a:rPr>
              <a:t>families</a:t>
            </a:r>
            <a:r>
              <a:rPr lang="it-IT" sz="2800" dirty="0">
                <a:solidFill>
                  <a:schemeClr val="dk1"/>
                </a:solidFill>
              </a:rPr>
              <a:t> </a:t>
            </a:r>
            <a:r>
              <a:rPr lang="it-IT" sz="2800" dirty="0" err="1">
                <a:solidFill>
                  <a:schemeClr val="dk1"/>
                </a:solidFill>
              </a:rPr>
              <a:t>of</a:t>
            </a:r>
            <a:r>
              <a:rPr lang="it-IT" sz="2800" dirty="0">
                <a:solidFill>
                  <a:schemeClr val="dk1"/>
                </a:solidFill>
              </a:rPr>
              <a:t> </a:t>
            </a:r>
            <a:r>
              <a:rPr lang="it-IT" sz="2800" dirty="0" err="1">
                <a:solidFill>
                  <a:schemeClr val="dk1"/>
                </a:solidFill>
              </a:rPr>
              <a:t>noncoding</a:t>
            </a:r>
            <a:r>
              <a:rPr lang="it-IT" sz="2800" dirty="0">
                <a:solidFill>
                  <a:schemeClr val="dk1"/>
                </a:solidFill>
              </a:rPr>
              <a:t> </a:t>
            </a:r>
            <a:r>
              <a:rPr lang="it-IT" sz="2800" dirty="0" err="1">
                <a:solidFill>
                  <a:schemeClr val="dk1"/>
                </a:solidFill>
              </a:rPr>
              <a:t>RNAs</a:t>
            </a:r>
            <a:r>
              <a:rPr lang="it-IT" sz="2800" dirty="0">
                <a:solidFill>
                  <a:schemeClr val="dk1"/>
                </a:solidFill>
              </a:rPr>
              <a:t> </a:t>
            </a:r>
            <a:r>
              <a:rPr lang="it-IT" sz="2800" dirty="0" err="1">
                <a:solidFill>
                  <a:schemeClr val="dk1"/>
                </a:solidFill>
              </a:rPr>
              <a:t>exist</a:t>
            </a:r>
            <a:r>
              <a:rPr lang="it-IT" sz="2800" dirty="0">
                <a:solidFill>
                  <a:schemeClr val="dk1"/>
                </a:solidFill>
              </a:rPr>
              <a:t>, </a:t>
            </a:r>
            <a:r>
              <a:rPr lang="it-IT" sz="2800" dirty="0" err="1">
                <a:solidFill>
                  <a:schemeClr val="dk1"/>
                </a:solidFill>
              </a:rPr>
              <a:t>only</a:t>
            </a:r>
            <a:r>
              <a:rPr lang="it-IT" sz="2800" dirty="0">
                <a:solidFill>
                  <a:schemeClr val="dk1"/>
                </a:solidFill>
              </a:rPr>
              <a:t> </a:t>
            </a:r>
            <a:r>
              <a:rPr lang="it-IT" sz="2800" dirty="0" err="1">
                <a:solidFill>
                  <a:schemeClr val="dk1"/>
                </a:solidFill>
              </a:rPr>
              <a:t>two</a:t>
            </a:r>
            <a:r>
              <a:rPr lang="it-IT" sz="2800" dirty="0">
                <a:solidFill>
                  <a:schemeClr val="dk1"/>
                </a:solidFill>
              </a:rPr>
              <a:t> </a:t>
            </a:r>
            <a:r>
              <a:rPr lang="it-IT" sz="2800" dirty="0" err="1">
                <a:solidFill>
                  <a:schemeClr val="dk1"/>
                </a:solidFill>
              </a:rPr>
              <a:t>examples</a:t>
            </a:r>
            <a:r>
              <a:rPr lang="it-IT" sz="2800" dirty="0">
                <a:solidFill>
                  <a:schemeClr val="dk1"/>
                </a:solidFill>
              </a:rPr>
              <a:t> are </a:t>
            </a:r>
            <a:r>
              <a:rPr lang="it-IT" sz="2800" dirty="0" err="1">
                <a:solidFill>
                  <a:schemeClr val="dk1"/>
                </a:solidFill>
              </a:rPr>
              <a:t>discussed</a:t>
            </a:r>
            <a:r>
              <a:rPr lang="it-IT" sz="2800" dirty="0">
                <a:solidFill>
                  <a:schemeClr val="dk1"/>
                </a:solidFill>
              </a:rPr>
              <a:t> </a:t>
            </a:r>
            <a:r>
              <a:rPr lang="it-IT" sz="2800" dirty="0" err="1">
                <a:solidFill>
                  <a:schemeClr val="dk1"/>
                </a:solidFill>
              </a:rPr>
              <a:t>here</a:t>
            </a:r>
            <a:r>
              <a:rPr lang="it-IT" sz="2800" dirty="0">
                <a:solidFill>
                  <a:schemeClr val="dk1"/>
                </a:solidFill>
              </a:rPr>
              <a:t>: </a:t>
            </a:r>
            <a:r>
              <a:rPr lang="it-IT" sz="2800" dirty="0" err="1">
                <a:solidFill>
                  <a:schemeClr val="dk1"/>
                </a:solidFill>
              </a:rPr>
              <a:t>small</a:t>
            </a:r>
            <a:r>
              <a:rPr lang="it-IT" sz="2800" dirty="0">
                <a:solidFill>
                  <a:schemeClr val="dk1"/>
                </a:solidFill>
              </a:rPr>
              <a:t> RNA </a:t>
            </a:r>
            <a:r>
              <a:rPr lang="it-IT" sz="2800" dirty="0" err="1">
                <a:solidFill>
                  <a:schemeClr val="dk1"/>
                </a:solidFill>
              </a:rPr>
              <a:t>molecules</a:t>
            </a:r>
            <a:r>
              <a:rPr lang="it-IT" sz="2800" dirty="0">
                <a:solidFill>
                  <a:schemeClr val="dk1"/>
                </a:solidFill>
              </a:rPr>
              <a:t> </a:t>
            </a:r>
            <a:r>
              <a:rPr lang="it-IT" sz="2800" dirty="0" err="1">
                <a:solidFill>
                  <a:schemeClr val="dk1"/>
                </a:solidFill>
              </a:rPr>
              <a:t>called</a:t>
            </a:r>
            <a:r>
              <a:rPr lang="it-IT" sz="2800" dirty="0">
                <a:solidFill>
                  <a:schemeClr val="dk1"/>
                </a:solidFill>
              </a:rPr>
              <a:t> </a:t>
            </a:r>
            <a:r>
              <a:rPr lang="it-IT" sz="2800" b="1" dirty="0" err="1">
                <a:solidFill>
                  <a:schemeClr val="dk1"/>
                </a:solidFill>
              </a:rPr>
              <a:t>microRNAs</a:t>
            </a:r>
            <a:r>
              <a:rPr lang="it-IT" sz="2800" b="1" dirty="0">
                <a:solidFill>
                  <a:schemeClr val="dk1"/>
                </a:solidFill>
              </a:rPr>
              <a:t> (6000 </a:t>
            </a:r>
            <a:r>
              <a:rPr lang="it-IT" sz="2800" b="1" dirty="0" err="1">
                <a:solidFill>
                  <a:schemeClr val="dk1"/>
                </a:solidFill>
              </a:rPr>
              <a:t>miRNA</a:t>
            </a:r>
            <a:r>
              <a:rPr lang="it-IT" sz="2800" b="1" dirty="0">
                <a:solidFill>
                  <a:schemeClr val="dk1"/>
                </a:solidFill>
              </a:rPr>
              <a:t> </a:t>
            </a:r>
            <a:r>
              <a:rPr lang="it-IT" sz="2800" b="1" dirty="0" err="1">
                <a:solidFill>
                  <a:schemeClr val="dk1"/>
                </a:solidFill>
              </a:rPr>
              <a:t>genes</a:t>
            </a:r>
            <a:r>
              <a:rPr lang="it-IT" sz="2800" b="1" dirty="0">
                <a:solidFill>
                  <a:schemeClr val="dk1"/>
                </a:solidFill>
              </a:rPr>
              <a:t>)</a:t>
            </a:r>
            <a:r>
              <a:rPr lang="it-IT" sz="2800" dirty="0">
                <a:solidFill>
                  <a:schemeClr val="dk1"/>
                </a:solidFill>
              </a:rPr>
              <a:t> </a:t>
            </a:r>
            <a:r>
              <a:rPr lang="it-IT" sz="2800" b="1" dirty="0">
                <a:solidFill>
                  <a:schemeClr val="dk1"/>
                </a:solidFill>
              </a:rPr>
              <a:t>and long </a:t>
            </a:r>
            <a:r>
              <a:rPr lang="it-IT" sz="2800" b="1" dirty="0" err="1">
                <a:solidFill>
                  <a:schemeClr val="dk1"/>
                </a:solidFill>
              </a:rPr>
              <a:t>noncoding</a:t>
            </a:r>
            <a:r>
              <a:rPr lang="it-IT" sz="2800" b="1" dirty="0">
                <a:solidFill>
                  <a:schemeClr val="dk1"/>
                </a:solidFill>
              </a:rPr>
              <a:t> </a:t>
            </a:r>
            <a:r>
              <a:rPr lang="it-IT" sz="2800" b="1" dirty="0" err="1">
                <a:solidFill>
                  <a:schemeClr val="dk1"/>
                </a:solidFill>
              </a:rPr>
              <a:t>RNAs</a:t>
            </a:r>
            <a:r>
              <a:rPr lang="it-IT" sz="2800" b="1" dirty="0">
                <a:solidFill>
                  <a:schemeClr val="dk1"/>
                </a:solidFill>
              </a:rPr>
              <a:t> (30.000 </a:t>
            </a:r>
            <a:r>
              <a:rPr lang="it-IT" sz="2800" b="1" dirty="0" err="1">
                <a:solidFill>
                  <a:schemeClr val="dk1"/>
                </a:solidFill>
              </a:rPr>
              <a:t>genes</a:t>
            </a:r>
            <a:r>
              <a:rPr lang="it-IT" sz="2800" b="1" dirty="0">
                <a:solidFill>
                  <a:schemeClr val="dk1"/>
                </a:solidFill>
              </a:rPr>
              <a:t>)</a:t>
            </a:r>
            <a:r>
              <a:rPr lang="it-IT" sz="2800" dirty="0">
                <a:solidFill>
                  <a:schemeClr val="dk1"/>
                </a:solidFill>
              </a:rPr>
              <a:t> &gt;200 </a:t>
            </a:r>
            <a:r>
              <a:rPr lang="it-IT" sz="2800" dirty="0" err="1">
                <a:solidFill>
                  <a:schemeClr val="dk1"/>
                </a:solidFill>
              </a:rPr>
              <a:t>nucleotides</a:t>
            </a:r>
            <a:r>
              <a:rPr lang="it-IT" sz="2800" dirty="0">
                <a:solidFill>
                  <a:schemeClr val="dk1"/>
                </a:solidFill>
              </a:rPr>
              <a:t> in </a:t>
            </a:r>
            <a:r>
              <a:rPr lang="it-IT" sz="2800" dirty="0" err="1">
                <a:solidFill>
                  <a:schemeClr val="dk1"/>
                </a:solidFill>
              </a:rPr>
              <a:t>length</a:t>
            </a:r>
            <a:r>
              <a:rPr lang="it-IT" sz="2800" dirty="0">
                <a:solidFill>
                  <a:schemeClr val="dk1"/>
                </a:solidFill>
              </a:rPr>
              <a:t>. </a:t>
            </a:r>
          </a:p>
        </p:txBody>
      </p:sp>
    </p:spTree>
    <p:extLst>
      <p:ext uri="{BB962C8B-B14F-4D97-AF65-F5344CB8AC3E}">
        <p14:creationId xmlns:p14="http://schemas.microsoft.com/office/powerpoint/2010/main" val="4224003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F3B16045-F77C-1D4E-8440-82776ACF45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19050"/>
            <a:ext cx="767397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574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ttangolo 1">
            <a:extLst>
              <a:ext uri="{FF2B5EF4-FFF2-40B4-BE49-F238E27FC236}">
                <a16:creationId xmlns:a16="http://schemas.microsoft.com/office/drawing/2014/main" id="{CA020813-682B-4D47-9AA8-9EB2BDB7E4F6}"/>
              </a:ext>
            </a:extLst>
          </p:cNvPr>
          <p:cNvSpPr>
            <a:spLocks noChangeArrowheads="1"/>
          </p:cNvSpPr>
          <p:nvPr/>
        </p:nvSpPr>
        <p:spPr bwMode="auto">
          <a:xfrm>
            <a:off x="2286000" y="3886201"/>
            <a:ext cx="7620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latin typeface="Arial" panose="020B0604020202020204" pitchFamily="34" charset="0"/>
              </a:rPr>
              <a:t>Taking advantage of the same pathway, </a:t>
            </a:r>
            <a:r>
              <a:rPr lang="it-IT" altLang="it-IT" sz="1800" b="1">
                <a:latin typeface="Arial" panose="020B0604020202020204" pitchFamily="34" charset="0"/>
              </a:rPr>
              <a:t>small interfering RNAs (siRNAs) </a:t>
            </a:r>
            <a:r>
              <a:rPr lang="it-IT" altLang="it-IT" sz="1800">
                <a:latin typeface="Arial" panose="020B0604020202020204" pitchFamily="34" charset="0"/>
              </a:rPr>
              <a:t>are short RNA sequences that can be introduced into cells.</a:t>
            </a:r>
          </a:p>
          <a:p>
            <a:pPr eaLnBrk="1" hangingPunct="1">
              <a:spcBef>
                <a:spcPct val="0"/>
              </a:spcBef>
              <a:buFontTx/>
              <a:buNone/>
            </a:pPr>
            <a:r>
              <a:rPr lang="it-IT" altLang="it-IT" sz="1800">
                <a:latin typeface="Arial" panose="020B0604020202020204" pitchFamily="34" charset="0"/>
              </a:rPr>
              <a:t>These serve as substrates for Dicer and interact with the RISC complex in a manner analogous to endogenous miRNAs.</a:t>
            </a:r>
          </a:p>
          <a:p>
            <a:pPr eaLnBrk="1" hangingPunct="1">
              <a:spcBef>
                <a:spcPct val="0"/>
              </a:spcBef>
              <a:buFontTx/>
              <a:buNone/>
            </a:pPr>
            <a:r>
              <a:rPr lang="it-IT" altLang="it-IT" sz="1800">
                <a:latin typeface="Arial" panose="020B0604020202020204" pitchFamily="34" charset="0"/>
              </a:rPr>
              <a:t>Synthetic siRNAs that can target specific mRNA species are therefore powerful laboratory tools to study gene function (so-called knockdown technology); they also are promising as therapeutic agents to silence pathogenic genes, e.g., oncogenes involved in neoplastic transformation.</a:t>
            </a:r>
          </a:p>
        </p:txBody>
      </p:sp>
      <p:pic>
        <p:nvPicPr>
          <p:cNvPr id="3" name="Immagine 2" descr="Schermata 2018-08-13 alle 16.44.19.png">
            <a:extLst>
              <a:ext uri="{FF2B5EF4-FFF2-40B4-BE49-F238E27FC236}">
                <a16:creationId xmlns:a16="http://schemas.microsoft.com/office/drawing/2014/main" id="{7FEC7481-FDCD-A64F-9E48-25DD256F329D}"/>
              </a:ext>
            </a:extLst>
          </p:cNvPr>
          <p:cNvPicPr>
            <a:picLocks noChangeAspect="1"/>
          </p:cNvPicPr>
          <p:nvPr/>
        </p:nvPicPr>
        <p:blipFill>
          <a:blip r:embed="rId2"/>
          <a:stretch>
            <a:fillRect/>
          </a:stretch>
        </p:blipFill>
        <p:spPr>
          <a:xfrm>
            <a:off x="1752600" y="381001"/>
            <a:ext cx="4343400" cy="31205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magine 3" descr="Schermata 2018-08-13 alle 16.46.02.png">
            <a:extLst>
              <a:ext uri="{FF2B5EF4-FFF2-40B4-BE49-F238E27FC236}">
                <a16:creationId xmlns:a16="http://schemas.microsoft.com/office/drawing/2014/main" id="{8162C611-7EC1-4E42-A03E-151AE780929F}"/>
              </a:ext>
            </a:extLst>
          </p:cNvPr>
          <p:cNvPicPr>
            <a:picLocks noChangeAspect="1"/>
          </p:cNvPicPr>
          <p:nvPr/>
        </p:nvPicPr>
        <p:blipFill>
          <a:blip r:embed="rId3"/>
          <a:stretch>
            <a:fillRect/>
          </a:stretch>
        </p:blipFill>
        <p:spPr>
          <a:xfrm>
            <a:off x="6324601" y="381001"/>
            <a:ext cx="4092575" cy="3062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4534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ttangolo 1">
            <a:extLst>
              <a:ext uri="{FF2B5EF4-FFF2-40B4-BE49-F238E27FC236}">
                <a16:creationId xmlns:a16="http://schemas.microsoft.com/office/drawing/2014/main" id="{649ABBFD-D818-8943-A971-5A559DEFC7D7}"/>
              </a:ext>
            </a:extLst>
          </p:cNvPr>
          <p:cNvSpPr>
            <a:spLocks noChangeArrowheads="1"/>
          </p:cNvSpPr>
          <p:nvPr/>
        </p:nvSpPr>
        <p:spPr bwMode="auto">
          <a:xfrm>
            <a:off x="1828800" y="3810001"/>
            <a:ext cx="8839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b="1">
                <a:latin typeface="Arial" panose="020B0604020202020204" pitchFamily="34" charset="0"/>
              </a:rPr>
              <a:t>The sequencing of the human genome </a:t>
            </a:r>
            <a:r>
              <a:rPr lang="it-IT" altLang="it-IT" sz="2000">
                <a:latin typeface="Arial" panose="020B0604020202020204" pitchFamily="34" charset="0"/>
              </a:rPr>
              <a:t>at the beginning of the 21st century represented a landmark achievement of biomedical science. Since then, the rapidly dropping cost of sequencing and the computational capacity to analyze vast amounts of data promise to revolutionize our understanding of health and disease. At the same time, the emerging information has also revealed a breathtaking level of complexity far beyond the linear sequencing of the genome. The potential for these new powerful tools to expand our understanding of pathogenesis and drive therapeutic innovation excites and inspires scientists and the lay public alike</a:t>
            </a:r>
          </a:p>
        </p:txBody>
      </p:sp>
      <p:pic>
        <p:nvPicPr>
          <p:cNvPr id="15362" name="Immagine 2">
            <a:extLst>
              <a:ext uri="{FF2B5EF4-FFF2-40B4-BE49-F238E27FC236}">
                <a16:creationId xmlns:a16="http://schemas.microsoft.com/office/drawing/2014/main" id="{9B79B958-33BD-714E-96B9-A23CDA3061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28600"/>
            <a:ext cx="77231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4114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ttangolo 1">
            <a:extLst>
              <a:ext uri="{FF2B5EF4-FFF2-40B4-BE49-F238E27FC236}">
                <a16:creationId xmlns:a16="http://schemas.microsoft.com/office/drawing/2014/main" id="{39038207-84DF-C84C-9908-02A36A7DADF8}"/>
              </a:ext>
            </a:extLst>
          </p:cNvPr>
          <p:cNvSpPr>
            <a:spLocks noChangeArrowheads="1"/>
          </p:cNvSpPr>
          <p:nvPr/>
        </p:nvSpPr>
        <p:spPr bwMode="auto">
          <a:xfrm>
            <a:off x="1943100" y="762000"/>
            <a:ext cx="83058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b="1">
                <a:latin typeface="Arial" panose="020B0604020202020204" pitchFamily="34" charset="0"/>
              </a:rPr>
              <a:t>Long noncoding RNA (lncRNA) </a:t>
            </a:r>
          </a:p>
          <a:p>
            <a:pPr eaLnBrk="1" hangingPunct="1">
              <a:spcBef>
                <a:spcPct val="0"/>
              </a:spcBef>
              <a:buFontTx/>
              <a:buNone/>
            </a:pPr>
            <a:endParaRPr lang="it-IT" altLang="it-IT" b="1">
              <a:latin typeface="Arial" panose="020B0604020202020204" pitchFamily="34" charset="0"/>
            </a:endParaRPr>
          </a:p>
          <a:p>
            <a:pPr eaLnBrk="1" hangingPunct="1">
              <a:spcBef>
                <a:spcPct val="0"/>
              </a:spcBef>
              <a:buFontTx/>
              <a:buNone/>
            </a:pPr>
            <a:r>
              <a:rPr lang="it-IT" altLang="it-IT" sz="1800">
                <a:latin typeface="Arial" panose="020B0604020202020204" pitchFamily="34" charset="0"/>
              </a:rPr>
              <a:t>The human genome also contains a very large number of lncRNAs—at least 30,000, with the total number potentially exceeding coding mRNAs by 10- to 20-fold. lncRNAs modulate gene expression in many ways; for example, they can bind to regions of chromatin, restricting RNA polymerase access to coding genes within the region.</a:t>
            </a:r>
          </a:p>
          <a:p>
            <a:pPr eaLnBrk="1" hangingPunct="1">
              <a:spcBef>
                <a:spcPct val="0"/>
              </a:spcBef>
              <a:buFontTx/>
              <a:buNone/>
            </a:pPr>
            <a:r>
              <a:rPr lang="it-IT" altLang="it-IT" sz="1800">
                <a:latin typeface="Arial" panose="020B0604020202020204" pitchFamily="34" charset="0"/>
              </a:rPr>
              <a:t>The best-known example of a repressive function involves </a:t>
            </a:r>
            <a:r>
              <a:rPr lang="it-IT" altLang="it-IT" sz="1800" b="1">
                <a:latin typeface="Arial" panose="020B0604020202020204" pitchFamily="34" charset="0"/>
              </a:rPr>
              <a:t>XIST, which is transcribed from the X chromosome and plays an essential role in physiologic X chromosome inactivation.</a:t>
            </a:r>
            <a:r>
              <a:rPr lang="it-IT" altLang="it-IT" sz="1800">
                <a:latin typeface="Arial" panose="020B0604020202020204" pitchFamily="34" charset="0"/>
              </a:rPr>
              <a:t> XIST itself escapes X inactivation, but forms a repressive “cloak” on the X chromosome from which it is transcribed, resulting in gene silencing. </a:t>
            </a:r>
          </a:p>
          <a:p>
            <a:pPr eaLnBrk="1" hangingPunct="1">
              <a:spcBef>
                <a:spcPct val="0"/>
              </a:spcBef>
              <a:buFontTx/>
              <a:buNone/>
            </a:pPr>
            <a:r>
              <a:rPr lang="it-IT" altLang="it-IT" sz="1800">
                <a:latin typeface="Arial" panose="020B0604020202020204" pitchFamily="34" charset="0"/>
              </a:rPr>
              <a:t>Conversely, it has been appreciated that many enhancers are sites of lncRNA synthesis, with the lncRNAs expanding transcription from gene promoters through a variety of mechanisms. Ongoing studies are exploring the role of lncRNAs in diseases like atherosclerosis and cancer.</a:t>
            </a:r>
          </a:p>
        </p:txBody>
      </p:sp>
    </p:spTree>
    <p:extLst>
      <p:ext uri="{BB962C8B-B14F-4D97-AF65-F5344CB8AC3E}">
        <p14:creationId xmlns:p14="http://schemas.microsoft.com/office/powerpoint/2010/main" val="3326544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a:extLst>
              <a:ext uri="{FF2B5EF4-FFF2-40B4-BE49-F238E27FC236}">
                <a16:creationId xmlns:a16="http://schemas.microsoft.com/office/drawing/2014/main" id="{30DD4B41-3BA0-7442-BF19-F2853F06F2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309689"/>
            <a:ext cx="8970963"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948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A455AC5B-CF40-A54C-ACD6-903999E102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91440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012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7C5E0997-6725-D34D-B02D-4A9E5A12B8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91519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010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A6386C42-05EE-FF4E-9B57-B06775E762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82689"/>
            <a:ext cx="90043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023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2">
            <a:extLst>
              <a:ext uri="{FF2B5EF4-FFF2-40B4-BE49-F238E27FC236}">
                <a16:creationId xmlns:a16="http://schemas.microsoft.com/office/drawing/2014/main" id="{357E156B-F627-614E-AAE3-313B54E9C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4939"/>
            <a:ext cx="9144000"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95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magine 4">
            <a:extLst>
              <a:ext uri="{FF2B5EF4-FFF2-40B4-BE49-F238E27FC236}">
                <a16:creationId xmlns:a16="http://schemas.microsoft.com/office/drawing/2014/main" id="{974DE424-4111-D14F-9156-5ABEA0749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1143000"/>
            <a:ext cx="82708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ttangolo 5">
            <a:extLst>
              <a:ext uri="{FF2B5EF4-FFF2-40B4-BE49-F238E27FC236}">
                <a16:creationId xmlns:a16="http://schemas.microsoft.com/office/drawing/2014/main" id="{E8CDE2D4-5C99-7A4A-9A07-D4CDE8E74A46}"/>
              </a:ext>
            </a:extLst>
          </p:cNvPr>
          <p:cNvSpPr>
            <a:spLocks noChangeArrowheads="1"/>
          </p:cNvSpPr>
          <p:nvPr/>
        </p:nvSpPr>
        <p:spPr bwMode="auto">
          <a:xfrm>
            <a:off x="4495800" y="381001"/>
            <a:ext cx="2789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b="1">
                <a:latin typeface="Arial" panose="020B0604020202020204" pitchFamily="34" charset="0"/>
              </a:rPr>
              <a:t>lncRNA neoplasia</a:t>
            </a:r>
            <a:endParaRPr lang="it-IT" altLang="it-IT" sz="2400">
              <a:latin typeface="Arial" panose="020B0604020202020204" pitchFamily="34" charset="0"/>
            </a:endParaRPr>
          </a:p>
        </p:txBody>
      </p:sp>
    </p:spTree>
    <p:extLst>
      <p:ext uri="{BB962C8B-B14F-4D97-AF65-F5344CB8AC3E}">
        <p14:creationId xmlns:p14="http://schemas.microsoft.com/office/powerpoint/2010/main" val="1202167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ED14381-87F8-444C-A116-C1B0D1FDE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48154"/>
            <a:ext cx="9144000" cy="4161692"/>
          </a:xfrm>
          <a:prstGeom prst="rect">
            <a:avLst/>
          </a:prstGeom>
        </p:spPr>
      </p:pic>
      <p:pic>
        <p:nvPicPr>
          <p:cNvPr id="5" name="Immagine 4">
            <a:extLst>
              <a:ext uri="{FF2B5EF4-FFF2-40B4-BE49-F238E27FC236}">
                <a16:creationId xmlns:a16="http://schemas.microsoft.com/office/drawing/2014/main" id="{3E1F39CB-DF0E-E443-88D6-848159877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46675"/>
            <a:ext cx="9144000" cy="4564650"/>
          </a:xfrm>
          <a:prstGeom prst="rect">
            <a:avLst/>
          </a:prstGeom>
        </p:spPr>
      </p:pic>
    </p:spTree>
    <p:extLst>
      <p:ext uri="{BB962C8B-B14F-4D97-AF65-F5344CB8AC3E}">
        <p14:creationId xmlns:p14="http://schemas.microsoft.com/office/powerpoint/2010/main" val="252311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ttangolo 1">
            <a:extLst>
              <a:ext uri="{FF2B5EF4-FFF2-40B4-BE49-F238E27FC236}">
                <a16:creationId xmlns:a16="http://schemas.microsoft.com/office/drawing/2014/main" id="{36189785-BA86-4449-82B5-6DA61801213F}"/>
              </a:ext>
            </a:extLst>
          </p:cNvPr>
          <p:cNvSpPr>
            <a:spLocks noChangeArrowheads="1"/>
          </p:cNvSpPr>
          <p:nvPr/>
        </p:nvSpPr>
        <p:spPr bwMode="auto">
          <a:xfrm>
            <a:off x="1943100" y="536575"/>
            <a:ext cx="83058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b="1">
                <a:latin typeface="Arial" panose="020B0604020202020204" pitchFamily="34" charset="0"/>
              </a:rPr>
              <a:t>Gene Editing</a:t>
            </a:r>
          </a:p>
          <a:p>
            <a:pPr eaLnBrk="1" hangingPunct="1">
              <a:spcBef>
                <a:spcPct val="0"/>
              </a:spcBef>
              <a:buFontTx/>
              <a:buNone/>
            </a:pPr>
            <a:endParaRPr lang="it-IT" altLang="it-IT" sz="1800">
              <a:latin typeface="Arial" panose="020B0604020202020204" pitchFamily="34" charset="0"/>
            </a:endParaRPr>
          </a:p>
          <a:p>
            <a:pPr eaLnBrk="1" hangingPunct="1">
              <a:spcBef>
                <a:spcPct val="0"/>
              </a:spcBef>
              <a:buFontTx/>
              <a:buNone/>
            </a:pPr>
            <a:r>
              <a:rPr lang="it-IT" altLang="it-IT" sz="2000">
                <a:latin typeface="Arial" panose="020B0604020202020204" pitchFamily="34" charset="0"/>
              </a:rPr>
              <a:t>Exciting new developments that permit </a:t>
            </a:r>
            <a:r>
              <a:rPr lang="it-IT" altLang="it-IT" sz="2000" b="1">
                <a:latin typeface="Arial" panose="020B0604020202020204" pitchFamily="34" charset="0"/>
              </a:rPr>
              <a:t>exquisitely specific genome editing</a:t>
            </a:r>
            <a:r>
              <a:rPr lang="it-IT" altLang="it-IT" sz="2000">
                <a:latin typeface="Arial" panose="020B0604020202020204" pitchFamily="34" charset="0"/>
              </a:rPr>
              <a:t> stand to usher in an era of molecular revolution.</a:t>
            </a:r>
          </a:p>
          <a:p>
            <a:pPr eaLnBrk="1" hangingPunct="1">
              <a:spcBef>
                <a:spcPct val="0"/>
              </a:spcBef>
              <a:buFontTx/>
              <a:buNone/>
            </a:pPr>
            <a:r>
              <a:rPr lang="it-IT" altLang="it-IT" sz="2000">
                <a:latin typeface="Arial" panose="020B0604020202020204" pitchFamily="34" charset="0"/>
              </a:rPr>
              <a:t>These advances come from a wholly unexpected source: the discovery of clustered regularly </a:t>
            </a:r>
            <a:r>
              <a:rPr lang="it-IT" altLang="it-IT" sz="2000" b="1">
                <a:latin typeface="Arial" panose="020B0604020202020204" pitchFamily="34" charset="0"/>
              </a:rPr>
              <a:t>interspaced short palindromic repeats (CRISPRs) and Cas (or CRISPR-associated genes)</a:t>
            </a:r>
            <a:r>
              <a:rPr lang="it-IT" altLang="it-IT" sz="2000">
                <a:latin typeface="Arial" panose="020B0604020202020204" pitchFamily="34" charset="0"/>
              </a:rPr>
              <a:t>. These are linked genetic elements that endow prokaryotes with a form of acquired immunity to phages and plasmids. </a:t>
            </a:r>
          </a:p>
          <a:p>
            <a:pPr eaLnBrk="1" hangingPunct="1">
              <a:spcBef>
                <a:spcPct val="0"/>
              </a:spcBef>
              <a:buFontTx/>
              <a:buNone/>
            </a:pPr>
            <a:r>
              <a:rPr lang="it-IT" altLang="it-IT" sz="2000">
                <a:latin typeface="Arial" panose="020B0604020202020204" pitchFamily="34" charset="0"/>
              </a:rPr>
              <a:t>Bacteria use this system to sample the DNA of infecting agents, incorporating it into the host genome as CRISPRs. CRISPRs are transcribed and processed into an RNA sequence that binds and directs the nuclease Cas9 to a sequences (e.g., a phage), leading to its cleavage and the destruction of the phage. Gene editing repurposes this process by using artificial guide RNAs (gRNAs) that bind Cas9 and are complementary to a DNA sequence of interest. Once directed to the target sequence by the gRNA, Cas9 induces double-strand DNA breaks.</a:t>
            </a:r>
          </a:p>
        </p:txBody>
      </p:sp>
    </p:spTree>
    <p:extLst>
      <p:ext uri="{BB962C8B-B14F-4D97-AF65-F5344CB8AC3E}">
        <p14:creationId xmlns:p14="http://schemas.microsoft.com/office/powerpoint/2010/main" val="1312004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ttangolo 1">
            <a:extLst>
              <a:ext uri="{FF2B5EF4-FFF2-40B4-BE49-F238E27FC236}">
                <a16:creationId xmlns:a16="http://schemas.microsoft.com/office/drawing/2014/main" id="{D8834BB3-0A53-174A-A4EF-B7ECE45EE8B7}"/>
              </a:ext>
            </a:extLst>
          </p:cNvPr>
          <p:cNvSpPr>
            <a:spLocks noChangeArrowheads="1"/>
          </p:cNvSpPr>
          <p:nvPr/>
        </p:nvSpPr>
        <p:spPr bwMode="auto">
          <a:xfrm>
            <a:off x="1828800" y="766763"/>
            <a:ext cx="8534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a:latin typeface="Arial" panose="020B0604020202020204" pitchFamily="34" charset="0"/>
              </a:rPr>
              <a:t>Repair of the resulting highly specific cleavage sites can lead to somewhat random disruptive mutations in the targeted sequences (</a:t>
            </a:r>
            <a:r>
              <a:rPr lang="it-IT" altLang="it-IT" sz="2000" b="1">
                <a:latin typeface="Arial" panose="020B0604020202020204" pitchFamily="34" charset="0"/>
              </a:rPr>
              <a:t>through nonhomologous end joining [NHEJ]</a:t>
            </a:r>
            <a:r>
              <a:rPr lang="it-IT" altLang="it-IT" sz="2000">
                <a:latin typeface="Arial" panose="020B0604020202020204" pitchFamily="34" charset="0"/>
              </a:rPr>
              <a:t>), or the precise introduction of new sequences of interest (by </a:t>
            </a:r>
            <a:r>
              <a:rPr lang="it-IT" altLang="it-IT" sz="2000" b="1">
                <a:latin typeface="Arial" panose="020B0604020202020204" pitchFamily="34" charset="0"/>
              </a:rPr>
              <a:t>homologous recombination</a:t>
            </a:r>
            <a:r>
              <a:rPr lang="it-IT" altLang="it-IT" sz="2000">
                <a:latin typeface="Arial" panose="020B0604020202020204" pitchFamily="34" charset="0"/>
              </a:rPr>
              <a:t>). </a:t>
            </a:r>
          </a:p>
          <a:p>
            <a:pPr eaLnBrk="1" hangingPunct="1">
              <a:spcBef>
                <a:spcPct val="0"/>
              </a:spcBef>
              <a:buFontTx/>
              <a:buNone/>
            </a:pPr>
            <a:r>
              <a:rPr lang="it-IT" altLang="it-IT" sz="2000">
                <a:latin typeface="Arial" panose="020B0604020202020204" pitchFamily="34" charset="0"/>
              </a:rPr>
              <a:t>Both the gRNAs and the Cas9 enzyme can be delivered to cells with a single easy-to-build plasmid.</a:t>
            </a:r>
          </a:p>
          <a:p>
            <a:pPr eaLnBrk="1" hangingPunct="1">
              <a:spcBef>
                <a:spcPct val="0"/>
              </a:spcBef>
              <a:buFontTx/>
              <a:buNone/>
            </a:pPr>
            <a:r>
              <a:rPr lang="it-IT" altLang="it-IT" sz="2000">
                <a:latin typeface="Arial" panose="020B0604020202020204" pitchFamily="34" charset="0"/>
              </a:rPr>
              <a:t>However, the real beauty of the system (and the excitement about its genetic engineering potential) comes from its impressive flexibility and specificity, which is substantially better than other previous editing systems. </a:t>
            </a:r>
          </a:p>
          <a:p>
            <a:pPr eaLnBrk="1" hangingPunct="1">
              <a:spcBef>
                <a:spcPct val="0"/>
              </a:spcBef>
              <a:buFontTx/>
              <a:buNone/>
            </a:pPr>
            <a:r>
              <a:rPr lang="it-IT" altLang="it-IT" sz="2000">
                <a:latin typeface="Arial" panose="020B0604020202020204" pitchFamily="34" charset="0"/>
              </a:rPr>
              <a:t>Applications include inserting specific mutations into the genomes of cells to model cancers and other diseases, and rapidly generating transgenic animals from edited embryonic stem cells. On the flip side, it now is feasible to selectively “correct” mutations that cause hereditable disease, or—perhaps more worrisome—to just eliminate less “desirable” traits. Predictably, the technology has inspired a vigorous debate regarding its application</a:t>
            </a:r>
          </a:p>
        </p:txBody>
      </p:sp>
    </p:spTree>
    <p:extLst>
      <p:ext uri="{BB962C8B-B14F-4D97-AF65-F5344CB8AC3E}">
        <p14:creationId xmlns:p14="http://schemas.microsoft.com/office/powerpoint/2010/main" val="3388456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56D75E5-31BF-B640-BDE1-6557D675031E}"/>
              </a:ext>
            </a:extLst>
          </p:cNvPr>
          <p:cNvSpPr>
            <a:spLocks noChangeArrowheads="1"/>
          </p:cNvSpPr>
          <p:nvPr/>
        </p:nvSpPr>
        <p:spPr bwMode="auto">
          <a:xfrm>
            <a:off x="1866900" y="381000"/>
            <a:ext cx="8458200" cy="2554288"/>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it-IT" altLang="it-IT" sz="2000">
                <a:solidFill>
                  <a:srgbClr val="000000"/>
                </a:solidFill>
                <a:latin typeface="Calibri" panose="020F0502020204030204" pitchFamily="34" charset="0"/>
              </a:rPr>
              <a:t>98.5% of the human genome that does not encode proteins. The function of such long stretches of DNA (which has been called the </a:t>
            </a:r>
            <a:r>
              <a:rPr lang="it-IT" altLang="it-IT" sz="2000" b="1">
                <a:solidFill>
                  <a:srgbClr val="000000"/>
                </a:solidFill>
                <a:latin typeface="Calibri" panose="020F0502020204030204" pitchFamily="34" charset="0"/>
              </a:rPr>
              <a:t>“dark matter” </a:t>
            </a:r>
            <a:r>
              <a:rPr lang="it-IT" altLang="it-IT" sz="2000">
                <a:solidFill>
                  <a:srgbClr val="000000"/>
                </a:solidFill>
                <a:latin typeface="Calibri" panose="020F0502020204030204" pitchFamily="34" charset="0"/>
              </a:rPr>
              <a:t>of the genome) was mysterious for many years. However, it is now clear that more than 85% of the human genome is ultimately transcribed, </a:t>
            </a:r>
            <a:r>
              <a:rPr lang="it-IT" altLang="it-IT" sz="2000" b="1">
                <a:solidFill>
                  <a:srgbClr val="000000"/>
                </a:solidFill>
                <a:latin typeface="Calibri" panose="020F0502020204030204" pitchFamily="34" charset="0"/>
              </a:rPr>
              <a:t>with almost 80% being devoted to the regulation of gene expression</a:t>
            </a:r>
            <a:r>
              <a:rPr lang="it-IT" altLang="it-IT" sz="2000">
                <a:solidFill>
                  <a:srgbClr val="000000"/>
                </a:solidFill>
                <a:latin typeface="Calibri" panose="020F0502020204030204" pitchFamily="34" charset="0"/>
              </a:rPr>
              <a:t>. It follows that whereas proteins provide the building blocks and machinery required for assembling cells, tissues, and organisms, it is the noncoding regions of the genome that provide the critical “architectural planning.”</a:t>
            </a:r>
          </a:p>
        </p:txBody>
      </p:sp>
      <p:pic>
        <p:nvPicPr>
          <p:cNvPr id="16386" name="Immagine 3">
            <a:extLst>
              <a:ext uri="{FF2B5EF4-FFF2-40B4-BE49-F238E27FC236}">
                <a16:creationId xmlns:a16="http://schemas.microsoft.com/office/drawing/2014/main" id="{F7AD6306-E1C8-4E4E-B53B-D64FE2E89B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429001"/>
            <a:ext cx="5233988"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Immagine 4">
            <a:extLst>
              <a:ext uri="{FF2B5EF4-FFF2-40B4-BE49-F238E27FC236}">
                <a16:creationId xmlns:a16="http://schemas.microsoft.com/office/drawing/2014/main" id="{9ECD9E27-0F5E-BF49-B384-6C24E943CA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124200"/>
            <a:ext cx="2325688"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839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a:extLst>
              <a:ext uri="{FF2B5EF4-FFF2-40B4-BE49-F238E27FC236}">
                <a16:creationId xmlns:a16="http://schemas.microsoft.com/office/drawing/2014/main" id="{DC1D0C4E-DAEE-B142-BB72-53E901A828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7653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42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magine 2">
            <a:extLst>
              <a:ext uri="{FF2B5EF4-FFF2-40B4-BE49-F238E27FC236}">
                <a16:creationId xmlns:a16="http://schemas.microsoft.com/office/drawing/2014/main" id="{D98BD2E4-1741-154B-8B3D-1E4B86BAFE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3414" y="3559175"/>
            <a:ext cx="468312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Immagine 3">
            <a:extLst>
              <a:ext uri="{FF2B5EF4-FFF2-40B4-BE49-F238E27FC236}">
                <a16:creationId xmlns:a16="http://schemas.microsoft.com/office/drawing/2014/main" id="{B4E61FA0-8B3F-3C4A-BE42-198323A342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6363" y="363538"/>
            <a:ext cx="409575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Immagine 4">
            <a:extLst>
              <a:ext uri="{FF2B5EF4-FFF2-40B4-BE49-F238E27FC236}">
                <a16:creationId xmlns:a16="http://schemas.microsoft.com/office/drawing/2014/main" id="{A264FECE-73FB-FF4E-81D8-19EF714FCC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84989" y="3559175"/>
            <a:ext cx="3455987"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ttangolo 5">
            <a:extLst>
              <a:ext uri="{FF2B5EF4-FFF2-40B4-BE49-F238E27FC236}">
                <a16:creationId xmlns:a16="http://schemas.microsoft.com/office/drawing/2014/main" id="{579BC1AA-1B2D-AD49-BE8D-A1322C8A6ADF}"/>
              </a:ext>
            </a:extLst>
          </p:cNvPr>
          <p:cNvSpPr>
            <a:spLocks noChangeArrowheads="1"/>
          </p:cNvSpPr>
          <p:nvPr/>
        </p:nvSpPr>
        <p:spPr bwMode="auto">
          <a:xfrm>
            <a:off x="1990726" y="363539"/>
            <a:ext cx="382111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50000"/>
              </a:lnSpc>
              <a:spcBef>
                <a:spcPct val="0"/>
              </a:spcBef>
              <a:buFontTx/>
              <a:buNone/>
            </a:pPr>
            <a:r>
              <a:rPr lang="en-US" altLang="it-IT" sz="2800" b="1">
                <a:latin typeface="Comic Sans MS" panose="030F0902030302020204" pitchFamily="66" charset="0"/>
              </a:rPr>
              <a:t>Genome Editing</a:t>
            </a:r>
          </a:p>
          <a:p>
            <a:pPr algn="ctr" eaLnBrk="1" hangingPunct="1">
              <a:lnSpc>
                <a:spcPct val="150000"/>
              </a:lnSpc>
              <a:spcBef>
                <a:spcPct val="0"/>
              </a:spcBef>
              <a:buFontTx/>
              <a:buNone/>
            </a:pPr>
            <a:r>
              <a:rPr lang="en-US" altLang="it-IT" sz="2800" b="1">
                <a:latin typeface="Comic Sans MS" panose="030F0902030302020204" pitchFamily="66" charset="0"/>
              </a:rPr>
              <a:t>Zinc Finger Nuclease</a:t>
            </a:r>
          </a:p>
          <a:p>
            <a:pPr algn="ctr" eaLnBrk="1" hangingPunct="1">
              <a:lnSpc>
                <a:spcPct val="150000"/>
              </a:lnSpc>
              <a:spcBef>
                <a:spcPct val="0"/>
              </a:spcBef>
              <a:buFontTx/>
              <a:buNone/>
            </a:pPr>
            <a:r>
              <a:rPr lang="en-US" altLang="it-IT" sz="2800" b="1">
                <a:latin typeface="Comic Sans MS" panose="030F0902030302020204" pitchFamily="66" charset="0"/>
              </a:rPr>
              <a:t>CRISPR/Cas9</a:t>
            </a:r>
          </a:p>
          <a:p>
            <a:pPr algn="ctr" eaLnBrk="1" hangingPunct="1">
              <a:lnSpc>
                <a:spcPct val="150000"/>
              </a:lnSpc>
              <a:spcBef>
                <a:spcPct val="0"/>
              </a:spcBef>
              <a:buFontTx/>
              <a:buNone/>
            </a:pPr>
            <a:r>
              <a:rPr lang="en-US" altLang="it-IT" sz="2800" b="1">
                <a:latin typeface="Comic Sans MS" panose="030F0902030302020204" pitchFamily="66" charset="0"/>
              </a:rPr>
              <a:t> genetic engineering</a:t>
            </a:r>
          </a:p>
        </p:txBody>
      </p:sp>
    </p:spTree>
    <p:extLst>
      <p:ext uri="{BB962C8B-B14F-4D97-AF65-F5344CB8AC3E}">
        <p14:creationId xmlns:p14="http://schemas.microsoft.com/office/powerpoint/2010/main" val="915093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magine 4">
            <a:extLst>
              <a:ext uri="{FF2B5EF4-FFF2-40B4-BE49-F238E27FC236}">
                <a16:creationId xmlns:a16="http://schemas.microsoft.com/office/drawing/2014/main" id="{45E264FF-C14C-4545-A4AD-7D46698CE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2243138"/>
            <a:ext cx="81534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CasellaDiTesto 5">
            <a:extLst>
              <a:ext uri="{FF2B5EF4-FFF2-40B4-BE49-F238E27FC236}">
                <a16:creationId xmlns:a16="http://schemas.microsoft.com/office/drawing/2014/main" id="{4EEC1BB4-C89F-1C43-AAE7-CBDC2AF501BB}"/>
              </a:ext>
            </a:extLst>
          </p:cNvPr>
          <p:cNvSpPr txBox="1">
            <a:spLocks noChangeArrowheads="1"/>
          </p:cNvSpPr>
          <p:nvPr/>
        </p:nvSpPr>
        <p:spPr bwMode="auto">
          <a:xfrm>
            <a:off x="2120901" y="461963"/>
            <a:ext cx="4206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3600" b="1"/>
              <a:t>ZINC Finger Nuclease</a:t>
            </a:r>
          </a:p>
          <a:p>
            <a:pPr eaLnBrk="1" hangingPunct="1">
              <a:spcBef>
                <a:spcPct val="0"/>
              </a:spcBef>
              <a:buFontTx/>
              <a:buNone/>
            </a:pPr>
            <a:r>
              <a:rPr lang="it-IT" altLang="it-IT" sz="3600" b="1"/>
              <a:t> Architecture</a:t>
            </a:r>
          </a:p>
        </p:txBody>
      </p:sp>
      <p:pic>
        <p:nvPicPr>
          <p:cNvPr id="45059" name="Immagine 9">
            <a:extLst>
              <a:ext uri="{FF2B5EF4-FFF2-40B4-BE49-F238E27FC236}">
                <a16:creationId xmlns:a16="http://schemas.microsoft.com/office/drawing/2014/main" id="{7FFADC75-8E31-EE49-BC84-975E09EAB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750" y="577850"/>
            <a:ext cx="2300288"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282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olo 1">
            <a:extLst>
              <a:ext uri="{FF2B5EF4-FFF2-40B4-BE49-F238E27FC236}">
                <a16:creationId xmlns:a16="http://schemas.microsoft.com/office/drawing/2014/main" id="{6D00CC6D-331E-FF4D-96A5-4159C39BF5C7}"/>
              </a:ext>
            </a:extLst>
          </p:cNvPr>
          <p:cNvSpPr>
            <a:spLocks noGrp="1"/>
          </p:cNvSpPr>
          <p:nvPr>
            <p:ph type="title"/>
          </p:nvPr>
        </p:nvSpPr>
        <p:spPr/>
        <p:txBody>
          <a:bodyPr/>
          <a:lstStyle/>
          <a:p>
            <a:r>
              <a:rPr lang="it-IT" altLang="it-IT" sz="3600" b="1">
                <a:ea typeface="ＭＳ Ｐゴシック" panose="020B0600070205080204" pitchFamily="34" charset="-128"/>
              </a:rPr>
              <a:t>Zinc Finger Nucleases: </a:t>
            </a:r>
            <a:r>
              <a:rPr lang="it-IT" altLang="it-IT" sz="3600">
                <a:ea typeface="ＭＳ Ｐゴシック" panose="020B0600070205080204" pitchFamily="34" charset="-128"/>
              </a:rPr>
              <a:t>Highly Specific ‘Genomic Scissors’</a:t>
            </a:r>
            <a:endParaRPr lang="it-IT" altLang="it-IT">
              <a:ea typeface="ＭＳ Ｐゴシック" panose="020B0600070205080204" pitchFamily="34" charset="-128"/>
            </a:endParaRPr>
          </a:p>
        </p:txBody>
      </p:sp>
      <p:pic>
        <p:nvPicPr>
          <p:cNvPr id="46082" name="Segnaposto contenuto 4">
            <a:extLst>
              <a:ext uri="{FF2B5EF4-FFF2-40B4-BE49-F238E27FC236}">
                <a16:creationId xmlns:a16="http://schemas.microsoft.com/office/drawing/2014/main" id="{58A2920A-A2DC-5149-AC1C-CE262695C2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2184400"/>
            <a:ext cx="5486400" cy="2362200"/>
          </a:xfrm>
        </p:spPr>
      </p:pic>
      <p:sp>
        <p:nvSpPr>
          <p:cNvPr id="46083" name="Rettangolo 5">
            <a:extLst>
              <a:ext uri="{FF2B5EF4-FFF2-40B4-BE49-F238E27FC236}">
                <a16:creationId xmlns:a16="http://schemas.microsoft.com/office/drawing/2014/main" id="{B8C0135A-B37B-3F41-81FF-69D319C00D2E}"/>
              </a:ext>
            </a:extLst>
          </p:cNvPr>
          <p:cNvSpPr>
            <a:spLocks noChangeArrowheads="1"/>
          </p:cNvSpPr>
          <p:nvPr/>
        </p:nvSpPr>
        <p:spPr bwMode="auto">
          <a:xfrm>
            <a:off x="1981200" y="4830764"/>
            <a:ext cx="82296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t>a)</a:t>
            </a:r>
            <a:r>
              <a:rPr lang="it-IT" altLang="it-IT" sz="1800"/>
              <a:t> A </a:t>
            </a:r>
            <a:r>
              <a:rPr lang="it-IT" altLang="it-IT" sz="1800" b="1"/>
              <a:t>DNA-binding domain </a:t>
            </a:r>
            <a:r>
              <a:rPr lang="it-IT" altLang="it-IT" sz="1800"/>
              <a:t>comprised of a chain of two-finger modules, each recognizing a unique hexamer (6 bp) sequence of DNA. Two-finger modules are stitched together to form a Zinc Finger Protein, each with specificity of &gt; 12 bp.</a:t>
            </a:r>
            <a:br>
              <a:rPr lang="it-IT" altLang="it-IT" sz="1800"/>
            </a:br>
            <a:r>
              <a:rPr lang="it-IT" altLang="it-IT" sz="1800" b="1"/>
              <a:t>b)</a:t>
            </a:r>
            <a:r>
              <a:rPr lang="it-IT" altLang="it-IT" sz="1800"/>
              <a:t> A </a:t>
            </a:r>
            <a:r>
              <a:rPr lang="it-IT" altLang="it-IT" sz="1800" b="1"/>
              <a:t>DNA-cleaving domain comprised </a:t>
            </a:r>
            <a:r>
              <a:rPr lang="it-IT" altLang="it-IT" sz="1800"/>
              <a:t>of the nuclease domain of FokI. When a pair of ZFNs binds adjacent sites on DNA with the correct orientation and spacing, a highly-specific pair of ‘genomic scissors’ is created.</a:t>
            </a:r>
          </a:p>
        </p:txBody>
      </p:sp>
    </p:spTree>
    <p:extLst>
      <p:ext uri="{BB962C8B-B14F-4D97-AF65-F5344CB8AC3E}">
        <p14:creationId xmlns:p14="http://schemas.microsoft.com/office/powerpoint/2010/main" val="2654583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magine 4">
            <a:extLst>
              <a:ext uri="{FF2B5EF4-FFF2-40B4-BE49-F238E27FC236}">
                <a16:creationId xmlns:a16="http://schemas.microsoft.com/office/drawing/2014/main" id="{ADB3D125-57E6-9C41-A7B5-E35E73D06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1104900"/>
            <a:ext cx="904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4546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olo 1">
            <a:extLst>
              <a:ext uri="{FF2B5EF4-FFF2-40B4-BE49-F238E27FC236}">
                <a16:creationId xmlns:a16="http://schemas.microsoft.com/office/drawing/2014/main" id="{55844B19-13EC-9346-BF70-E40C428709D0}"/>
              </a:ext>
            </a:extLst>
          </p:cNvPr>
          <p:cNvSpPr>
            <a:spLocks noGrp="1"/>
          </p:cNvSpPr>
          <p:nvPr>
            <p:ph type="title"/>
          </p:nvPr>
        </p:nvSpPr>
        <p:spPr/>
        <p:txBody>
          <a:bodyPr/>
          <a:lstStyle/>
          <a:p>
            <a:r>
              <a:rPr lang="it-IT" altLang="it-IT" b="1">
                <a:ea typeface="ＭＳ Ｐゴシック" panose="020B0600070205080204" pitchFamily="34" charset="-128"/>
              </a:rPr>
              <a:t>ZFN-mediated Targeted Genome Editing</a:t>
            </a:r>
            <a:endParaRPr lang="it-IT" altLang="it-IT">
              <a:ea typeface="ＭＳ Ｐゴシック" panose="020B0600070205080204" pitchFamily="34" charset="-128"/>
            </a:endParaRPr>
          </a:p>
        </p:txBody>
      </p:sp>
      <p:pic>
        <p:nvPicPr>
          <p:cNvPr id="48130" name="Segnaposto contenuto 4">
            <a:extLst>
              <a:ext uri="{FF2B5EF4-FFF2-40B4-BE49-F238E27FC236}">
                <a16:creationId xmlns:a16="http://schemas.microsoft.com/office/drawing/2014/main" id="{F6572058-D5B2-D34D-82AC-EADF40E671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9739" y="1649414"/>
            <a:ext cx="8772525" cy="3716337"/>
          </a:xfrm>
        </p:spPr>
      </p:pic>
      <p:sp>
        <p:nvSpPr>
          <p:cNvPr id="48131" name="Rettangolo 5">
            <a:extLst>
              <a:ext uri="{FF2B5EF4-FFF2-40B4-BE49-F238E27FC236}">
                <a16:creationId xmlns:a16="http://schemas.microsoft.com/office/drawing/2014/main" id="{6721F7AF-8436-9F40-B0ED-87137B374B3B}"/>
              </a:ext>
            </a:extLst>
          </p:cNvPr>
          <p:cNvSpPr>
            <a:spLocks noChangeArrowheads="1"/>
          </p:cNvSpPr>
          <p:nvPr/>
        </p:nvSpPr>
        <p:spPr bwMode="auto">
          <a:xfrm>
            <a:off x="2116139" y="5499101"/>
            <a:ext cx="83661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t>ZFN-mediated genome editing takes place in the nucleus when a pair of ZFNs targeting the user’s gene of interest (GOI) is delivered transiently into a cell line, either by transfection or electroporation.</a:t>
            </a:r>
          </a:p>
        </p:txBody>
      </p:sp>
    </p:spTree>
    <p:extLst>
      <p:ext uri="{BB962C8B-B14F-4D97-AF65-F5344CB8AC3E}">
        <p14:creationId xmlns:p14="http://schemas.microsoft.com/office/powerpoint/2010/main" val="2236608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magine 4">
            <a:extLst>
              <a:ext uri="{FF2B5EF4-FFF2-40B4-BE49-F238E27FC236}">
                <a16:creationId xmlns:a16="http://schemas.microsoft.com/office/drawing/2014/main" id="{CD1E4FB1-43F7-0543-8660-50CC9451A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7313" y="935039"/>
            <a:ext cx="2817812"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Immagine 6">
            <a:extLst>
              <a:ext uri="{FF2B5EF4-FFF2-40B4-BE49-F238E27FC236}">
                <a16:creationId xmlns:a16="http://schemas.microsoft.com/office/drawing/2014/main" id="{128D1765-4FAC-1644-9A54-216358EBB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6" y="1355726"/>
            <a:ext cx="5618163"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064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Immagine 4">
            <a:extLst>
              <a:ext uri="{FF2B5EF4-FFF2-40B4-BE49-F238E27FC236}">
                <a16:creationId xmlns:a16="http://schemas.microsoft.com/office/drawing/2014/main" id="{344E5A71-76D5-2F4F-9F13-6A6525A05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650" y="190500"/>
            <a:ext cx="83947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45907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Segnaposto contenuto 4">
            <a:extLst>
              <a:ext uri="{FF2B5EF4-FFF2-40B4-BE49-F238E27FC236}">
                <a16:creationId xmlns:a16="http://schemas.microsoft.com/office/drawing/2014/main" id="{585E1ACA-B8F2-D949-8129-2C463828C9E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5600" y="322264"/>
            <a:ext cx="6648450" cy="4346575"/>
          </a:xfrm>
        </p:spPr>
      </p:pic>
      <p:sp>
        <p:nvSpPr>
          <p:cNvPr id="51202" name="Rettangolo 5">
            <a:extLst>
              <a:ext uri="{FF2B5EF4-FFF2-40B4-BE49-F238E27FC236}">
                <a16:creationId xmlns:a16="http://schemas.microsoft.com/office/drawing/2014/main" id="{E95DF064-C398-FC4F-B07B-CCE655A244F0}"/>
              </a:ext>
            </a:extLst>
          </p:cNvPr>
          <p:cNvSpPr>
            <a:spLocks noChangeArrowheads="1"/>
          </p:cNvSpPr>
          <p:nvPr/>
        </p:nvSpPr>
        <p:spPr bwMode="auto">
          <a:xfrm>
            <a:off x="1987551" y="4848225"/>
            <a:ext cx="81899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a:t>Zinc Finger Nucleases (ZFN) and </a:t>
            </a:r>
            <a:r>
              <a:rPr lang="it-IT" altLang="it-IT" sz="1600" b="1"/>
              <a:t>Transcription Activator-Like Effector Nucleases (TALEN) </a:t>
            </a:r>
            <a:r>
              <a:rPr lang="it-IT" altLang="it-IT" sz="1600"/>
              <a:t>bind target DNA sequences to direct a fok1 nuclease domain to cut the DNA. Both ZFNs and TALENS have multiple DNA binding domains linked in series to create an array. The arrays each bind a separate half-site sequence, and a dimeric fok1 nuclease cleaves the DNA within what is referred to as the spacer region. </a:t>
            </a:r>
            <a:r>
              <a:rPr lang="it-IT" altLang="it-IT" sz="1600" b="1"/>
              <a:t>These engineered nucleases frequently induce breaks that are repaired via Non Homologous End Joining (NHEJ), which is error-prone and can result in insertion or deletion of a few bases, creating an indel.</a:t>
            </a:r>
          </a:p>
        </p:txBody>
      </p:sp>
    </p:spTree>
    <p:extLst>
      <p:ext uri="{BB962C8B-B14F-4D97-AF65-F5344CB8AC3E}">
        <p14:creationId xmlns:p14="http://schemas.microsoft.com/office/powerpoint/2010/main" val="325793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olo 1">
            <a:extLst>
              <a:ext uri="{FF2B5EF4-FFF2-40B4-BE49-F238E27FC236}">
                <a16:creationId xmlns:a16="http://schemas.microsoft.com/office/drawing/2014/main" id="{CCEDF520-7F4A-284C-9BE5-87341588F4AF}"/>
              </a:ext>
            </a:extLst>
          </p:cNvPr>
          <p:cNvSpPr>
            <a:spLocks noGrp="1"/>
          </p:cNvSpPr>
          <p:nvPr>
            <p:ph type="title"/>
          </p:nvPr>
        </p:nvSpPr>
        <p:spPr/>
        <p:txBody>
          <a:bodyPr/>
          <a:lstStyle/>
          <a:p>
            <a:r>
              <a:rPr lang="it-IT" altLang="it-IT">
                <a:ea typeface="ＭＳ Ｐゴシック" panose="020B0600070205080204" pitchFamily="34" charset="-128"/>
              </a:rPr>
              <a:t>ZFN and TALEN</a:t>
            </a:r>
          </a:p>
        </p:txBody>
      </p:sp>
      <p:pic>
        <p:nvPicPr>
          <p:cNvPr id="52226" name="Immagine 4">
            <a:extLst>
              <a:ext uri="{FF2B5EF4-FFF2-40B4-BE49-F238E27FC236}">
                <a16:creationId xmlns:a16="http://schemas.microsoft.com/office/drawing/2014/main" id="{23626349-BDDC-E843-B24E-F81AF673E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013" y="4183064"/>
            <a:ext cx="384810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Immagine 6">
            <a:extLst>
              <a:ext uri="{FF2B5EF4-FFF2-40B4-BE49-F238E27FC236}">
                <a16:creationId xmlns:a16="http://schemas.microsoft.com/office/drawing/2014/main" id="{2BD13CF6-96F5-764C-8036-0145B1AD2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417638"/>
            <a:ext cx="52451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magine 8">
            <a:extLst>
              <a:ext uri="{FF2B5EF4-FFF2-40B4-BE49-F238E27FC236}">
                <a16:creationId xmlns:a16="http://schemas.microsoft.com/office/drawing/2014/main" id="{D8AF1015-0306-6747-A4CB-D35B1DB74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5450" y="652463"/>
            <a:ext cx="20447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Immagine 10">
            <a:extLst>
              <a:ext uri="{FF2B5EF4-FFF2-40B4-BE49-F238E27FC236}">
                <a16:creationId xmlns:a16="http://schemas.microsoft.com/office/drawing/2014/main" id="{AD1F00C9-95F9-704C-BDC6-C5F25B2C03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8089" y="4183064"/>
            <a:ext cx="3290887"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6362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3521505-41E3-DF46-8989-B7390C24631B}"/>
              </a:ext>
            </a:extLst>
          </p:cNvPr>
          <p:cNvSpPr>
            <a:spLocks noChangeArrowheads="1"/>
          </p:cNvSpPr>
          <p:nvPr/>
        </p:nvSpPr>
        <p:spPr bwMode="auto">
          <a:xfrm>
            <a:off x="1676400" y="1600200"/>
            <a:ext cx="8763000" cy="3786188"/>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it-IT" altLang="it-IT" dirty="0">
                <a:solidFill>
                  <a:srgbClr val="000000"/>
                </a:solidFill>
                <a:latin typeface="Calibri" panose="020F0502020204030204" pitchFamily="34" charset="0"/>
              </a:rPr>
              <a:t>The major </a:t>
            </a:r>
            <a:r>
              <a:rPr lang="it-IT" altLang="it-IT" dirty="0" err="1">
                <a:solidFill>
                  <a:srgbClr val="000000"/>
                </a:solidFill>
                <a:latin typeface="Calibri" panose="020F0502020204030204" pitchFamily="34" charset="0"/>
              </a:rPr>
              <a:t>classes</a:t>
            </a:r>
            <a:r>
              <a:rPr lang="it-IT" altLang="it-IT" dirty="0">
                <a:solidFill>
                  <a:srgbClr val="000000"/>
                </a:solidFill>
                <a:latin typeface="Calibri" panose="020F0502020204030204" pitchFamily="34" charset="0"/>
              </a:rPr>
              <a:t> of </a:t>
            </a:r>
            <a:r>
              <a:rPr lang="it-IT" altLang="it-IT" dirty="0" err="1">
                <a:solidFill>
                  <a:srgbClr val="000000"/>
                </a:solidFill>
                <a:latin typeface="Calibri" panose="020F0502020204030204" pitchFamily="34" charset="0"/>
              </a:rPr>
              <a:t>functional</a:t>
            </a:r>
            <a:r>
              <a:rPr lang="it-IT" altLang="it-IT" dirty="0">
                <a:solidFill>
                  <a:srgbClr val="000000"/>
                </a:solidFill>
                <a:latin typeface="Calibri" panose="020F0502020204030204" pitchFamily="34" charset="0"/>
              </a:rPr>
              <a:t> non–</a:t>
            </a:r>
            <a:r>
              <a:rPr lang="it-IT" altLang="it-IT" dirty="0" err="1">
                <a:solidFill>
                  <a:srgbClr val="000000"/>
                </a:solidFill>
                <a:latin typeface="Calibri" panose="020F0502020204030204" pitchFamily="34" charset="0"/>
              </a:rPr>
              <a:t>protein-coding</a:t>
            </a:r>
            <a:r>
              <a:rPr lang="it-IT" altLang="it-IT" dirty="0">
                <a:solidFill>
                  <a:srgbClr val="000000"/>
                </a:solidFill>
                <a:latin typeface="Calibri" panose="020F0502020204030204" pitchFamily="34" charset="0"/>
              </a:rPr>
              <a:t> DNA </a:t>
            </a:r>
            <a:r>
              <a:rPr lang="it-IT" altLang="it-IT" dirty="0" err="1">
                <a:solidFill>
                  <a:srgbClr val="000000"/>
                </a:solidFill>
                <a:latin typeface="Calibri" panose="020F0502020204030204" pitchFamily="34" charset="0"/>
              </a:rPr>
              <a:t>sequences</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found</a:t>
            </a:r>
            <a:r>
              <a:rPr lang="it-IT" altLang="it-IT" dirty="0">
                <a:solidFill>
                  <a:srgbClr val="000000"/>
                </a:solidFill>
                <a:latin typeface="Calibri" panose="020F0502020204030204" pitchFamily="34" charset="0"/>
              </a:rPr>
              <a:t> in the human </a:t>
            </a:r>
            <a:r>
              <a:rPr lang="it-IT" altLang="it-IT" dirty="0" err="1">
                <a:solidFill>
                  <a:srgbClr val="000000"/>
                </a:solidFill>
                <a:latin typeface="Calibri" panose="020F0502020204030204" pitchFamily="34" charset="0"/>
              </a:rPr>
              <a:t>genome</a:t>
            </a:r>
            <a:r>
              <a:rPr lang="it-IT" altLang="it-IT" dirty="0">
                <a:solidFill>
                  <a:srgbClr val="000000"/>
                </a:solidFill>
                <a:latin typeface="Calibri" panose="020F0502020204030204" pitchFamily="34" charset="0"/>
              </a:rPr>
              <a:t> include</a:t>
            </a:r>
          </a:p>
          <a:p>
            <a:pPr eaLnBrk="1" hangingPunct="1">
              <a:defRPr/>
            </a:pPr>
            <a:r>
              <a:rPr lang="it-IT" altLang="it-IT" b="1" i="1" dirty="0">
                <a:solidFill>
                  <a:srgbClr val="000000"/>
                </a:solidFill>
                <a:latin typeface="Calibri" panose="020F0502020204030204" pitchFamily="34" charset="0"/>
              </a:rPr>
              <a:t>Promoter</a:t>
            </a:r>
            <a:r>
              <a:rPr lang="it-IT" altLang="it-IT" b="1" dirty="0">
                <a:solidFill>
                  <a:srgbClr val="000000"/>
                </a:solidFill>
                <a:latin typeface="Calibri" panose="020F0502020204030204" pitchFamily="34" charset="0"/>
              </a:rPr>
              <a:t> and </a:t>
            </a:r>
            <a:r>
              <a:rPr lang="it-IT" altLang="it-IT" b="1" i="1" dirty="0" err="1">
                <a:solidFill>
                  <a:srgbClr val="000000"/>
                </a:solidFill>
                <a:latin typeface="Calibri" panose="020F0502020204030204" pitchFamily="34" charset="0"/>
              </a:rPr>
              <a:t>enhancer</a:t>
            </a:r>
            <a:r>
              <a:rPr lang="it-IT" altLang="it-IT" b="1"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regions</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that</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bind</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protein</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transcription</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factors</a:t>
            </a:r>
            <a:r>
              <a:rPr lang="it-IT" altLang="it-IT" dirty="0">
                <a:solidFill>
                  <a:srgbClr val="000000"/>
                </a:solidFill>
                <a:latin typeface="Calibri" panose="020F0502020204030204" pitchFamily="34" charset="0"/>
              </a:rPr>
              <a:t> </a:t>
            </a:r>
          </a:p>
          <a:p>
            <a:pPr eaLnBrk="1" hangingPunct="1">
              <a:defRPr/>
            </a:pPr>
            <a:r>
              <a:rPr lang="it-IT" altLang="it-IT" dirty="0" err="1">
                <a:solidFill>
                  <a:srgbClr val="000000"/>
                </a:solidFill>
                <a:latin typeface="Calibri" panose="020F0502020204030204" pitchFamily="34" charset="0"/>
              </a:rPr>
              <a:t>Binding</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sites</a:t>
            </a:r>
            <a:r>
              <a:rPr lang="it-IT" altLang="it-IT" dirty="0">
                <a:solidFill>
                  <a:srgbClr val="000000"/>
                </a:solidFill>
                <a:latin typeface="Calibri" panose="020F0502020204030204" pitchFamily="34" charset="0"/>
              </a:rPr>
              <a:t> for </a:t>
            </a:r>
            <a:r>
              <a:rPr lang="it-IT" altLang="it-IT" dirty="0" err="1">
                <a:solidFill>
                  <a:srgbClr val="000000"/>
                </a:solidFill>
                <a:latin typeface="Calibri" panose="020F0502020204030204" pitchFamily="34" charset="0"/>
              </a:rPr>
              <a:t>proteins</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that</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organize</a:t>
            </a:r>
            <a:r>
              <a:rPr lang="it-IT" altLang="it-IT" dirty="0">
                <a:solidFill>
                  <a:srgbClr val="000000"/>
                </a:solidFill>
                <a:latin typeface="Calibri" panose="020F0502020204030204" pitchFamily="34" charset="0"/>
              </a:rPr>
              <a:t> and </a:t>
            </a:r>
            <a:r>
              <a:rPr lang="it-IT" altLang="it-IT" dirty="0" err="1">
                <a:solidFill>
                  <a:srgbClr val="000000"/>
                </a:solidFill>
                <a:latin typeface="Calibri" panose="020F0502020204030204" pitchFamily="34" charset="0"/>
              </a:rPr>
              <a:t>maintain</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higher</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order</a:t>
            </a:r>
            <a:r>
              <a:rPr lang="it-IT" altLang="it-IT" dirty="0">
                <a:solidFill>
                  <a:srgbClr val="000000"/>
                </a:solidFill>
                <a:latin typeface="Calibri" panose="020F0502020204030204" pitchFamily="34" charset="0"/>
              </a:rPr>
              <a:t> </a:t>
            </a:r>
            <a:r>
              <a:rPr lang="it-IT" altLang="it-IT" b="1" i="1" dirty="0" err="1">
                <a:solidFill>
                  <a:srgbClr val="000000"/>
                </a:solidFill>
                <a:latin typeface="Calibri" panose="020F0502020204030204" pitchFamily="34" charset="0"/>
              </a:rPr>
              <a:t>chromatin</a:t>
            </a:r>
            <a:r>
              <a:rPr lang="it-IT" altLang="it-IT" b="1" i="1" dirty="0">
                <a:solidFill>
                  <a:srgbClr val="000000"/>
                </a:solidFill>
                <a:latin typeface="Calibri" panose="020F0502020204030204" pitchFamily="34" charset="0"/>
              </a:rPr>
              <a:t> </a:t>
            </a:r>
            <a:r>
              <a:rPr lang="it-IT" altLang="it-IT" b="1" i="1" dirty="0" err="1">
                <a:solidFill>
                  <a:srgbClr val="000000"/>
                </a:solidFill>
                <a:latin typeface="Calibri" panose="020F0502020204030204" pitchFamily="34" charset="0"/>
              </a:rPr>
              <a:t>structures</a:t>
            </a:r>
            <a:r>
              <a:rPr lang="it-IT" altLang="it-IT" b="1" dirty="0">
                <a:solidFill>
                  <a:srgbClr val="000000"/>
                </a:solidFill>
                <a:latin typeface="Calibri" panose="020F0502020204030204" pitchFamily="34" charset="0"/>
              </a:rPr>
              <a:t> </a:t>
            </a:r>
          </a:p>
          <a:p>
            <a:pPr eaLnBrk="1" hangingPunct="1">
              <a:defRPr/>
            </a:pPr>
            <a:r>
              <a:rPr lang="it-IT" altLang="it-IT" b="1" i="1" dirty="0" err="1">
                <a:solidFill>
                  <a:srgbClr val="000000"/>
                </a:solidFill>
                <a:latin typeface="Calibri" panose="020F0502020204030204" pitchFamily="34" charset="0"/>
              </a:rPr>
              <a:t>Noncoding</a:t>
            </a:r>
            <a:r>
              <a:rPr lang="it-IT" altLang="it-IT" b="1" i="1" dirty="0">
                <a:solidFill>
                  <a:srgbClr val="000000"/>
                </a:solidFill>
                <a:latin typeface="Calibri" panose="020F0502020204030204" pitchFamily="34" charset="0"/>
              </a:rPr>
              <a:t> </a:t>
            </a:r>
            <a:r>
              <a:rPr lang="it-IT" altLang="it-IT" b="1" i="1" dirty="0" err="1">
                <a:solidFill>
                  <a:srgbClr val="000000"/>
                </a:solidFill>
                <a:latin typeface="Calibri" panose="020F0502020204030204" pitchFamily="34" charset="0"/>
              </a:rPr>
              <a:t>regulatory</a:t>
            </a:r>
            <a:r>
              <a:rPr lang="it-IT" altLang="it-IT" b="1" i="1" dirty="0">
                <a:solidFill>
                  <a:srgbClr val="000000"/>
                </a:solidFill>
                <a:latin typeface="Calibri" panose="020F0502020204030204" pitchFamily="34" charset="0"/>
              </a:rPr>
              <a:t> </a:t>
            </a:r>
            <a:r>
              <a:rPr lang="it-IT" altLang="it-IT" b="1" i="1" dirty="0" err="1">
                <a:solidFill>
                  <a:srgbClr val="000000"/>
                </a:solidFill>
                <a:latin typeface="Calibri" panose="020F0502020204030204" pitchFamily="34" charset="0"/>
              </a:rPr>
              <a:t>RNAs</a:t>
            </a:r>
            <a:r>
              <a:rPr lang="it-IT" altLang="it-IT" i="1" dirty="0">
                <a:solidFill>
                  <a:srgbClr val="000000"/>
                </a:solidFill>
                <a:latin typeface="Calibri" panose="020F0502020204030204" pitchFamily="34" charset="0"/>
              </a:rPr>
              <a:t>.</a:t>
            </a:r>
            <a:r>
              <a:rPr lang="it-IT" altLang="it-IT" dirty="0">
                <a:solidFill>
                  <a:srgbClr val="000000"/>
                </a:solidFill>
                <a:latin typeface="Calibri" panose="020F0502020204030204" pitchFamily="34" charset="0"/>
              </a:rPr>
              <a:t> Of the 80% of the </a:t>
            </a:r>
            <a:r>
              <a:rPr lang="it-IT" altLang="it-IT" dirty="0" err="1">
                <a:solidFill>
                  <a:srgbClr val="000000"/>
                </a:solidFill>
                <a:latin typeface="Calibri" panose="020F0502020204030204" pitchFamily="34" charset="0"/>
              </a:rPr>
              <a:t>genome</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dedicated</a:t>
            </a:r>
            <a:r>
              <a:rPr lang="it-IT" altLang="it-IT" dirty="0">
                <a:solidFill>
                  <a:srgbClr val="000000"/>
                </a:solidFill>
                <a:latin typeface="Calibri" panose="020F0502020204030204" pitchFamily="34" charset="0"/>
              </a:rPr>
              <a:t> to </a:t>
            </a:r>
            <a:r>
              <a:rPr lang="it-IT" altLang="it-IT" dirty="0" err="1">
                <a:solidFill>
                  <a:srgbClr val="000000"/>
                </a:solidFill>
                <a:latin typeface="Calibri" panose="020F0502020204030204" pitchFamily="34" charset="0"/>
              </a:rPr>
              <a:t>regulatory</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functions</a:t>
            </a:r>
            <a:r>
              <a:rPr lang="it-IT" altLang="it-IT" dirty="0">
                <a:solidFill>
                  <a:srgbClr val="000000"/>
                </a:solidFill>
                <a:latin typeface="Calibri" panose="020F0502020204030204" pitchFamily="34" charset="0"/>
              </a:rPr>
              <a:t>, the </a:t>
            </a:r>
            <a:r>
              <a:rPr lang="it-IT" altLang="it-IT" dirty="0" err="1">
                <a:solidFill>
                  <a:srgbClr val="000000"/>
                </a:solidFill>
                <a:latin typeface="Calibri" panose="020F0502020204030204" pitchFamily="34" charset="0"/>
              </a:rPr>
              <a:t>vast</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majority</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is</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transcribed</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into</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RNAs</a:t>
            </a:r>
            <a:r>
              <a:rPr lang="it-IT" altLang="it-IT" dirty="0">
                <a:solidFill>
                  <a:srgbClr val="000000"/>
                </a:solidFill>
                <a:latin typeface="Calibri" panose="020F0502020204030204" pitchFamily="34" charset="0"/>
              </a:rPr>
              <a:t>—micro-</a:t>
            </a:r>
            <a:r>
              <a:rPr lang="it-IT" altLang="it-IT" dirty="0" err="1">
                <a:solidFill>
                  <a:srgbClr val="000000"/>
                </a:solidFill>
                <a:latin typeface="Calibri" panose="020F0502020204030204" pitchFamily="34" charset="0"/>
              </a:rPr>
              <a:t>RNAs</a:t>
            </a:r>
            <a:r>
              <a:rPr lang="it-IT" altLang="it-IT" dirty="0">
                <a:solidFill>
                  <a:srgbClr val="000000"/>
                </a:solidFill>
                <a:latin typeface="Calibri" panose="020F0502020204030204" pitchFamily="34" charset="0"/>
              </a:rPr>
              <a:t> and long </a:t>
            </a:r>
            <a:r>
              <a:rPr lang="it-IT" altLang="it-IT" dirty="0" err="1">
                <a:solidFill>
                  <a:srgbClr val="000000"/>
                </a:solidFill>
                <a:latin typeface="Calibri" panose="020F0502020204030204" pitchFamily="34" charset="0"/>
              </a:rPr>
              <a:t>noncoding</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RNAs</a:t>
            </a:r>
            <a:r>
              <a:rPr lang="it-IT" altLang="it-IT" dirty="0">
                <a:solidFill>
                  <a:srgbClr val="000000"/>
                </a:solidFill>
                <a:latin typeface="Calibri" panose="020F0502020204030204" pitchFamily="34" charset="0"/>
              </a:rPr>
              <a:t>)—</a:t>
            </a:r>
            <a:r>
              <a:rPr lang="it-IT" altLang="it-IT" dirty="0" err="1">
                <a:solidFill>
                  <a:srgbClr val="000000"/>
                </a:solidFill>
                <a:latin typeface="Calibri" panose="020F0502020204030204" pitchFamily="34" charset="0"/>
              </a:rPr>
              <a:t>that</a:t>
            </a:r>
            <a:r>
              <a:rPr lang="it-IT" altLang="it-IT" dirty="0">
                <a:solidFill>
                  <a:srgbClr val="000000"/>
                </a:solidFill>
                <a:latin typeface="Calibri" panose="020F0502020204030204" pitchFamily="34" charset="0"/>
              </a:rPr>
              <a:t> are </a:t>
            </a:r>
            <a:r>
              <a:rPr lang="it-IT" altLang="it-IT" dirty="0" err="1">
                <a:solidFill>
                  <a:srgbClr val="000000"/>
                </a:solidFill>
                <a:latin typeface="Calibri" panose="020F0502020204030204" pitchFamily="34" charset="0"/>
              </a:rPr>
              <a:t>never</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translated</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into</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protein</a:t>
            </a:r>
            <a:r>
              <a:rPr lang="it-IT" altLang="it-IT" dirty="0">
                <a:solidFill>
                  <a:srgbClr val="000000"/>
                </a:solidFill>
                <a:latin typeface="Calibri" panose="020F0502020204030204" pitchFamily="34" charset="0"/>
              </a:rPr>
              <a:t>, </a:t>
            </a:r>
            <a:r>
              <a:rPr lang="it-IT" altLang="it-IT" dirty="0" err="1">
                <a:solidFill>
                  <a:srgbClr val="000000"/>
                </a:solidFill>
                <a:latin typeface="Calibri" panose="020F0502020204030204" pitchFamily="34" charset="0"/>
              </a:rPr>
              <a:t>but</a:t>
            </a:r>
            <a:r>
              <a:rPr lang="it-IT" altLang="it-IT" dirty="0">
                <a:solidFill>
                  <a:srgbClr val="000000"/>
                </a:solidFill>
                <a:latin typeface="Calibri" panose="020F0502020204030204" pitchFamily="34" charset="0"/>
              </a:rPr>
              <a:t> can </a:t>
            </a:r>
            <a:r>
              <a:rPr lang="it-IT" altLang="it-IT" dirty="0" err="1">
                <a:solidFill>
                  <a:srgbClr val="000000"/>
                </a:solidFill>
                <a:latin typeface="Calibri" panose="020F0502020204030204" pitchFamily="34" charset="0"/>
              </a:rPr>
              <a:t>regulate</a:t>
            </a:r>
            <a:r>
              <a:rPr lang="it-IT" altLang="it-IT" dirty="0">
                <a:solidFill>
                  <a:srgbClr val="000000"/>
                </a:solidFill>
                <a:latin typeface="Calibri" panose="020F0502020204030204" pitchFamily="34" charset="0"/>
              </a:rPr>
              <a:t> gene </a:t>
            </a:r>
            <a:r>
              <a:rPr lang="it-IT" altLang="it-IT" dirty="0" err="1">
                <a:solidFill>
                  <a:srgbClr val="000000"/>
                </a:solidFill>
                <a:latin typeface="Calibri" panose="020F0502020204030204" pitchFamily="34" charset="0"/>
              </a:rPr>
              <a:t>expression</a:t>
            </a:r>
            <a:r>
              <a:rPr lang="it-IT" altLang="it-IT"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438199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96B0A744-19A8-9845-8E4E-F67729B5F695}"/>
              </a:ext>
            </a:extLst>
          </p:cNvPr>
          <p:cNvSpPr>
            <a:spLocks noGrp="1"/>
          </p:cNvSpPr>
          <p:nvPr>
            <p:ph type="title"/>
          </p:nvPr>
        </p:nvSpPr>
        <p:spPr>
          <a:xfrm>
            <a:off x="1981200" y="274638"/>
            <a:ext cx="8229600" cy="2995612"/>
          </a:xfrm>
        </p:spPr>
        <p:txBody>
          <a:bodyPr/>
          <a:lstStyle/>
          <a:p>
            <a:pPr eaLnBrk="1" hangingPunct="1"/>
            <a:r>
              <a:rPr lang="en-US" altLang="it-IT">
                <a:ea typeface="ＭＳ Ｐゴシック" panose="020B0600070205080204" pitchFamily="34" charset="-128"/>
              </a:rPr>
              <a:t>To do precise genetic engineering we need to be able </a:t>
            </a:r>
            <a:r>
              <a:rPr lang="en-US" altLang="it-IT" b="1">
                <a:solidFill>
                  <a:srgbClr val="FF0000"/>
                </a:solidFill>
                <a:ea typeface="ＭＳ Ｐゴシック" panose="020B0600070205080204" pitchFamily="34" charset="-128"/>
              </a:rPr>
              <a:t>to find and specifically modify regions of DNA</a:t>
            </a:r>
            <a:br>
              <a:rPr lang="en-US" altLang="it-IT">
                <a:ea typeface="ＭＳ Ｐゴシック" panose="020B0600070205080204" pitchFamily="34" charset="-128"/>
              </a:rPr>
            </a:br>
            <a:endParaRPr lang="en-US" altLang="it-IT">
              <a:ea typeface="ＭＳ Ｐゴシック" panose="020B0600070205080204" pitchFamily="34" charset="-128"/>
            </a:endParaRPr>
          </a:p>
        </p:txBody>
      </p:sp>
      <p:sp>
        <p:nvSpPr>
          <p:cNvPr id="53250" name="Title 1">
            <a:extLst>
              <a:ext uri="{FF2B5EF4-FFF2-40B4-BE49-F238E27FC236}">
                <a16:creationId xmlns:a16="http://schemas.microsoft.com/office/drawing/2014/main" id="{9FC6065F-740B-0F4A-ABFB-D99EC5089D50}"/>
              </a:ext>
            </a:extLst>
          </p:cNvPr>
          <p:cNvSpPr txBox="1">
            <a:spLocks/>
          </p:cNvSpPr>
          <p:nvPr/>
        </p:nvSpPr>
        <p:spPr bwMode="auto">
          <a:xfrm>
            <a:off x="2133600" y="3270251"/>
            <a:ext cx="8229600"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it-IT" sz="4400"/>
              <a:t>But the human genome has 3,000,000,000 base pairs so how are we going to find a 20 base pair region in this huge sea of DNA ? </a:t>
            </a:r>
          </a:p>
        </p:txBody>
      </p:sp>
    </p:spTree>
    <p:extLst>
      <p:ext uri="{BB962C8B-B14F-4D97-AF65-F5344CB8AC3E}">
        <p14:creationId xmlns:p14="http://schemas.microsoft.com/office/powerpoint/2010/main" val="566206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85858-2A17-4545-BCF9-5A3DE8D58C21}"/>
              </a:ext>
            </a:extLst>
          </p:cNvPr>
          <p:cNvSpPr>
            <a:spLocks noGrp="1"/>
          </p:cNvSpPr>
          <p:nvPr>
            <p:ph type="title"/>
          </p:nvPr>
        </p:nvSpPr>
        <p:spPr/>
        <p:txBody>
          <a:bodyPr rtlCol="0">
            <a:normAutofit/>
          </a:bodyPr>
          <a:lstStyle/>
          <a:p>
            <a:pPr>
              <a:defRPr/>
            </a:pPr>
            <a:r>
              <a:rPr lang="en-US" dirty="0">
                <a:ea typeface="+mj-ea"/>
                <a:cs typeface="+mj-cs"/>
              </a:rPr>
              <a:t>Its like finding a needle in a haystack</a:t>
            </a:r>
          </a:p>
        </p:txBody>
      </p:sp>
      <p:pic>
        <p:nvPicPr>
          <p:cNvPr id="54274" name="Picture 5">
            <a:extLst>
              <a:ext uri="{FF2B5EF4-FFF2-40B4-BE49-F238E27FC236}">
                <a16:creationId xmlns:a16="http://schemas.microsoft.com/office/drawing/2014/main" id="{18B7FB02-0D41-4D48-85B7-CF8E69F4C4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3901" y="1739901"/>
            <a:ext cx="4816475"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0465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9A0B8-052C-154B-9BDF-E00A18084EBB}"/>
              </a:ext>
            </a:extLst>
          </p:cNvPr>
          <p:cNvSpPr>
            <a:spLocks noGrp="1"/>
          </p:cNvSpPr>
          <p:nvPr>
            <p:ph type="title"/>
          </p:nvPr>
        </p:nvSpPr>
        <p:spPr/>
        <p:txBody>
          <a:bodyPr rtlCol="0">
            <a:normAutofit fontScale="90000"/>
          </a:bodyPr>
          <a:lstStyle/>
          <a:p>
            <a:pPr>
              <a:defRPr/>
            </a:pPr>
            <a:r>
              <a:rPr lang="en-US" dirty="0">
                <a:ea typeface="+mj-ea"/>
                <a:cs typeface="+mj-cs"/>
              </a:rPr>
              <a:t>But we can find needles in haystacks if we use the right methods</a:t>
            </a:r>
            <a:br>
              <a:rPr lang="en-US" dirty="0">
                <a:ea typeface="+mj-ea"/>
                <a:cs typeface="+mj-cs"/>
              </a:rPr>
            </a:br>
            <a:r>
              <a:rPr lang="en-US" dirty="0">
                <a:ea typeface="+mj-ea"/>
                <a:cs typeface="+mj-cs"/>
              </a:rPr>
              <a:t>Method 1 - Random</a:t>
            </a:r>
          </a:p>
        </p:txBody>
      </p:sp>
      <p:pic>
        <p:nvPicPr>
          <p:cNvPr id="55298" name="Picture 4">
            <a:extLst>
              <a:ext uri="{FF2B5EF4-FFF2-40B4-BE49-F238E27FC236}">
                <a16:creationId xmlns:a16="http://schemas.microsoft.com/office/drawing/2014/main" id="{45AF1993-AED3-2E4B-BD46-204E8DA228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7975" y="1857376"/>
            <a:ext cx="45339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420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a:extLst>
              <a:ext uri="{FF2B5EF4-FFF2-40B4-BE49-F238E27FC236}">
                <a16:creationId xmlns:a16="http://schemas.microsoft.com/office/drawing/2014/main" id="{FEC12F3C-5DB7-C04F-8C70-818CE8E00C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51" y="1955800"/>
            <a:ext cx="4302125"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8F37DCCB-F752-204F-871B-9C981589BD6D}"/>
              </a:ext>
            </a:extLst>
          </p:cNvPr>
          <p:cNvSpPr txBox="1">
            <a:spLocks/>
          </p:cNvSpPr>
          <p:nvPr/>
        </p:nvSpPr>
        <p:spPr>
          <a:xfrm>
            <a:off x="1524000" y="177801"/>
            <a:ext cx="8794750" cy="1584325"/>
          </a:xfrm>
          <a:prstGeom prst="rect">
            <a:avLst/>
          </a:prstGeom>
        </p:spPr>
        <p:txBody>
          <a:bodyPr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dirty="0"/>
              <a:t>But we can find needles in haystacks if we use the right methods</a:t>
            </a:r>
            <a:br>
              <a:rPr lang="en-US" dirty="0"/>
            </a:br>
            <a:r>
              <a:rPr lang="en-US" dirty="0"/>
              <a:t>Method 2 - Targeted</a:t>
            </a:r>
          </a:p>
        </p:txBody>
      </p:sp>
    </p:spTree>
    <p:extLst>
      <p:ext uri="{BB962C8B-B14F-4D97-AF65-F5344CB8AC3E}">
        <p14:creationId xmlns:p14="http://schemas.microsoft.com/office/powerpoint/2010/main" val="2301265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a:extLst>
              <a:ext uri="{FF2B5EF4-FFF2-40B4-BE49-F238E27FC236}">
                <a16:creationId xmlns:a16="http://schemas.microsoft.com/office/drawing/2014/main" id="{21DCB4DD-20F9-364C-BC30-549BC88103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51" y="1955800"/>
            <a:ext cx="4302125"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22057143-8A32-6B4D-A632-71C9D22540EA}"/>
              </a:ext>
            </a:extLst>
          </p:cNvPr>
          <p:cNvSpPr txBox="1">
            <a:spLocks/>
          </p:cNvSpPr>
          <p:nvPr/>
        </p:nvSpPr>
        <p:spPr>
          <a:xfrm>
            <a:off x="1524000" y="177801"/>
            <a:ext cx="8794750" cy="1584325"/>
          </a:xfrm>
          <a:prstGeom prst="rect">
            <a:avLst/>
          </a:prstGeom>
        </p:spPr>
        <p:txBody>
          <a:bodyPr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dirty="0"/>
              <a:t>But we can find needles in haystacks if we use the right methods</a:t>
            </a:r>
            <a:br>
              <a:rPr lang="en-US" dirty="0"/>
            </a:br>
            <a:r>
              <a:rPr lang="en-US" dirty="0"/>
              <a:t>Method 2 - Targeted</a:t>
            </a:r>
          </a:p>
        </p:txBody>
      </p:sp>
      <p:sp>
        <p:nvSpPr>
          <p:cNvPr id="2" name="Rectangle 1">
            <a:extLst>
              <a:ext uri="{FF2B5EF4-FFF2-40B4-BE49-F238E27FC236}">
                <a16:creationId xmlns:a16="http://schemas.microsoft.com/office/drawing/2014/main" id="{C26FA47A-7501-1843-938D-8A6DAD05C373}"/>
              </a:ext>
            </a:extLst>
          </p:cNvPr>
          <p:cNvSpPr/>
          <p:nvPr/>
        </p:nvSpPr>
        <p:spPr>
          <a:xfrm>
            <a:off x="3333750" y="6270626"/>
            <a:ext cx="4445000" cy="2841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Rectangular Callout 2">
            <a:extLst>
              <a:ext uri="{FF2B5EF4-FFF2-40B4-BE49-F238E27FC236}">
                <a16:creationId xmlns:a16="http://schemas.microsoft.com/office/drawing/2014/main" id="{299388EF-6C69-C646-B97A-40C536F44EE5}"/>
              </a:ext>
            </a:extLst>
          </p:cNvPr>
          <p:cNvSpPr>
            <a:spLocks noChangeArrowheads="1"/>
          </p:cNvSpPr>
          <p:nvPr/>
        </p:nvSpPr>
        <p:spPr bwMode="auto">
          <a:xfrm>
            <a:off x="7953375" y="2635251"/>
            <a:ext cx="1733550" cy="1190625"/>
          </a:xfrm>
          <a:prstGeom prst="wedgeRectCallout">
            <a:avLst>
              <a:gd name="adj1" fmla="val -114356"/>
              <a:gd name="adj2" fmla="val 109921"/>
            </a:avLst>
          </a:prstGeom>
          <a:solidFill>
            <a:srgbClr val="FFFF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r>
              <a:rPr lang="en-US" dirty="0"/>
              <a:t>I would have used CRISPR/Cas9 myself.</a:t>
            </a:r>
          </a:p>
        </p:txBody>
      </p:sp>
    </p:spTree>
    <p:extLst>
      <p:ext uri="{BB962C8B-B14F-4D97-AF65-F5344CB8AC3E}">
        <p14:creationId xmlns:p14="http://schemas.microsoft.com/office/powerpoint/2010/main" val="54969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96383DD7-6AC0-F248-91C8-500F8F256C9D}"/>
              </a:ext>
            </a:extLst>
          </p:cNvPr>
          <p:cNvSpPr>
            <a:spLocks noGrp="1"/>
          </p:cNvSpPr>
          <p:nvPr>
            <p:ph type="title"/>
          </p:nvPr>
        </p:nvSpPr>
        <p:spPr/>
        <p:txBody>
          <a:bodyPr/>
          <a:lstStyle/>
          <a:p>
            <a:pPr eaLnBrk="1" hangingPunct="1"/>
            <a:r>
              <a:rPr lang="en-US" altLang="it-IT">
                <a:ea typeface="ＭＳ Ｐゴシック" panose="020B0600070205080204" pitchFamily="34" charset="-128"/>
              </a:rPr>
              <a:t>What is CRISPR ?</a:t>
            </a:r>
          </a:p>
        </p:txBody>
      </p:sp>
      <p:sp>
        <p:nvSpPr>
          <p:cNvPr id="3" name="Content Placeholder 2">
            <a:extLst>
              <a:ext uri="{FF2B5EF4-FFF2-40B4-BE49-F238E27FC236}">
                <a16:creationId xmlns:a16="http://schemas.microsoft.com/office/drawing/2014/main" id="{A302C4F9-D3C5-BE43-8DB8-398A1DA6999D}"/>
              </a:ext>
            </a:extLst>
          </p:cNvPr>
          <p:cNvSpPr>
            <a:spLocks noGrp="1"/>
          </p:cNvSpPr>
          <p:nvPr>
            <p:ph idx="1"/>
          </p:nvPr>
        </p:nvSpPr>
        <p:spPr/>
        <p:txBody>
          <a:bodyPr rtlCol="0">
            <a:normAutofit/>
          </a:bodyPr>
          <a:lstStyle/>
          <a:p>
            <a:pPr>
              <a:buFont typeface="Arial"/>
              <a:buChar char="•"/>
              <a:defRPr/>
            </a:pPr>
            <a:r>
              <a:rPr lang="en-US" dirty="0">
                <a:ea typeface="+mn-ea"/>
                <a:cs typeface="+mn-cs"/>
              </a:rPr>
              <a:t>It is a very efficient method of </a:t>
            </a:r>
            <a:r>
              <a:rPr lang="en-US" b="1" u="sng" dirty="0">
                <a:ea typeface="+mn-ea"/>
                <a:cs typeface="+mn-cs"/>
              </a:rPr>
              <a:t>genetic engineering </a:t>
            </a:r>
            <a:r>
              <a:rPr lang="en-US" dirty="0">
                <a:ea typeface="+mn-ea"/>
                <a:cs typeface="+mn-cs"/>
              </a:rPr>
              <a:t>that allows </a:t>
            </a:r>
            <a:r>
              <a:rPr lang="en-US" dirty="0">
                <a:solidFill>
                  <a:srgbClr val="FF0000"/>
                </a:solidFill>
                <a:ea typeface="+mn-ea"/>
                <a:cs typeface="+mn-cs"/>
              </a:rPr>
              <a:t>precision cutting and rearranging DNA in pretty much any way we want  </a:t>
            </a:r>
            <a:r>
              <a:rPr lang="en-US" dirty="0" err="1">
                <a:solidFill>
                  <a:srgbClr val="FF0000"/>
                </a:solidFill>
                <a:ea typeface="+mn-ea"/>
                <a:cs typeface="+mn-cs"/>
              </a:rPr>
              <a:t>i.e</a:t>
            </a:r>
            <a:r>
              <a:rPr lang="en-US" dirty="0">
                <a:solidFill>
                  <a:srgbClr val="FF0000"/>
                </a:solidFill>
                <a:ea typeface="+mn-ea"/>
                <a:cs typeface="+mn-cs"/>
              </a:rPr>
              <a:t> we are now truly in a new age of genetic engineering.</a:t>
            </a:r>
          </a:p>
          <a:p>
            <a:pPr>
              <a:buFont typeface="Arial"/>
              <a:buChar char="•"/>
              <a:defRPr/>
            </a:pPr>
            <a:r>
              <a:rPr lang="en-US" dirty="0">
                <a:ea typeface="+mn-ea"/>
                <a:cs typeface="+mn-cs"/>
              </a:rPr>
              <a:t>Unlike transgenic techniques (which leave foreign DNA behind in the genome) the CRISPR method leaves no evidence in the genome that the engineering ever happened.</a:t>
            </a:r>
          </a:p>
        </p:txBody>
      </p:sp>
    </p:spTree>
    <p:extLst>
      <p:ext uri="{BB962C8B-B14F-4D97-AF65-F5344CB8AC3E}">
        <p14:creationId xmlns:p14="http://schemas.microsoft.com/office/powerpoint/2010/main" val="55563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C0E7A88-55FF-6747-BBA2-370DBCBCC5F0}"/>
              </a:ext>
            </a:extLst>
          </p:cNvPr>
          <p:cNvSpPr>
            <a:spLocks noChangeArrowheads="1"/>
          </p:cNvSpPr>
          <p:nvPr/>
        </p:nvSpPr>
        <p:spPr bwMode="auto">
          <a:xfrm>
            <a:off x="2020888" y="4435476"/>
            <a:ext cx="7943850" cy="392113"/>
          </a:xfrm>
          <a:prstGeom prst="rect">
            <a:avLst/>
          </a:prstGeom>
          <a:solidFill>
            <a:srgbClr val="FFFF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59394" name="Title 1">
            <a:extLst>
              <a:ext uri="{FF2B5EF4-FFF2-40B4-BE49-F238E27FC236}">
                <a16:creationId xmlns:a16="http://schemas.microsoft.com/office/drawing/2014/main" id="{B6A87B39-E166-C849-A135-62D6E2A64409}"/>
              </a:ext>
            </a:extLst>
          </p:cNvPr>
          <p:cNvSpPr>
            <a:spLocks noGrp="1"/>
          </p:cNvSpPr>
          <p:nvPr>
            <p:ph type="title"/>
          </p:nvPr>
        </p:nvSpPr>
        <p:spPr>
          <a:xfrm>
            <a:off x="1981200" y="668338"/>
            <a:ext cx="8229600" cy="1143000"/>
          </a:xfrm>
        </p:spPr>
        <p:txBody>
          <a:bodyPr>
            <a:normAutofit fontScale="90000"/>
          </a:bodyPr>
          <a:lstStyle/>
          <a:p>
            <a:pPr eaLnBrk="1" hangingPunct="1"/>
            <a:r>
              <a:rPr lang="en-US" altLang="it-IT" sz="3600">
                <a:ea typeface="ＭＳ Ｐゴシック" panose="020B0600070205080204" pitchFamily="34" charset="-128"/>
              </a:rPr>
              <a:t>Way back scientists noticed that about 40% of bacteria species contain 29bp palindromic repeats sequences in them – what did they do ?</a:t>
            </a:r>
          </a:p>
        </p:txBody>
      </p:sp>
      <p:sp>
        <p:nvSpPr>
          <p:cNvPr id="5" name="Rectangle 4">
            <a:extLst>
              <a:ext uri="{FF2B5EF4-FFF2-40B4-BE49-F238E27FC236}">
                <a16:creationId xmlns:a16="http://schemas.microsoft.com/office/drawing/2014/main" id="{797F27CF-376C-DE43-93B1-F7AEA15C6E49}"/>
              </a:ext>
            </a:extLst>
          </p:cNvPr>
          <p:cNvSpPr>
            <a:spLocks noChangeArrowheads="1"/>
          </p:cNvSpPr>
          <p:nvPr/>
        </p:nvSpPr>
        <p:spPr bwMode="auto">
          <a:xfrm>
            <a:off x="4343401" y="4438651"/>
            <a:ext cx="468313" cy="39052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7" name="Rectangle 6">
            <a:extLst>
              <a:ext uri="{FF2B5EF4-FFF2-40B4-BE49-F238E27FC236}">
                <a16:creationId xmlns:a16="http://schemas.microsoft.com/office/drawing/2014/main" id="{352EB85D-B2BE-6A48-ABB8-8D2FBA6B704A}"/>
              </a:ext>
            </a:extLst>
          </p:cNvPr>
          <p:cNvSpPr>
            <a:spLocks noChangeArrowheads="1"/>
          </p:cNvSpPr>
          <p:nvPr/>
        </p:nvSpPr>
        <p:spPr bwMode="auto">
          <a:xfrm>
            <a:off x="5808663" y="4438651"/>
            <a:ext cx="469900" cy="39052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9" name="Rectangle 8">
            <a:extLst>
              <a:ext uri="{FF2B5EF4-FFF2-40B4-BE49-F238E27FC236}">
                <a16:creationId xmlns:a16="http://schemas.microsoft.com/office/drawing/2014/main" id="{B515EAA7-1BBB-E540-9659-447E5F3182E7}"/>
              </a:ext>
            </a:extLst>
          </p:cNvPr>
          <p:cNvSpPr>
            <a:spLocks noChangeArrowheads="1"/>
          </p:cNvSpPr>
          <p:nvPr/>
        </p:nvSpPr>
        <p:spPr bwMode="auto">
          <a:xfrm>
            <a:off x="7273925" y="4438651"/>
            <a:ext cx="469900" cy="39052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1" name="TextBox 10">
            <a:extLst>
              <a:ext uri="{FF2B5EF4-FFF2-40B4-BE49-F238E27FC236}">
                <a16:creationId xmlns:a16="http://schemas.microsoft.com/office/drawing/2014/main" id="{26FC9AA7-8839-E94E-9166-84B1E2514E0B}"/>
              </a:ext>
            </a:extLst>
          </p:cNvPr>
          <p:cNvSpPr txBox="1">
            <a:spLocks noChangeArrowheads="1"/>
          </p:cNvSpPr>
          <p:nvPr/>
        </p:nvSpPr>
        <p:spPr bwMode="auto">
          <a:xfrm>
            <a:off x="2254250" y="3144839"/>
            <a:ext cx="8047038"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Palindromic repeats (i.e. this is the same DNA sequence repeated in different places)</a:t>
            </a:r>
          </a:p>
        </p:txBody>
      </p:sp>
      <p:cxnSp>
        <p:nvCxnSpPr>
          <p:cNvPr id="13" name="Straight Arrow Connector 12">
            <a:extLst>
              <a:ext uri="{FF2B5EF4-FFF2-40B4-BE49-F238E27FC236}">
                <a16:creationId xmlns:a16="http://schemas.microsoft.com/office/drawing/2014/main" id="{5D618F11-D481-904E-914C-2EC5CC1C33E4}"/>
              </a:ext>
            </a:extLst>
          </p:cNvPr>
          <p:cNvCxnSpPr>
            <a:cxnSpLocks noChangeShapeType="1"/>
            <a:stCxn id="11" idx="2"/>
            <a:endCxn id="9" idx="0"/>
          </p:cNvCxnSpPr>
          <p:nvPr/>
        </p:nvCxnSpPr>
        <p:spPr bwMode="auto">
          <a:xfrm>
            <a:off x="6278563" y="3514726"/>
            <a:ext cx="1230312" cy="923925"/>
          </a:xfrm>
          <a:prstGeom prst="straightConnector1">
            <a:avLst/>
          </a:prstGeom>
          <a:noFill/>
          <a:ln w="508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a:extLst>
              <a:ext uri="{FF2B5EF4-FFF2-40B4-BE49-F238E27FC236}">
                <a16:creationId xmlns:a16="http://schemas.microsoft.com/office/drawing/2014/main" id="{47ED9D3C-96FF-034C-9D1D-19F1A1BDB151}"/>
              </a:ext>
            </a:extLst>
          </p:cNvPr>
          <p:cNvCxnSpPr>
            <a:cxnSpLocks noChangeShapeType="1"/>
            <a:stCxn id="11" idx="2"/>
          </p:cNvCxnSpPr>
          <p:nvPr/>
        </p:nvCxnSpPr>
        <p:spPr bwMode="auto">
          <a:xfrm flipH="1">
            <a:off x="6037263" y="3514725"/>
            <a:ext cx="241300" cy="857250"/>
          </a:xfrm>
          <a:prstGeom prst="straightConnector1">
            <a:avLst/>
          </a:prstGeom>
          <a:noFill/>
          <a:ln w="508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Arrow Connector 18">
            <a:extLst>
              <a:ext uri="{FF2B5EF4-FFF2-40B4-BE49-F238E27FC236}">
                <a16:creationId xmlns:a16="http://schemas.microsoft.com/office/drawing/2014/main" id="{59110307-D434-424E-8C8C-80D25ECA92B2}"/>
              </a:ext>
            </a:extLst>
          </p:cNvPr>
          <p:cNvCxnSpPr>
            <a:cxnSpLocks noChangeShapeType="1"/>
            <a:stCxn id="11" idx="2"/>
          </p:cNvCxnSpPr>
          <p:nvPr/>
        </p:nvCxnSpPr>
        <p:spPr bwMode="auto">
          <a:xfrm flipH="1">
            <a:off x="4659313" y="3514725"/>
            <a:ext cx="1619250" cy="857250"/>
          </a:xfrm>
          <a:prstGeom prst="straightConnector1">
            <a:avLst/>
          </a:prstGeom>
          <a:noFill/>
          <a:ln w="508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 name="Rectangle 11">
            <a:extLst>
              <a:ext uri="{FF2B5EF4-FFF2-40B4-BE49-F238E27FC236}">
                <a16:creationId xmlns:a16="http://schemas.microsoft.com/office/drawing/2014/main" id="{311D199E-90B7-7643-8143-613A4A002CE1}"/>
              </a:ext>
            </a:extLst>
          </p:cNvPr>
          <p:cNvSpPr/>
          <p:nvPr/>
        </p:nvSpPr>
        <p:spPr>
          <a:xfrm>
            <a:off x="1828800" y="4435476"/>
            <a:ext cx="234950" cy="392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6">
                  <a:lumMod val="75000"/>
                </a:schemeClr>
              </a:solidFill>
            </a:endParaRPr>
          </a:p>
        </p:txBody>
      </p:sp>
      <p:sp>
        <p:nvSpPr>
          <p:cNvPr id="14" name="Rectangle 13">
            <a:extLst>
              <a:ext uri="{FF2B5EF4-FFF2-40B4-BE49-F238E27FC236}">
                <a16:creationId xmlns:a16="http://schemas.microsoft.com/office/drawing/2014/main" id="{0C2211A0-372D-0442-BD67-DB917E974529}"/>
              </a:ext>
            </a:extLst>
          </p:cNvPr>
          <p:cNvSpPr/>
          <p:nvPr/>
        </p:nvSpPr>
        <p:spPr>
          <a:xfrm>
            <a:off x="9953626" y="4435476"/>
            <a:ext cx="233363" cy="390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6">
                  <a:lumMod val="75000"/>
                </a:schemeClr>
              </a:solidFill>
            </a:endParaRPr>
          </a:p>
        </p:txBody>
      </p:sp>
    </p:spTree>
    <p:extLst>
      <p:ext uri="{BB962C8B-B14F-4D97-AF65-F5344CB8AC3E}">
        <p14:creationId xmlns:p14="http://schemas.microsoft.com/office/powerpoint/2010/main" val="506361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BF52-5F5D-3442-A51D-5955F53B93F8}"/>
              </a:ext>
            </a:extLst>
          </p:cNvPr>
          <p:cNvSpPr>
            <a:spLocks noGrp="1"/>
          </p:cNvSpPr>
          <p:nvPr>
            <p:ph type="title"/>
          </p:nvPr>
        </p:nvSpPr>
        <p:spPr>
          <a:xfrm>
            <a:off x="2065338" y="1535114"/>
            <a:ext cx="8229600" cy="2517775"/>
          </a:xfrm>
        </p:spPr>
        <p:txBody>
          <a:bodyPr>
            <a:normAutofit/>
          </a:bodyPr>
          <a:lstStyle/>
          <a:p>
            <a:pPr eaLnBrk="1" hangingPunct="1">
              <a:defRPr/>
            </a:pPr>
            <a:r>
              <a:rPr lang="en-US" altLang="it-IT" sz="4000">
                <a:ea typeface="ＭＳ Ｐゴシック" panose="020B0600070205080204" pitchFamily="34" charset="-128"/>
              </a:rPr>
              <a:t>CRISPR stand for“</a:t>
            </a:r>
            <a:r>
              <a:rPr lang="en-US" altLang="ja-JP" sz="4000" b="1">
                <a:ea typeface="ＭＳ Ｐゴシック" panose="020B0600070205080204" pitchFamily="34" charset="-128"/>
              </a:rPr>
              <a:t>C</a:t>
            </a:r>
            <a:r>
              <a:rPr lang="en-US" altLang="ja-JP" sz="4000">
                <a:ea typeface="ＭＳ Ｐゴシック" panose="020B0600070205080204" pitchFamily="34" charset="-128"/>
              </a:rPr>
              <a:t>lustered </a:t>
            </a:r>
            <a:r>
              <a:rPr lang="en-US" altLang="ja-JP" sz="4000" b="1">
                <a:ea typeface="ＭＳ Ｐゴシック" panose="020B0600070205080204" pitchFamily="34" charset="-128"/>
              </a:rPr>
              <a:t>R</a:t>
            </a:r>
            <a:r>
              <a:rPr lang="en-US" altLang="ja-JP" sz="4000">
                <a:ea typeface="ＭＳ Ｐゴシック" panose="020B0600070205080204" pitchFamily="34" charset="-128"/>
              </a:rPr>
              <a:t>egularly </a:t>
            </a:r>
            <a:r>
              <a:rPr lang="en-US" altLang="ja-JP" sz="4000" b="1">
                <a:ea typeface="ＭＳ Ｐゴシック" panose="020B0600070205080204" pitchFamily="34" charset="-128"/>
              </a:rPr>
              <a:t>I</a:t>
            </a:r>
            <a:r>
              <a:rPr lang="en-US" altLang="ja-JP" sz="4000">
                <a:ea typeface="ＭＳ Ｐゴシック" panose="020B0600070205080204" pitchFamily="34" charset="-128"/>
              </a:rPr>
              <a:t>nterspaced </a:t>
            </a:r>
            <a:r>
              <a:rPr lang="en-US" altLang="ja-JP" sz="4000" b="1">
                <a:ea typeface="ＭＳ Ｐゴシック" panose="020B0600070205080204" pitchFamily="34" charset="-128"/>
              </a:rPr>
              <a:t>S</a:t>
            </a:r>
            <a:r>
              <a:rPr lang="en-US" altLang="ja-JP" sz="4000">
                <a:ea typeface="ＭＳ Ｐゴシック" panose="020B0600070205080204" pitchFamily="34" charset="-128"/>
              </a:rPr>
              <a:t>hort </a:t>
            </a:r>
            <a:r>
              <a:rPr lang="en-US" altLang="ja-JP" sz="4000" b="1">
                <a:ea typeface="ＭＳ Ｐゴシック" panose="020B0600070205080204" pitchFamily="34" charset="-128"/>
              </a:rPr>
              <a:t>P</a:t>
            </a:r>
            <a:r>
              <a:rPr lang="en-US" altLang="ja-JP" sz="4000">
                <a:ea typeface="ＭＳ Ｐゴシック" panose="020B0600070205080204" pitchFamily="34" charset="-128"/>
              </a:rPr>
              <a:t>alindromic </a:t>
            </a:r>
            <a:r>
              <a:rPr lang="en-US" altLang="ja-JP" sz="4000" b="1">
                <a:ea typeface="ＭＳ Ｐゴシック" panose="020B0600070205080204" pitchFamily="34" charset="-128"/>
              </a:rPr>
              <a:t>R</a:t>
            </a:r>
            <a:r>
              <a:rPr lang="en-US" altLang="ja-JP" sz="4000">
                <a:ea typeface="ＭＳ Ｐゴシック" panose="020B0600070205080204" pitchFamily="34" charset="-128"/>
              </a:rPr>
              <a:t>epeats</a:t>
            </a:r>
            <a:r>
              <a:rPr lang="en-US" altLang="it-IT" sz="4000">
                <a:ea typeface="ＭＳ Ｐゴシック" panose="020B0600070205080204" pitchFamily="34" charset="-128"/>
              </a:rPr>
              <a:t>”</a:t>
            </a:r>
            <a:br>
              <a:rPr lang="en-US" altLang="ja-JP" sz="4000">
                <a:ea typeface="ＭＳ Ｐゴシック" panose="020B0600070205080204" pitchFamily="34" charset="-128"/>
              </a:rPr>
            </a:br>
            <a:endParaRPr lang="en-US" altLang="it-IT" sz="4000">
              <a:ea typeface="ＭＳ Ｐゴシック" panose="020B0600070205080204" pitchFamily="34" charset="-128"/>
            </a:endParaRPr>
          </a:p>
        </p:txBody>
      </p:sp>
    </p:spTree>
    <p:extLst>
      <p:ext uri="{BB962C8B-B14F-4D97-AF65-F5344CB8AC3E}">
        <p14:creationId xmlns:p14="http://schemas.microsoft.com/office/powerpoint/2010/main" val="3357617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B1A365FA-D568-7B4F-9943-1D63F3B6CEAF}"/>
              </a:ext>
            </a:extLst>
          </p:cNvPr>
          <p:cNvSpPr>
            <a:spLocks noGrp="1"/>
          </p:cNvSpPr>
          <p:nvPr>
            <p:ph type="title"/>
          </p:nvPr>
        </p:nvSpPr>
        <p:spPr>
          <a:xfrm>
            <a:off x="2089150" y="2600326"/>
            <a:ext cx="8229600" cy="3832225"/>
          </a:xfrm>
        </p:spPr>
        <p:txBody>
          <a:bodyPr/>
          <a:lstStyle/>
          <a:p>
            <a:pPr eaLnBrk="1" hangingPunct="1"/>
            <a:r>
              <a:rPr lang="en-US" altLang="it-IT" sz="4000">
                <a:ea typeface="ＭＳ Ｐゴシック" panose="020B0600070205080204" pitchFamily="34" charset="-128"/>
              </a:rPr>
              <a:t>We now know that this area of the bacterial genome contains an </a:t>
            </a:r>
            <a:r>
              <a:rPr lang="en-US" altLang="it-IT" sz="4000">
                <a:solidFill>
                  <a:srgbClr val="FF0000"/>
                </a:solidFill>
                <a:ea typeface="ＭＳ Ｐゴシック" panose="020B0600070205080204" pitchFamily="34" charset="-128"/>
              </a:rPr>
              <a:t>“adaptive  immune system” </a:t>
            </a:r>
            <a:r>
              <a:rPr lang="en-US" altLang="it-IT" sz="4000">
                <a:ea typeface="ＭＳ Ｐゴシック" panose="020B0600070205080204" pitchFamily="34" charset="-128"/>
              </a:rPr>
              <a:t>for bacteria, particularly against bacteriophages (Bacteriophages are DNA viruses)</a:t>
            </a:r>
          </a:p>
        </p:txBody>
      </p:sp>
      <p:pic>
        <p:nvPicPr>
          <p:cNvPr id="61442" name="Immagine 5">
            <a:extLst>
              <a:ext uri="{FF2B5EF4-FFF2-40B4-BE49-F238E27FC236}">
                <a16:creationId xmlns:a16="http://schemas.microsoft.com/office/drawing/2014/main" id="{C6F89E56-D47B-194D-81FA-8CAAB7EC5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151" y="369888"/>
            <a:ext cx="3503613"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Immagine 7">
            <a:extLst>
              <a:ext uri="{FF2B5EF4-FFF2-40B4-BE49-F238E27FC236}">
                <a16:creationId xmlns:a16="http://schemas.microsoft.com/office/drawing/2014/main" id="{9483DF15-A7AF-9342-8BF1-D83AF6035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175" y="433388"/>
            <a:ext cx="2662238"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824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Content Placeholder 2">
            <a:extLst>
              <a:ext uri="{FF2B5EF4-FFF2-40B4-BE49-F238E27FC236}">
                <a16:creationId xmlns:a16="http://schemas.microsoft.com/office/drawing/2014/main" id="{52B65BE8-BDEA-1D4E-B4A2-03F3CAD94138}"/>
              </a:ext>
            </a:extLst>
          </p:cNvPr>
          <p:cNvSpPr>
            <a:spLocks noGrp="1"/>
          </p:cNvSpPr>
          <p:nvPr>
            <p:ph idx="1"/>
          </p:nvPr>
        </p:nvSpPr>
        <p:spPr>
          <a:xfrm>
            <a:off x="1822450" y="819151"/>
            <a:ext cx="8604250" cy="5700713"/>
          </a:xfrm>
        </p:spPr>
        <p:txBody>
          <a:bodyPr>
            <a:normAutofit lnSpcReduction="10000"/>
          </a:bodyPr>
          <a:lstStyle/>
          <a:p>
            <a:pPr marL="0" indent="0">
              <a:buNone/>
            </a:pPr>
            <a:r>
              <a:rPr lang="en-US" altLang="it-IT" sz="2700">
                <a:ea typeface="ＭＳ Ｐゴシック" panose="020B0600070205080204" pitchFamily="34" charset="-128"/>
              </a:rPr>
              <a:t>Question: How do bacteria survive the onslaught of bacteriophages ?</a:t>
            </a:r>
          </a:p>
          <a:p>
            <a:pPr marL="0" indent="0">
              <a:buNone/>
            </a:pPr>
            <a:endParaRPr lang="en-US" altLang="it-IT" sz="2700">
              <a:ea typeface="ＭＳ Ｐゴシック" panose="020B0600070205080204" pitchFamily="34" charset="-128"/>
            </a:endParaRPr>
          </a:p>
          <a:p>
            <a:pPr marL="0" indent="0">
              <a:buNone/>
            </a:pPr>
            <a:r>
              <a:rPr lang="en-US" altLang="it-IT" sz="2700">
                <a:ea typeface="ＭＳ Ｐゴシック" panose="020B0600070205080204" pitchFamily="34" charset="-128"/>
              </a:rPr>
              <a:t>1. The classical defense most bacteria have is the restriction endonuclease system. This is a bit of a shotgun approach.</a:t>
            </a:r>
          </a:p>
          <a:p>
            <a:pPr marL="0" indent="0">
              <a:buNone/>
            </a:pPr>
            <a:endParaRPr lang="en-US" altLang="it-IT" sz="2700">
              <a:ea typeface="ＭＳ Ｐゴシック" panose="020B0600070205080204" pitchFamily="34" charset="-128"/>
            </a:endParaRPr>
          </a:p>
          <a:p>
            <a:pPr marL="0" indent="0">
              <a:buNone/>
            </a:pPr>
            <a:r>
              <a:rPr lang="en-US" altLang="it-IT" sz="2700">
                <a:ea typeface="ＭＳ Ｐゴシック" panose="020B0600070205080204" pitchFamily="34" charset="-128"/>
              </a:rPr>
              <a:t>2. 40% of bacteria have a highly targeted </a:t>
            </a:r>
            <a:r>
              <a:rPr lang="en-US" altLang="it-IT" sz="2700" b="1" i="1">
                <a:ea typeface="ＭＳ Ｐゴシック" panose="020B0600070205080204" pitchFamily="34" charset="-128"/>
              </a:rPr>
              <a:t>adaptive immune system </a:t>
            </a:r>
            <a:r>
              <a:rPr lang="en-US" altLang="it-IT" sz="2700">
                <a:ea typeface="ＭＳ Ｐゴシック" panose="020B0600070205080204" pitchFamily="34" charset="-128"/>
              </a:rPr>
              <a:t>that uses mechanisms found in DNA in the CRISPR region of the genome </a:t>
            </a:r>
            <a:r>
              <a:rPr lang="en-US" altLang="it-IT" sz="2700" b="1">
                <a:solidFill>
                  <a:srgbClr val="FF0000"/>
                </a:solidFill>
                <a:ea typeface="ＭＳ Ｐゴシック" panose="020B0600070205080204" pitchFamily="34" charset="-128"/>
              </a:rPr>
              <a:t>to grab bits of the DNA of bacteriophages</a:t>
            </a:r>
            <a:r>
              <a:rPr lang="en-US" altLang="it-IT" sz="2700">
                <a:ea typeface="ＭＳ Ｐゴシック" panose="020B0600070205080204" pitchFamily="34" charset="-128"/>
              </a:rPr>
              <a:t>. These are used as a guidance system to take DNA cutting enzymes that the bacteria makes and target these specifically to the bacteriophages DNA and chop it up and so destroy the bacteriophage while leaving the bacteria’s DNA intact.</a:t>
            </a:r>
          </a:p>
        </p:txBody>
      </p:sp>
    </p:spTree>
    <p:extLst>
      <p:ext uri="{BB962C8B-B14F-4D97-AF65-F5344CB8AC3E}">
        <p14:creationId xmlns:p14="http://schemas.microsoft.com/office/powerpoint/2010/main" val="3862753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ttangolo 1">
            <a:extLst>
              <a:ext uri="{FF2B5EF4-FFF2-40B4-BE49-F238E27FC236}">
                <a16:creationId xmlns:a16="http://schemas.microsoft.com/office/drawing/2014/main" id="{2CFA79DE-AA2F-FE42-B51B-62B780296E92}"/>
              </a:ext>
            </a:extLst>
          </p:cNvPr>
          <p:cNvSpPr>
            <a:spLocks noChangeArrowheads="1"/>
          </p:cNvSpPr>
          <p:nvPr/>
        </p:nvSpPr>
        <p:spPr bwMode="auto">
          <a:xfrm>
            <a:off x="2438400" y="381000"/>
            <a:ext cx="7543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i="1">
                <a:solidFill>
                  <a:srgbClr val="000000"/>
                </a:solidFill>
              </a:rPr>
              <a:t>Mobile genetic elements</a:t>
            </a:r>
            <a:r>
              <a:rPr lang="it-IT" altLang="it-IT" sz="1800" b="1">
                <a:solidFill>
                  <a:srgbClr val="000000"/>
                </a:solidFill>
              </a:rPr>
              <a:t> </a:t>
            </a:r>
            <a:r>
              <a:rPr lang="it-IT" altLang="it-IT" sz="1800">
                <a:solidFill>
                  <a:srgbClr val="000000"/>
                </a:solidFill>
              </a:rPr>
              <a:t>(e.g., </a:t>
            </a:r>
            <a:r>
              <a:rPr lang="it-IT" altLang="it-IT" sz="1800" b="1" i="1">
                <a:solidFill>
                  <a:srgbClr val="000000"/>
                </a:solidFill>
              </a:rPr>
              <a:t>transposons</a:t>
            </a:r>
            <a:r>
              <a:rPr lang="it-IT" altLang="it-IT" sz="1800">
                <a:solidFill>
                  <a:srgbClr val="000000"/>
                </a:solidFill>
              </a:rPr>
              <a:t>). Remarkably, more than one-third of the human genome is composed of such “jumping genes.” These segments can cruise around the genome, and are implicated in gene regulation and chromatin organization.</a:t>
            </a:r>
          </a:p>
          <a:p>
            <a:pPr eaLnBrk="1" hangingPunct="1">
              <a:spcBef>
                <a:spcPct val="0"/>
              </a:spcBef>
              <a:buFontTx/>
              <a:buNone/>
            </a:pPr>
            <a:r>
              <a:rPr lang="it-IT" altLang="it-IT" sz="1800">
                <a:solidFill>
                  <a:srgbClr val="000000"/>
                </a:solidFill>
              </a:rPr>
              <a:t>Special structural regions of DNA, including </a:t>
            </a:r>
            <a:r>
              <a:rPr lang="it-IT" altLang="it-IT" sz="1800" i="1">
                <a:solidFill>
                  <a:srgbClr val="000000"/>
                </a:solidFill>
              </a:rPr>
              <a:t>telomeres</a:t>
            </a:r>
            <a:r>
              <a:rPr lang="it-IT" altLang="it-IT" sz="1800">
                <a:solidFill>
                  <a:srgbClr val="000000"/>
                </a:solidFill>
              </a:rPr>
              <a:t> (chromosome ends) and </a:t>
            </a:r>
            <a:r>
              <a:rPr lang="it-IT" altLang="it-IT" sz="1800" i="1">
                <a:solidFill>
                  <a:srgbClr val="000000"/>
                </a:solidFill>
              </a:rPr>
              <a:t>centromeres</a:t>
            </a:r>
            <a:r>
              <a:rPr lang="it-IT" altLang="it-IT" sz="1800">
                <a:solidFill>
                  <a:srgbClr val="000000"/>
                </a:solidFill>
              </a:rPr>
              <a:t> (chromosome “tethers”)</a:t>
            </a:r>
          </a:p>
        </p:txBody>
      </p:sp>
      <p:pic>
        <p:nvPicPr>
          <p:cNvPr id="18434" name="Immagine 3">
            <a:extLst>
              <a:ext uri="{FF2B5EF4-FFF2-40B4-BE49-F238E27FC236}">
                <a16:creationId xmlns:a16="http://schemas.microsoft.com/office/drawing/2014/main" id="{1605CB87-0C73-4D4A-8E85-4439FFA55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362200"/>
            <a:ext cx="6705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5145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3AE5D46D-C93F-5A47-B67A-C02BC9947121}"/>
              </a:ext>
            </a:extLst>
          </p:cNvPr>
          <p:cNvSpPr>
            <a:spLocks noGrp="1"/>
          </p:cNvSpPr>
          <p:nvPr>
            <p:ph type="title"/>
          </p:nvPr>
        </p:nvSpPr>
        <p:spPr/>
        <p:txBody>
          <a:bodyPr/>
          <a:lstStyle/>
          <a:p>
            <a:pPr eaLnBrk="1" hangingPunct="1"/>
            <a:r>
              <a:rPr lang="en-US" altLang="it-IT">
                <a:ea typeface="ＭＳ Ｐゴシック" panose="020B0600070205080204" pitchFamily="34" charset="-128"/>
              </a:rPr>
              <a:t>What else is in the CRISPR locus ?</a:t>
            </a:r>
          </a:p>
        </p:txBody>
      </p:sp>
      <p:sp>
        <p:nvSpPr>
          <p:cNvPr id="5" name="Rectangle 4">
            <a:extLst>
              <a:ext uri="{FF2B5EF4-FFF2-40B4-BE49-F238E27FC236}">
                <a16:creationId xmlns:a16="http://schemas.microsoft.com/office/drawing/2014/main" id="{CF113A16-95F2-1049-AEB3-0B801580E8C9}"/>
              </a:ext>
            </a:extLst>
          </p:cNvPr>
          <p:cNvSpPr>
            <a:spLocks noChangeArrowheads="1"/>
          </p:cNvSpPr>
          <p:nvPr/>
        </p:nvSpPr>
        <p:spPr bwMode="auto">
          <a:xfrm>
            <a:off x="4298951" y="3125789"/>
            <a:ext cx="468313" cy="39052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6" name="Rectangle 5">
            <a:extLst>
              <a:ext uri="{FF2B5EF4-FFF2-40B4-BE49-F238E27FC236}">
                <a16:creationId xmlns:a16="http://schemas.microsoft.com/office/drawing/2014/main" id="{C381C239-C81B-D846-98AF-E00ED21FD951}"/>
              </a:ext>
            </a:extLst>
          </p:cNvPr>
          <p:cNvSpPr>
            <a:spLocks noChangeArrowheads="1"/>
          </p:cNvSpPr>
          <p:nvPr/>
        </p:nvSpPr>
        <p:spPr bwMode="auto">
          <a:xfrm>
            <a:off x="4767263" y="3125789"/>
            <a:ext cx="996950" cy="390525"/>
          </a:xfrm>
          <a:prstGeom prst="rect">
            <a:avLst/>
          </a:prstGeom>
          <a:solidFill>
            <a:srgbClr val="FF0000"/>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7" name="Rectangle 6">
            <a:extLst>
              <a:ext uri="{FF2B5EF4-FFF2-40B4-BE49-F238E27FC236}">
                <a16:creationId xmlns:a16="http://schemas.microsoft.com/office/drawing/2014/main" id="{A6B517F8-943D-4B4E-9AE7-3F7A1BBCA230}"/>
              </a:ext>
            </a:extLst>
          </p:cNvPr>
          <p:cNvSpPr>
            <a:spLocks noChangeArrowheads="1"/>
          </p:cNvSpPr>
          <p:nvPr/>
        </p:nvSpPr>
        <p:spPr bwMode="auto">
          <a:xfrm>
            <a:off x="5764213" y="3125789"/>
            <a:ext cx="468312" cy="39052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8" name="Rectangle 7">
            <a:extLst>
              <a:ext uri="{FF2B5EF4-FFF2-40B4-BE49-F238E27FC236}">
                <a16:creationId xmlns:a16="http://schemas.microsoft.com/office/drawing/2014/main" id="{E3B6D6B8-5F5C-A749-B9BB-56B0542F21E9}"/>
              </a:ext>
            </a:extLst>
          </p:cNvPr>
          <p:cNvSpPr>
            <a:spLocks noChangeArrowheads="1"/>
          </p:cNvSpPr>
          <p:nvPr/>
        </p:nvSpPr>
        <p:spPr bwMode="auto">
          <a:xfrm>
            <a:off x="6232525" y="3125789"/>
            <a:ext cx="996950" cy="390525"/>
          </a:xfrm>
          <a:prstGeom prst="rect">
            <a:avLst/>
          </a:prstGeom>
          <a:solidFill>
            <a:srgbClr val="B7DEE8"/>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9" name="Rectangle 8">
            <a:extLst>
              <a:ext uri="{FF2B5EF4-FFF2-40B4-BE49-F238E27FC236}">
                <a16:creationId xmlns:a16="http://schemas.microsoft.com/office/drawing/2014/main" id="{64C409D5-30AE-7F45-AA87-FCA6FF03B4C5}"/>
              </a:ext>
            </a:extLst>
          </p:cNvPr>
          <p:cNvSpPr>
            <a:spLocks noChangeArrowheads="1"/>
          </p:cNvSpPr>
          <p:nvPr/>
        </p:nvSpPr>
        <p:spPr bwMode="auto">
          <a:xfrm>
            <a:off x="7229476" y="3125789"/>
            <a:ext cx="468313" cy="39052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0" name="Rectangle 9">
            <a:extLst>
              <a:ext uri="{FF2B5EF4-FFF2-40B4-BE49-F238E27FC236}">
                <a16:creationId xmlns:a16="http://schemas.microsoft.com/office/drawing/2014/main" id="{73C00F6C-C919-0A45-A0D7-50C53BA034A1}"/>
              </a:ext>
            </a:extLst>
          </p:cNvPr>
          <p:cNvSpPr>
            <a:spLocks noChangeArrowheads="1"/>
          </p:cNvSpPr>
          <p:nvPr/>
        </p:nvSpPr>
        <p:spPr bwMode="auto">
          <a:xfrm>
            <a:off x="7697788" y="3125789"/>
            <a:ext cx="996950" cy="390525"/>
          </a:xfrm>
          <a:prstGeom prst="rect">
            <a:avLst/>
          </a:prstGeom>
          <a:solidFill>
            <a:srgbClr val="D7E4BD"/>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1" name="TextBox 10">
            <a:extLst>
              <a:ext uri="{FF2B5EF4-FFF2-40B4-BE49-F238E27FC236}">
                <a16:creationId xmlns:a16="http://schemas.microsoft.com/office/drawing/2014/main" id="{A15AE35F-9B99-1542-9D5A-3ACB2319FE50}"/>
              </a:ext>
            </a:extLst>
          </p:cNvPr>
          <p:cNvSpPr txBox="1">
            <a:spLocks noChangeArrowheads="1"/>
          </p:cNvSpPr>
          <p:nvPr/>
        </p:nvSpPr>
        <p:spPr bwMode="auto">
          <a:xfrm>
            <a:off x="3068638" y="1898651"/>
            <a:ext cx="685800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Shorts palindromic repeats (i.e. this is the same DNA sequence repeated in different places).  These are part of the bacterial genome</a:t>
            </a:r>
          </a:p>
        </p:txBody>
      </p:sp>
      <p:cxnSp>
        <p:nvCxnSpPr>
          <p:cNvPr id="13" name="Straight Arrow Connector 12">
            <a:extLst>
              <a:ext uri="{FF2B5EF4-FFF2-40B4-BE49-F238E27FC236}">
                <a16:creationId xmlns:a16="http://schemas.microsoft.com/office/drawing/2014/main" id="{19FCCA10-643E-D14F-97B5-2E460F5D68FD}"/>
              </a:ext>
            </a:extLst>
          </p:cNvPr>
          <p:cNvCxnSpPr>
            <a:cxnSpLocks noChangeShapeType="1"/>
            <a:stCxn id="11" idx="2"/>
            <a:endCxn id="9" idx="0"/>
          </p:cNvCxnSpPr>
          <p:nvPr/>
        </p:nvCxnSpPr>
        <p:spPr bwMode="auto">
          <a:xfrm>
            <a:off x="6497639" y="2544764"/>
            <a:ext cx="966787" cy="581025"/>
          </a:xfrm>
          <a:prstGeom prst="straightConnector1">
            <a:avLst/>
          </a:prstGeom>
          <a:noFill/>
          <a:ln w="508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a:extLst>
              <a:ext uri="{FF2B5EF4-FFF2-40B4-BE49-F238E27FC236}">
                <a16:creationId xmlns:a16="http://schemas.microsoft.com/office/drawing/2014/main" id="{5C71E783-9AE3-D046-8895-7574186B3CDB}"/>
              </a:ext>
            </a:extLst>
          </p:cNvPr>
          <p:cNvCxnSpPr>
            <a:cxnSpLocks noChangeShapeType="1"/>
            <a:stCxn id="11" idx="2"/>
          </p:cNvCxnSpPr>
          <p:nvPr/>
        </p:nvCxnSpPr>
        <p:spPr bwMode="auto">
          <a:xfrm flipH="1">
            <a:off x="5992814" y="2544764"/>
            <a:ext cx="504825" cy="581025"/>
          </a:xfrm>
          <a:prstGeom prst="straightConnector1">
            <a:avLst/>
          </a:prstGeom>
          <a:noFill/>
          <a:ln w="508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Arrow Connector 18">
            <a:extLst>
              <a:ext uri="{FF2B5EF4-FFF2-40B4-BE49-F238E27FC236}">
                <a16:creationId xmlns:a16="http://schemas.microsoft.com/office/drawing/2014/main" id="{03D7CD35-69D2-E946-8F3B-97C92DC41562}"/>
              </a:ext>
            </a:extLst>
          </p:cNvPr>
          <p:cNvCxnSpPr>
            <a:cxnSpLocks noChangeShapeType="1"/>
            <a:stCxn id="11" idx="2"/>
          </p:cNvCxnSpPr>
          <p:nvPr/>
        </p:nvCxnSpPr>
        <p:spPr bwMode="auto">
          <a:xfrm flipH="1">
            <a:off x="4614864" y="2544764"/>
            <a:ext cx="1882775" cy="581025"/>
          </a:xfrm>
          <a:prstGeom prst="straightConnector1">
            <a:avLst/>
          </a:prstGeom>
          <a:noFill/>
          <a:ln w="508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3500" name="TextBox 27">
            <a:extLst>
              <a:ext uri="{FF2B5EF4-FFF2-40B4-BE49-F238E27FC236}">
                <a16:creationId xmlns:a16="http://schemas.microsoft.com/office/drawing/2014/main" id="{33503BBD-6F96-5740-AC8C-D5CD6C8B0095}"/>
              </a:ext>
            </a:extLst>
          </p:cNvPr>
          <p:cNvSpPr txBox="1">
            <a:spLocks noChangeArrowheads="1"/>
          </p:cNvSpPr>
          <p:nvPr/>
        </p:nvSpPr>
        <p:spPr bwMode="auto">
          <a:xfrm>
            <a:off x="1641475" y="2892425"/>
            <a:ext cx="20826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Diagram of  CRISPR  </a:t>
            </a:r>
          </a:p>
          <a:p>
            <a:pPr eaLnBrk="1" hangingPunct="1">
              <a:spcBef>
                <a:spcPct val="0"/>
              </a:spcBef>
              <a:buFontTx/>
              <a:buNone/>
            </a:pPr>
            <a:r>
              <a:rPr lang="en-US" altLang="it-IT" sz="1800"/>
              <a:t>locus in bacterial </a:t>
            </a:r>
          </a:p>
          <a:p>
            <a:pPr eaLnBrk="1" hangingPunct="1">
              <a:spcBef>
                <a:spcPct val="0"/>
              </a:spcBef>
              <a:buFontTx/>
              <a:buNone/>
            </a:pPr>
            <a:r>
              <a:rPr lang="en-US" altLang="it-IT" sz="1800"/>
              <a:t>genome</a:t>
            </a:r>
          </a:p>
        </p:txBody>
      </p:sp>
      <p:sp>
        <p:nvSpPr>
          <p:cNvPr id="29" name="TextBox 28">
            <a:extLst>
              <a:ext uri="{FF2B5EF4-FFF2-40B4-BE49-F238E27FC236}">
                <a16:creationId xmlns:a16="http://schemas.microsoft.com/office/drawing/2014/main" id="{D118BBA7-FB7B-BC42-849D-3D14CB5EDFFF}"/>
              </a:ext>
            </a:extLst>
          </p:cNvPr>
          <p:cNvSpPr txBox="1">
            <a:spLocks noChangeArrowheads="1"/>
          </p:cNvSpPr>
          <p:nvPr/>
        </p:nvSpPr>
        <p:spPr bwMode="auto">
          <a:xfrm>
            <a:off x="2559050" y="4718051"/>
            <a:ext cx="765175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These bits are derived from bacteriophage genome and each one is different and these provide the </a:t>
            </a:r>
            <a:r>
              <a:rPr lang="en-US" altLang="it-IT" sz="1800">
                <a:solidFill>
                  <a:srgbClr val="FF0000"/>
                </a:solidFill>
              </a:rPr>
              <a:t>guidance system </a:t>
            </a:r>
            <a:r>
              <a:rPr lang="en-US" altLang="it-IT" sz="1800"/>
              <a:t>for the adaptive immune system</a:t>
            </a:r>
          </a:p>
        </p:txBody>
      </p:sp>
      <p:cxnSp>
        <p:nvCxnSpPr>
          <p:cNvPr id="30" name="Straight Arrow Connector 29">
            <a:extLst>
              <a:ext uri="{FF2B5EF4-FFF2-40B4-BE49-F238E27FC236}">
                <a16:creationId xmlns:a16="http://schemas.microsoft.com/office/drawing/2014/main" id="{D6A8FC6C-2884-8D49-A7E7-D85E372A6DD9}"/>
              </a:ext>
            </a:extLst>
          </p:cNvPr>
          <p:cNvCxnSpPr>
            <a:cxnSpLocks noChangeShapeType="1"/>
            <a:endCxn id="10" idx="2"/>
          </p:cNvCxnSpPr>
          <p:nvPr/>
        </p:nvCxnSpPr>
        <p:spPr bwMode="auto">
          <a:xfrm flipV="1">
            <a:off x="6384925" y="3516314"/>
            <a:ext cx="1811338" cy="1055687"/>
          </a:xfrm>
          <a:prstGeom prst="straightConnector1">
            <a:avLst/>
          </a:prstGeom>
          <a:noFill/>
          <a:ln w="50800">
            <a:solidFill>
              <a:srgbClr val="77933C"/>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Arrow Connector 30">
            <a:extLst>
              <a:ext uri="{FF2B5EF4-FFF2-40B4-BE49-F238E27FC236}">
                <a16:creationId xmlns:a16="http://schemas.microsoft.com/office/drawing/2014/main" id="{757C4671-64D7-F042-BC12-6D64F9ABB815}"/>
              </a:ext>
            </a:extLst>
          </p:cNvPr>
          <p:cNvCxnSpPr>
            <a:cxnSpLocks noChangeShapeType="1"/>
          </p:cNvCxnSpPr>
          <p:nvPr/>
        </p:nvCxnSpPr>
        <p:spPr bwMode="auto">
          <a:xfrm flipV="1">
            <a:off x="6145214" y="3516314"/>
            <a:ext cx="477837" cy="1055687"/>
          </a:xfrm>
          <a:prstGeom prst="straightConnector1">
            <a:avLst/>
          </a:prstGeom>
          <a:noFill/>
          <a:ln w="50800">
            <a:solidFill>
              <a:srgbClr val="558ED5"/>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Arrow Connector 31">
            <a:extLst>
              <a:ext uri="{FF2B5EF4-FFF2-40B4-BE49-F238E27FC236}">
                <a16:creationId xmlns:a16="http://schemas.microsoft.com/office/drawing/2014/main" id="{0B32FB84-ADB7-8743-B91A-7FA37A6BB81B}"/>
              </a:ext>
            </a:extLst>
          </p:cNvPr>
          <p:cNvCxnSpPr>
            <a:cxnSpLocks noChangeShapeType="1"/>
            <a:endCxn id="6" idx="2"/>
          </p:cNvCxnSpPr>
          <p:nvPr/>
        </p:nvCxnSpPr>
        <p:spPr bwMode="auto">
          <a:xfrm flipH="1" flipV="1">
            <a:off x="5265739" y="3516314"/>
            <a:ext cx="727075" cy="1055687"/>
          </a:xfrm>
          <a:prstGeom prst="straightConnector1">
            <a:avLst/>
          </a:prstGeom>
          <a:noFill/>
          <a:ln w="508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9" name="Rectangle 48">
            <a:extLst>
              <a:ext uri="{FF2B5EF4-FFF2-40B4-BE49-F238E27FC236}">
                <a16:creationId xmlns:a16="http://schemas.microsoft.com/office/drawing/2014/main" id="{A676CCD8-9222-1041-9005-45591EBC3336}"/>
              </a:ext>
            </a:extLst>
          </p:cNvPr>
          <p:cNvSpPr/>
          <p:nvPr/>
        </p:nvSpPr>
        <p:spPr>
          <a:xfrm>
            <a:off x="8694738" y="3125789"/>
            <a:ext cx="265112" cy="39052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6">
                  <a:lumMod val="75000"/>
                </a:schemeClr>
              </a:solidFill>
            </a:endParaRPr>
          </a:p>
        </p:txBody>
      </p:sp>
      <p:sp>
        <p:nvSpPr>
          <p:cNvPr id="48" name="Rectangle 47">
            <a:extLst>
              <a:ext uri="{FF2B5EF4-FFF2-40B4-BE49-F238E27FC236}">
                <a16:creationId xmlns:a16="http://schemas.microsoft.com/office/drawing/2014/main" id="{848C04C1-2FDD-8B43-A61F-FAE335328817}"/>
              </a:ext>
            </a:extLst>
          </p:cNvPr>
          <p:cNvSpPr/>
          <p:nvPr/>
        </p:nvSpPr>
        <p:spPr>
          <a:xfrm>
            <a:off x="8931276" y="3125789"/>
            <a:ext cx="468313" cy="390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6">
                  <a:lumMod val="75000"/>
                </a:schemeClr>
              </a:solidFill>
            </a:endParaRPr>
          </a:p>
        </p:txBody>
      </p:sp>
      <p:sp>
        <p:nvSpPr>
          <p:cNvPr id="50" name="Rectangle 49">
            <a:extLst>
              <a:ext uri="{FF2B5EF4-FFF2-40B4-BE49-F238E27FC236}">
                <a16:creationId xmlns:a16="http://schemas.microsoft.com/office/drawing/2014/main" id="{931BADA7-83A9-8047-876D-69818295A59F}"/>
              </a:ext>
            </a:extLst>
          </p:cNvPr>
          <p:cNvSpPr/>
          <p:nvPr/>
        </p:nvSpPr>
        <p:spPr>
          <a:xfrm>
            <a:off x="4033838" y="3135314"/>
            <a:ext cx="265112" cy="39052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6">
                  <a:lumMod val="75000"/>
                </a:schemeClr>
              </a:solidFill>
            </a:endParaRPr>
          </a:p>
        </p:txBody>
      </p:sp>
      <p:sp>
        <p:nvSpPr>
          <p:cNvPr id="51" name="Rectangle 50">
            <a:extLst>
              <a:ext uri="{FF2B5EF4-FFF2-40B4-BE49-F238E27FC236}">
                <a16:creationId xmlns:a16="http://schemas.microsoft.com/office/drawing/2014/main" id="{F2E4D7E4-5B4C-FE47-84EF-2B72DADFAFC6}"/>
              </a:ext>
            </a:extLst>
          </p:cNvPr>
          <p:cNvSpPr/>
          <p:nvPr/>
        </p:nvSpPr>
        <p:spPr>
          <a:xfrm>
            <a:off x="3830638" y="3125789"/>
            <a:ext cx="234950" cy="390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6">
                  <a:lumMod val="75000"/>
                </a:schemeClr>
              </a:solidFill>
            </a:endParaRPr>
          </a:p>
        </p:txBody>
      </p:sp>
    </p:spTree>
    <p:extLst>
      <p:ext uri="{BB962C8B-B14F-4D97-AF65-F5344CB8AC3E}">
        <p14:creationId xmlns:p14="http://schemas.microsoft.com/office/powerpoint/2010/main" val="166555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BCDADBB0-7473-654E-B4DD-6B7C5C083720}"/>
              </a:ext>
            </a:extLst>
          </p:cNvPr>
          <p:cNvSpPr>
            <a:spLocks noGrp="1"/>
          </p:cNvSpPr>
          <p:nvPr>
            <p:ph type="title"/>
          </p:nvPr>
        </p:nvSpPr>
        <p:spPr>
          <a:xfrm>
            <a:off x="1890713" y="133350"/>
            <a:ext cx="8229600" cy="1143000"/>
          </a:xfrm>
        </p:spPr>
        <p:txBody>
          <a:bodyPr/>
          <a:lstStyle/>
          <a:p>
            <a:pPr eaLnBrk="1" hangingPunct="1"/>
            <a:r>
              <a:rPr lang="en-US" altLang="it-IT" sz="3600">
                <a:ea typeface="ＭＳ Ｐゴシック" panose="020B0600070205080204" pitchFamily="34" charset="-128"/>
              </a:rPr>
              <a:t>But wait</a:t>
            </a:r>
            <a:br>
              <a:rPr lang="en-US" altLang="it-IT" sz="3600">
                <a:ea typeface="ＭＳ Ｐゴシック" panose="020B0600070205080204" pitchFamily="34" charset="-128"/>
              </a:rPr>
            </a:br>
            <a:r>
              <a:rPr lang="en-US" altLang="it-IT" sz="3600">
                <a:ea typeface="ＭＳ Ｐゴシック" panose="020B0600070205080204" pitchFamily="34" charset="-128"/>
              </a:rPr>
              <a:t>………… there’s more</a:t>
            </a:r>
          </a:p>
        </p:txBody>
      </p:sp>
      <p:sp>
        <p:nvSpPr>
          <p:cNvPr id="4" name="Rectangle 3">
            <a:extLst>
              <a:ext uri="{FF2B5EF4-FFF2-40B4-BE49-F238E27FC236}">
                <a16:creationId xmlns:a16="http://schemas.microsoft.com/office/drawing/2014/main" id="{D2AFE48A-C9D8-1147-94A1-F6EAB3537E3D}"/>
              </a:ext>
            </a:extLst>
          </p:cNvPr>
          <p:cNvSpPr>
            <a:spLocks noChangeArrowheads="1"/>
          </p:cNvSpPr>
          <p:nvPr/>
        </p:nvSpPr>
        <p:spPr bwMode="auto">
          <a:xfrm>
            <a:off x="5275263" y="2082801"/>
            <a:ext cx="468312" cy="392113"/>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5" name="Rectangle 4">
            <a:extLst>
              <a:ext uri="{FF2B5EF4-FFF2-40B4-BE49-F238E27FC236}">
                <a16:creationId xmlns:a16="http://schemas.microsoft.com/office/drawing/2014/main" id="{F8371C27-7007-2A42-A5B3-A4016F514475}"/>
              </a:ext>
            </a:extLst>
          </p:cNvPr>
          <p:cNvSpPr>
            <a:spLocks noChangeArrowheads="1"/>
          </p:cNvSpPr>
          <p:nvPr/>
        </p:nvSpPr>
        <p:spPr bwMode="auto">
          <a:xfrm>
            <a:off x="5743575" y="2082801"/>
            <a:ext cx="996950" cy="392113"/>
          </a:xfrm>
          <a:prstGeom prst="rect">
            <a:avLst/>
          </a:prstGeom>
          <a:solidFill>
            <a:srgbClr val="FF0000"/>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6" name="Rectangle 5">
            <a:extLst>
              <a:ext uri="{FF2B5EF4-FFF2-40B4-BE49-F238E27FC236}">
                <a16:creationId xmlns:a16="http://schemas.microsoft.com/office/drawing/2014/main" id="{18C78E74-CE7A-CC4C-9D43-5A9706F53CCD}"/>
              </a:ext>
            </a:extLst>
          </p:cNvPr>
          <p:cNvSpPr>
            <a:spLocks noChangeArrowheads="1"/>
          </p:cNvSpPr>
          <p:nvPr/>
        </p:nvSpPr>
        <p:spPr bwMode="auto">
          <a:xfrm>
            <a:off x="6740525" y="2082801"/>
            <a:ext cx="469900" cy="392113"/>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7" name="Rectangle 6">
            <a:extLst>
              <a:ext uri="{FF2B5EF4-FFF2-40B4-BE49-F238E27FC236}">
                <a16:creationId xmlns:a16="http://schemas.microsoft.com/office/drawing/2014/main" id="{B234985F-9D44-5E4B-AA3A-10517205683D}"/>
              </a:ext>
            </a:extLst>
          </p:cNvPr>
          <p:cNvSpPr>
            <a:spLocks noChangeArrowheads="1"/>
          </p:cNvSpPr>
          <p:nvPr/>
        </p:nvSpPr>
        <p:spPr bwMode="auto">
          <a:xfrm>
            <a:off x="7210426" y="2082801"/>
            <a:ext cx="995363" cy="392113"/>
          </a:xfrm>
          <a:prstGeom prst="rect">
            <a:avLst/>
          </a:prstGeom>
          <a:solidFill>
            <a:srgbClr val="B7DEE8"/>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8" name="Rectangle 7">
            <a:extLst>
              <a:ext uri="{FF2B5EF4-FFF2-40B4-BE49-F238E27FC236}">
                <a16:creationId xmlns:a16="http://schemas.microsoft.com/office/drawing/2014/main" id="{1C46ED1B-4D88-0A43-BC5D-A3FE5DF6E60F}"/>
              </a:ext>
            </a:extLst>
          </p:cNvPr>
          <p:cNvSpPr>
            <a:spLocks noChangeArrowheads="1"/>
          </p:cNvSpPr>
          <p:nvPr/>
        </p:nvSpPr>
        <p:spPr bwMode="auto">
          <a:xfrm>
            <a:off x="8205788" y="2082801"/>
            <a:ext cx="469900" cy="392113"/>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9" name="Rectangle 8">
            <a:extLst>
              <a:ext uri="{FF2B5EF4-FFF2-40B4-BE49-F238E27FC236}">
                <a16:creationId xmlns:a16="http://schemas.microsoft.com/office/drawing/2014/main" id="{01F79699-4ACC-6E42-87DB-206D29B858BF}"/>
              </a:ext>
            </a:extLst>
          </p:cNvPr>
          <p:cNvSpPr>
            <a:spLocks noChangeArrowheads="1"/>
          </p:cNvSpPr>
          <p:nvPr/>
        </p:nvSpPr>
        <p:spPr bwMode="auto">
          <a:xfrm>
            <a:off x="8675688" y="2082801"/>
            <a:ext cx="995362" cy="392113"/>
          </a:xfrm>
          <a:prstGeom prst="rect">
            <a:avLst/>
          </a:prstGeom>
          <a:solidFill>
            <a:srgbClr val="D7E4BD"/>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0" name="Rectangle 9">
            <a:extLst>
              <a:ext uri="{FF2B5EF4-FFF2-40B4-BE49-F238E27FC236}">
                <a16:creationId xmlns:a16="http://schemas.microsoft.com/office/drawing/2014/main" id="{13783780-6E10-4C4F-8AA7-C370B9D37680}"/>
              </a:ext>
            </a:extLst>
          </p:cNvPr>
          <p:cNvSpPr>
            <a:spLocks noChangeArrowheads="1"/>
          </p:cNvSpPr>
          <p:nvPr/>
        </p:nvSpPr>
        <p:spPr bwMode="auto">
          <a:xfrm>
            <a:off x="2000251" y="2079625"/>
            <a:ext cx="3275013" cy="395288"/>
          </a:xfrm>
          <a:prstGeom prst="rect">
            <a:avLst/>
          </a:prstGeom>
          <a:noFill/>
          <a:ln w="9525">
            <a:solidFill>
              <a:srgbClr val="00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endParaRPr>
          </a:p>
        </p:txBody>
      </p:sp>
      <p:sp>
        <p:nvSpPr>
          <p:cNvPr id="64521" name="TextBox 14">
            <a:extLst>
              <a:ext uri="{FF2B5EF4-FFF2-40B4-BE49-F238E27FC236}">
                <a16:creationId xmlns:a16="http://schemas.microsoft.com/office/drawing/2014/main" id="{6E5C3CA2-82A8-0F49-A0C7-282CE2E57163}"/>
              </a:ext>
            </a:extLst>
          </p:cNvPr>
          <p:cNvSpPr txBox="1">
            <a:spLocks noChangeArrowheads="1"/>
          </p:cNvSpPr>
          <p:nvPr/>
        </p:nvSpPr>
        <p:spPr bwMode="auto">
          <a:xfrm>
            <a:off x="1847851" y="4144964"/>
            <a:ext cx="85645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2400"/>
              <a:t>There are several other important regions of the bacterial DNA that are also always associated with the CRISPR locus and these provide the means for the palindromic repeat and the bacteriophage DNA sequences to actually destroy the bacteriophage.</a:t>
            </a:r>
          </a:p>
          <a:p>
            <a:pPr eaLnBrk="1" hangingPunct="1">
              <a:spcBef>
                <a:spcPct val="0"/>
              </a:spcBef>
              <a:buFontTx/>
              <a:buNone/>
            </a:pPr>
            <a:endParaRPr lang="en-US" altLang="it-IT" sz="2400"/>
          </a:p>
          <a:p>
            <a:pPr eaLnBrk="1" hangingPunct="1">
              <a:spcBef>
                <a:spcPct val="0"/>
              </a:spcBef>
              <a:buFontTx/>
              <a:buNone/>
            </a:pPr>
            <a:r>
              <a:rPr lang="en-US" altLang="it-IT" sz="2400">
                <a:solidFill>
                  <a:srgbClr val="FF0000"/>
                </a:solidFill>
              </a:rPr>
              <a:t>These are called </a:t>
            </a:r>
            <a:r>
              <a:rPr lang="en-US" altLang="it-IT" sz="2400" u="sng">
                <a:solidFill>
                  <a:srgbClr val="FF0000"/>
                </a:solidFill>
              </a:rPr>
              <a:t>C</a:t>
            </a:r>
            <a:r>
              <a:rPr lang="en-US" altLang="it-IT" sz="2400">
                <a:solidFill>
                  <a:srgbClr val="FF0000"/>
                </a:solidFill>
              </a:rPr>
              <a:t>RISPR </a:t>
            </a:r>
            <a:r>
              <a:rPr lang="en-US" altLang="it-IT" sz="2400" u="sng">
                <a:solidFill>
                  <a:srgbClr val="FF0000"/>
                </a:solidFill>
              </a:rPr>
              <a:t>A</a:t>
            </a:r>
            <a:r>
              <a:rPr lang="en-US" altLang="it-IT" sz="2400">
                <a:solidFill>
                  <a:srgbClr val="FF0000"/>
                </a:solidFill>
              </a:rPr>
              <a:t>ssociated </a:t>
            </a:r>
            <a:r>
              <a:rPr lang="en-US" altLang="it-IT" sz="2400" u="sng">
                <a:solidFill>
                  <a:srgbClr val="FF0000"/>
                </a:solidFill>
              </a:rPr>
              <a:t>S</a:t>
            </a:r>
            <a:r>
              <a:rPr lang="en-US" altLang="it-IT" sz="2400">
                <a:solidFill>
                  <a:srgbClr val="FF0000"/>
                </a:solidFill>
              </a:rPr>
              <a:t>equences i.e. </a:t>
            </a:r>
            <a:r>
              <a:rPr lang="en-US" altLang="it-IT" sz="2400" b="1">
                <a:solidFill>
                  <a:srgbClr val="FF0000"/>
                </a:solidFill>
              </a:rPr>
              <a:t>Cas</a:t>
            </a:r>
            <a:r>
              <a:rPr lang="en-US" altLang="it-IT" sz="2400">
                <a:solidFill>
                  <a:srgbClr val="FF0000"/>
                </a:solidFill>
              </a:rPr>
              <a:t> genes </a:t>
            </a:r>
            <a:r>
              <a:rPr lang="en-US" altLang="it-IT" sz="1800"/>
              <a:t>.</a:t>
            </a:r>
          </a:p>
        </p:txBody>
      </p:sp>
      <p:sp>
        <p:nvSpPr>
          <p:cNvPr id="16" name="Rectangle 15">
            <a:extLst>
              <a:ext uri="{FF2B5EF4-FFF2-40B4-BE49-F238E27FC236}">
                <a16:creationId xmlns:a16="http://schemas.microsoft.com/office/drawing/2014/main" id="{CBA77CE8-341F-E347-A01B-2C72BDAB959C}"/>
              </a:ext>
            </a:extLst>
          </p:cNvPr>
          <p:cNvSpPr/>
          <p:nvPr/>
        </p:nvSpPr>
        <p:spPr>
          <a:xfrm>
            <a:off x="1847851" y="2079626"/>
            <a:ext cx="468313" cy="390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6">
                  <a:lumMod val="75000"/>
                </a:schemeClr>
              </a:solidFill>
            </a:endParaRPr>
          </a:p>
        </p:txBody>
      </p:sp>
      <p:sp>
        <p:nvSpPr>
          <p:cNvPr id="18" name="Rectangle 17">
            <a:extLst>
              <a:ext uri="{FF2B5EF4-FFF2-40B4-BE49-F238E27FC236}">
                <a16:creationId xmlns:a16="http://schemas.microsoft.com/office/drawing/2014/main" id="{AAAFACB6-9CBD-D442-AC4C-32FE6F2D0210}"/>
              </a:ext>
            </a:extLst>
          </p:cNvPr>
          <p:cNvSpPr/>
          <p:nvPr/>
        </p:nvSpPr>
        <p:spPr>
          <a:xfrm>
            <a:off x="9652001" y="2084389"/>
            <a:ext cx="468313" cy="390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6">
                  <a:lumMod val="75000"/>
                </a:schemeClr>
              </a:solidFill>
            </a:endParaRPr>
          </a:p>
        </p:txBody>
      </p:sp>
      <p:sp>
        <p:nvSpPr>
          <p:cNvPr id="19" name="Rectangle 18">
            <a:extLst>
              <a:ext uri="{FF2B5EF4-FFF2-40B4-BE49-F238E27FC236}">
                <a16:creationId xmlns:a16="http://schemas.microsoft.com/office/drawing/2014/main" id="{756FC610-762E-9342-A3FF-FA01F10A678B}"/>
              </a:ext>
            </a:extLst>
          </p:cNvPr>
          <p:cNvSpPr>
            <a:spLocks noChangeArrowheads="1"/>
          </p:cNvSpPr>
          <p:nvPr/>
        </p:nvSpPr>
        <p:spPr bwMode="auto">
          <a:xfrm>
            <a:off x="2790826" y="2079626"/>
            <a:ext cx="1063625" cy="390525"/>
          </a:xfrm>
          <a:prstGeom prst="rect">
            <a:avLst/>
          </a:prstGeom>
          <a:solidFill>
            <a:srgbClr val="FFFF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20" name="Rectangle 19">
            <a:extLst>
              <a:ext uri="{FF2B5EF4-FFF2-40B4-BE49-F238E27FC236}">
                <a16:creationId xmlns:a16="http://schemas.microsoft.com/office/drawing/2014/main" id="{2C67230D-A4DC-3349-874B-4F4AF0395B04}"/>
              </a:ext>
            </a:extLst>
          </p:cNvPr>
          <p:cNvSpPr>
            <a:spLocks noChangeArrowheads="1"/>
          </p:cNvSpPr>
          <p:nvPr/>
        </p:nvSpPr>
        <p:spPr bwMode="auto">
          <a:xfrm>
            <a:off x="4010026" y="2079626"/>
            <a:ext cx="468313" cy="390525"/>
          </a:xfrm>
          <a:prstGeom prst="rect">
            <a:avLst/>
          </a:prstGeom>
          <a:solidFill>
            <a:srgbClr val="31859C"/>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21" name="Rectangle 20">
            <a:extLst>
              <a:ext uri="{FF2B5EF4-FFF2-40B4-BE49-F238E27FC236}">
                <a16:creationId xmlns:a16="http://schemas.microsoft.com/office/drawing/2014/main" id="{81C044AC-2206-6645-912E-378E89D4DD07}"/>
              </a:ext>
            </a:extLst>
          </p:cNvPr>
          <p:cNvSpPr>
            <a:spLocks noChangeArrowheads="1"/>
          </p:cNvSpPr>
          <p:nvPr/>
        </p:nvSpPr>
        <p:spPr bwMode="auto">
          <a:xfrm>
            <a:off x="4629151" y="2079626"/>
            <a:ext cx="468313" cy="390525"/>
          </a:xfrm>
          <a:prstGeom prst="rect">
            <a:avLst/>
          </a:prstGeom>
          <a:solidFill>
            <a:srgbClr val="E46C0A"/>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accent6">
                  <a:lumMod val="75000"/>
                </a:schemeClr>
              </a:solidFill>
            </a:endParaRPr>
          </a:p>
        </p:txBody>
      </p:sp>
      <p:sp>
        <p:nvSpPr>
          <p:cNvPr id="22" name="Rectangle 21">
            <a:extLst>
              <a:ext uri="{FF2B5EF4-FFF2-40B4-BE49-F238E27FC236}">
                <a16:creationId xmlns:a16="http://schemas.microsoft.com/office/drawing/2014/main" id="{3677E2A8-B3A1-2E42-A874-C7112A36CD39}"/>
              </a:ext>
            </a:extLst>
          </p:cNvPr>
          <p:cNvSpPr>
            <a:spLocks noChangeArrowheads="1"/>
          </p:cNvSpPr>
          <p:nvPr/>
        </p:nvSpPr>
        <p:spPr bwMode="auto">
          <a:xfrm>
            <a:off x="2136776" y="2079626"/>
            <a:ext cx="468313" cy="390525"/>
          </a:xfrm>
          <a:prstGeom prst="rect">
            <a:avLst/>
          </a:prstGeom>
          <a:solidFill>
            <a:srgbClr val="00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cxnSp>
        <p:nvCxnSpPr>
          <p:cNvPr id="17" name="Straight Arrow Connector 16">
            <a:extLst>
              <a:ext uri="{FF2B5EF4-FFF2-40B4-BE49-F238E27FC236}">
                <a16:creationId xmlns:a16="http://schemas.microsoft.com/office/drawing/2014/main" id="{B0D3A772-95EA-DF4D-B3E1-C116E91E2A58}"/>
              </a:ext>
            </a:extLst>
          </p:cNvPr>
          <p:cNvCxnSpPr>
            <a:cxnSpLocks noChangeShapeType="1"/>
          </p:cNvCxnSpPr>
          <p:nvPr/>
        </p:nvCxnSpPr>
        <p:spPr bwMode="auto">
          <a:xfrm flipV="1">
            <a:off x="4010025" y="2660651"/>
            <a:ext cx="896938" cy="1255713"/>
          </a:xfrm>
          <a:prstGeom prst="straightConnector1">
            <a:avLst/>
          </a:prstGeom>
          <a:noFill/>
          <a:ln w="50800">
            <a:solidFill>
              <a:srgbClr val="E46C0A"/>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C0E6CEE4-2EB2-B745-8372-72A25F4A9651}"/>
              </a:ext>
            </a:extLst>
          </p:cNvPr>
          <p:cNvCxnSpPr>
            <a:cxnSpLocks noChangeShapeType="1"/>
          </p:cNvCxnSpPr>
          <p:nvPr/>
        </p:nvCxnSpPr>
        <p:spPr bwMode="auto">
          <a:xfrm flipV="1">
            <a:off x="3854450" y="2660651"/>
            <a:ext cx="395288" cy="1255713"/>
          </a:xfrm>
          <a:prstGeom prst="straightConnector1">
            <a:avLst/>
          </a:prstGeom>
          <a:noFill/>
          <a:ln w="50800">
            <a:solidFill>
              <a:srgbClr val="31859C"/>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Arrow Connector 23">
            <a:extLst>
              <a:ext uri="{FF2B5EF4-FFF2-40B4-BE49-F238E27FC236}">
                <a16:creationId xmlns:a16="http://schemas.microsoft.com/office/drawing/2014/main" id="{2CDD1380-CB71-704C-BB60-B06514BEF0B1}"/>
              </a:ext>
            </a:extLst>
          </p:cNvPr>
          <p:cNvCxnSpPr>
            <a:cxnSpLocks noChangeShapeType="1"/>
          </p:cNvCxnSpPr>
          <p:nvPr/>
        </p:nvCxnSpPr>
        <p:spPr bwMode="auto">
          <a:xfrm flipH="1" flipV="1">
            <a:off x="2427288" y="2660651"/>
            <a:ext cx="1289050" cy="1255713"/>
          </a:xfrm>
          <a:prstGeom prst="straightConnector1">
            <a:avLst/>
          </a:prstGeom>
          <a:noFill/>
          <a:ln w="50800">
            <a:solidFill>
              <a:srgbClr val="0000FF"/>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Arrow Connector 24">
            <a:extLst>
              <a:ext uri="{FF2B5EF4-FFF2-40B4-BE49-F238E27FC236}">
                <a16:creationId xmlns:a16="http://schemas.microsoft.com/office/drawing/2014/main" id="{E16A529B-CC8B-F04F-B120-AF704B0C79DD}"/>
              </a:ext>
            </a:extLst>
          </p:cNvPr>
          <p:cNvCxnSpPr>
            <a:cxnSpLocks noChangeShapeType="1"/>
          </p:cNvCxnSpPr>
          <p:nvPr/>
        </p:nvCxnSpPr>
        <p:spPr bwMode="auto">
          <a:xfrm flipH="1" flipV="1">
            <a:off x="3328988" y="2660651"/>
            <a:ext cx="387350" cy="1122363"/>
          </a:xfrm>
          <a:prstGeom prst="straightConnector1">
            <a:avLst/>
          </a:prstGeom>
          <a:noFill/>
          <a:ln w="50800">
            <a:solidFill>
              <a:srgbClr val="FFFF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76819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715A1CDA-5794-C547-83B4-96A10A03F58F}"/>
              </a:ext>
            </a:extLst>
          </p:cNvPr>
          <p:cNvSpPr>
            <a:spLocks noGrp="1"/>
          </p:cNvSpPr>
          <p:nvPr>
            <p:ph type="title"/>
          </p:nvPr>
        </p:nvSpPr>
        <p:spPr/>
        <p:txBody>
          <a:bodyPr/>
          <a:lstStyle/>
          <a:p>
            <a:pPr eaLnBrk="1" hangingPunct="1"/>
            <a:r>
              <a:rPr lang="en-US" altLang="it-IT" sz="3600">
                <a:ea typeface="ＭＳ Ｐゴシック" panose="020B0600070205080204" pitchFamily="34" charset="-128"/>
              </a:rPr>
              <a:t>How does this genetic material in CRISPR locus then manage to kill bacteria ?</a:t>
            </a:r>
          </a:p>
        </p:txBody>
      </p:sp>
      <p:sp>
        <p:nvSpPr>
          <p:cNvPr id="4" name="Rectangle 3">
            <a:extLst>
              <a:ext uri="{FF2B5EF4-FFF2-40B4-BE49-F238E27FC236}">
                <a16:creationId xmlns:a16="http://schemas.microsoft.com/office/drawing/2014/main" id="{13B9D965-3083-4541-9EAC-888145B5B58E}"/>
              </a:ext>
            </a:extLst>
          </p:cNvPr>
          <p:cNvSpPr>
            <a:spLocks noChangeArrowheads="1"/>
          </p:cNvSpPr>
          <p:nvPr/>
        </p:nvSpPr>
        <p:spPr bwMode="auto">
          <a:xfrm>
            <a:off x="5294313" y="3125789"/>
            <a:ext cx="469900" cy="39052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5" name="Rectangle 4">
            <a:extLst>
              <a:ext uri="{FF2B5EF4-FFF2-40B4-BE49-F238E27FC236}">
                <a16:creationId xmlns:a16="http://schemas.microsoft.com/office/drawing/2014/main" id="{30DF790B-B677-294F-B5C3-314514F5B862}"/>
              </a:ext>
            </a:extLst>
          </p:cNvPr>
          <p:cNvSpPr>
            <a:spLocks noChangeArrowheads="1"/>
          </p:cNvSpPr>
          <p:nvPr/>
        </p:nvSpPr>
        <p:spPr bwMode="auto">
          <a:xfrm>
            <a:off x="5764213" y="3125789"/>
            <a:ext cx="995362" cy="390525"/>
          </a:xfrm>
          <a:prstGeom prst="rect">
            <a:avLst/>
          </a:prstGeom>
          <a:solidFill>
            <a:srgbClr val="FF0000"/>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6" name="Rectangle 5">
            <a:extLst>
              <a:ext uri="{FF2B5EF4-FFF2-40B4-BE49-F238E27FC236}">
                <a16:creationId xmlns:a16="http://schemas.microsoft.com/office/drawing/2014/main" id="{25CE91F3-8A60-C74F-B3D7-D0B8BC763862}"/>
              </a:ext>
            </a:extLst>
          </p:cNvPr>
          <p:cNvSpPr>
            <a:spLocks noChangeArrowheads="1"/>
          </p:cNvSpPr>
          <p:nvPr/>
        </p:nvSpPr>
        <p:spPr bwMode="auto">
          <a:xfrm>
            <a:off x="6759575" y="3125789"/>
            <a:ext cx="469900" cy="39052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7" name="Rectangle 6">
            <a:extLst>
              <a:ext uri="{FF2B5EF4-FFF2-40B4-BE49-F238E27FC236}">
                <a16:creationId xmlns:a16="http://schemas.microsoft.com/office/drawing/2014/main" id="{1A7A13B2-356F-114A-B052-8E6F9CB3E384}"/>
              </a:ext>
            </a:extLst>
          </p:cNvPr>
          <p:cNvSpPr>
            <a:spLocks noChangeArrowheads="1"/>
          </p:cNvSpPr>
          <p:nvPr/>
        </p:nvSpPr>
        <p:spPr bwMode="auto">
          <a:xfrm>
            <a:off x="7229475" y="3125789"/>
            <a:ext cx="996950" cy="390525"/>
          </a:xfrm>
          <a:prstGeom prst="rect">
            <a:avLst/>
          </a:prstGeom>
          <a:solidFill>
            <a:srgbClr val="B7DEE8"/>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8" name="Rectangle 7">
            <a:extLst>
              <a:ext uri="{FF2B5EF4-FFF2-40B4-BE49-F238E27FC236}">
                <a16:creationId xmlns:a16="http://schemas.microsoft.com/office/drawing/2014/main" id="{86C14EFA-3798-7348-854A-D185D3B33D3B}"/>
              </a:ext>
            </a:extLst>
          </p:cNvPr>
          <p:cNvSpPr>
            <a:spLocks noChangeArrowheads="1"/>
          </p:cNvSpPr>
          <p:nvPr/>
        </p:nvSpPr>
        <p:spPr bwMode="auto">
          <a:xfrm>
            <a:off x="8226426" y="3125789"/>
            <a:ext cx="468313" cy="39052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9" name="Rectangle 8">
            <a:extLst>
              <a:ext uri="{FF2B5EF4-FFF2-40B4-BE49-F238E27FC236}">
                <a16:creationId xmlns:a16="http://schemas.microsoft.com/office/drawing/2014/main" id="{8D5701E2-A753-8D40-9C41-0F0833ECB456}"/>
              </a:ext>
            </a:extLst>
          </p:cNvPr>
          <p:cNvSpPr>
            <a:spLocks noChangeArrowheads="1"/>
          </p:cNvSpPr>
          <p:nvPr/>
        </p:nvSpPr>
        <p:spPr bwMode="auto">
          <a:xfrm>
            <a:off x="8694738" y="3125789"/>
            <a:ext cx="996950" cy="390525"/>
          </a:xfrm>
          <a:prstGeom prst="rect">
            <a:avLst/>
          </a:prstGeom>
          <a:solidFill>
            <a:srgbClr val="D7E4BD"/>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0" name="Rectangle 9">
            <a:extLst>
              <a:ext uri="{FF2B5EF4-FFF2-40B4-BE49-F238E27FC236}">
                <a16:creationId xmlns:a16="http://schemas.microsoft.com/office/drawing/2014/main" id="{BDE09096-9A8A-8546-8CC6-E307476A43E6}"/>
              </a:ext>
            </a:extLst>
          </p:cNvPr>
          <p:cNvSpPr>
            <a:spLocks noChangeArrowheads="1"/>
          </p:cNvSpPr>
          <p:nvPr/>
        </p:nvSpPr>
        <p:spPr bwMode="auto">
          <a:xfrm>
            <a:off x="2020889" y="3122613"/>
            <a:ext cx="3273425" cy="393700"/>
          </a:xfrm>
          <a:prstGeom prst="rect">
            <a:avLst/>
          </a:prstGeom>
          <a:noFill/>
          <a:ln w="9525">
            <a:solidFill>
              <a:srgbClr val="00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endParaRPr>
          </a:p>
        </p:txBody>
      </p:sp>
      <p:sp>
        <p:nvSpPr>
          <p:cNvPr id="12" name="Rectangle 11">
            <a:extLst>
              <a:ext uri="{FF2B5EF4-FFF2-40B4-BE49-F238E27FC236}">
                <a16:creationId xmlns:a16="http://schemas.microsoft.com/office/drawing/2014/main" id="{0A20F8CA-C50A-804B-924A-1C1036241191}"/>
              </a:ext>
            </a:extLst>
          </p:cNvPr>
          <p:cNvSpPr>
            <a:spLocks noChangeArrowheads="1"/>
          </p:cNvSpPr>
          <p:nvPr/>
        </p:nvSpPr>
        <p:spPr bwMode="auto">
          <a:xfrm>
            <a:off x="2782889" y="3122614"/>
            <a:ext cx="1063625" cy="390525"/>
          </a:xfrm>
          <a:prstGeom prst="rect">
            <a:avLst/>
          </a:prstGeom>
          <a:solidFill>
            <a:srgbClr val="FFFF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3" name="Rectangle 12">
            <a:extLst>
              <a:ext uri="{FF2B5EF4-FFF2-40B4-BE49-F238E27FC236}">
                <a16:creationId xmlns:a16="http://schemas.microsoft.com/office/drawing/2014/main" id="{8EA515E4-BA05-1346-9274-E0EE6A463309}"/>
              </a:ext>
            </a:extLst>
          </p:cNvPr>
          <p:cNvSpPr>
            <a:spLocks noChangeArrowheads="1"/>
          </p:cNvSpPr>
          <p:nvPr/>
        </p:nvSpPr>
        <p:spPr bwMode="auto">
          <a:xfrm>
            <a:off x="4002088" y="3122614"/>
            <a:ext cx="469900" cy="390525"/>
          </a:xfrm>
          <a:prstGeom prst="rect">
            <a:avLst/>
          </a:prstGeom>
          <a:solidFill>
            <a:srgbClr val="31859C"/>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4" name="Rectangle 13">
            <a:extLst>
              <a:ext uri="{FF2B5EF4-FFF2-40B4-BE49-F238E27FC236}">
                <a16:creationId xmlns:a16="http://schemas.microsoft.com/office/drawing/2014/main" id="{B7D00F6C-0728-754F-97E1-A3A81B0B75E2}"/>
              </a:ext>
            </a:extLst>
          </p:cNvPr>
          <p:cNvSpPr>
            <a:spLocks noChangeArrowheads="1"/>
          </p:cNvSpPr>
          <p:nvPr/>
        </p:nvSpPr>
        <p:spPr bwMode="auto">
          <a:xfrm>
            <a:off x="4621213" y="3122614"/>
            <a:ext cx="469900" cy="390525"/>
          </a:xfrm>
          <a:prstGeom prst="rect">
            <a:avLst/>
          </a:prstGeom>
          <a:solidFill>
            <a:srgbClr val="E46C0A"/>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accent6">
                  <a:lumMod val="75000"/>
                </a:schemeClr>
              </a:solidFill>
            </a:endParaRPr>
          </a:p>
        </p:txBody>
      </p:sp>
      <p:sp>
        <p:nvSpPr>
          <p:cNvPr id="66572" name="TextBox 14">
            <a:extLst>
              <a:ext uri="{FF2B5EF4-FFF2-40B4-BE49-F238E27FC236}">
                <a16:creationId xmlns:a16="http://schemas.microsoft.com/office/drawing/2014/main" id="{3CEE8A91-7630-6145-B4F7-64F365232AD5}"/>
              </a:ext>
            </a:extLst>
          </p:cNvPr>
          <p:cNvSpPr txBox="1">
            <a:spLocks noChangeArrowheads="1"/>
          </p:cNvSpPr>
          <p:nvPr/>
        </p:nvSpPr>
        <p:spPr bwMode="auto">
          <a:xfrm>
            <a:off x="1866901" y="3754439"/>
            <a:ext cx="85264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600"/>
              <a:t>For the sake of simplicity lets focus on the 2 Cas genes most importantfor genetic engineering;</a:t>
            </a:r>
          </a:p>
        </p:txBody>
      </p:sp>
      <p:sp>
        <p:nvSpPr>
          <p:cNvPr id="16" name="Rectangle 15">
            <a:extLst>
              <a:ext uri="{FF2B5EF4-FFF2-40B4-BE49-F238E27FC236}">
                <a16:creationId xmlns:a16="http://schemas.microsoft.com/office/drawing/2014/main" id="{D5660CAE-35D9-E44E-A258-1A1E8C96150C}"/>
              </a:ext>
            </a:extLst>
          </p:cNvPr>
          <p:cNvSpPr/>
          <p:nvPr/>
        </p:nvSpPr>
        <p:spPr>
          <a:xfrm>
            <a:off x="1866901" y="3122614"/>
            <a:ext cx="468313" cy="390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6">
                  <a:lumMod val="75000"/>
                </a:schemeClr>
              </a:solidFill>
            </a:endParaRPr>
          </a:p>
        </p:txBody>
      </p:sp>
      <p:sp>
        <p:nvSpPr>
          <p:cNvPr id="18" name="Rectangle 17">
            <a:extLst>
              <a:ext uri="{FF2B5EF4-FFF2-40B4-BE49-F238E27FC236}">
                <a16:creationId xmlns:a16="http://schemas.microsoft.com/office/drawing/2014/main" id="{306B24DB-DEE2-8942-991D-0908DB7BABA5}"/>
              </a:ext>
            </a:extLst>
          </p:cNvPr>
          <p:cNvSpPr/>
          <p:nvPr/>
        </p:nvSpPr>
        <p:spPr>
          <a:xfrm>
            <a:off x="9671050" y="3127376"/>
            <a:ext cx="469900" cy="390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6">
                  <a:lumMod val="75000"/>
                </a:schemeClr>
              </a:solidFill>
            </a:endParaRPr>
          </a:p>
        </p:txBody>
      </p:sp>
      <p:sp>
        <p:nvSpPr>
          <p:cNvPr id="17" name="Rectangle 16">
            <a:extLst>
              <a:ext uri="{FF2B5EF4-FFF2-40B4-BE49-F238E27FC236}">
                <a16:creationId xmlns:a16="http://schemas.microsoft.com/office/drawing/2014/main" id="{BB3658A8-BFBC-B348-A5DD-E71D698C5427}"/>
              </a:ext>
            </a:extLst>
          </p:cNvPr>
          <p:cNvSpPr>
            <a:spLocks noChangeArrowheads="1"/>
          </p:cNvSpPr>
          <p:nvPr/>
        </p:nvSpPr>
        <p:spPr bwMode="auto">
          <a:xfrm>
            <a:off x="2335213" y="4359276"/>
            <a:ext cx="469900" cy="390525"/>
          </a:xfrm>
          <a:prstGeom prst="rect">
            <a:avLst/>
          </a:prstGeom>
          <a:solidFill>
            <a:srgbClr val="FFFF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66576" name="Rectangle 2">
            <a:extLst>
              <a:ext uri="{FF2B5EF4-FFF2-40B4-BE49-F238E27FC236}">
                <a16:creationId xmlns:a16="http://schemas.microsoft.com/office/drawing/2014/main" id="{57E628A6-27D5-7248-BA02-6990C1E05F14}"/>
              </a:ext>
            </a:extLst>
          </p:cNvPr>
          <p:cNvSpPr>
            <a:spLocks noChangeArrowheads="1"/>
          </p:cNvSpPr>
          <p:nvPr/>
        </p:nvSpPr>
        <p:spPr bwMode="auto">
          <a:xfrm>
            <a:off x="3001964" y="4092575"/>
            <a:ext cx="65547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b="1">
                <a:solidFill>
                  <a:srgbClr val="FF0000"/>
                </a:solidFill>
              </a:rPr>
              <a:t>Codes for a protein that is a nuclease that cuts DNA but only if it is given  a very specific set of signals to do so </a:t>
            </a:r>
            <a:r>
              <a:rPr lang="en-US" altLang="it-IT" sz="1800"/>
              <a:t>(otherwise it would potentially damage the bacteria’s own DNA).  The most common one used in genetic engineering approaches is called Cas9</a:t>
            </a:r>
          </a:p>
        </p:txBody>
      </p:sp>
      <p:sp>
        <p:nvSpPr>
          <p:cNvPr id="19" name="Rectangle 18">
            <a:extLst>
              <a:ext uri="{FF2B5EF4-FFF2-40B4-BE49-F238E27FC236}">
                <a16:creationId xmlns:a16="http://schemas.microsoft.com/office/drawing/2014/main" id="{0E4BC64D-4269-214E-867E-42FCF48C4529}"/>
              </a:ext>
            </a:extLst>
          </p:cNvPr>
          <p:cNvSpPr>
            <a:spLocks noChangeArrowheads="1"/>
          </p:cNvSpPr>
          <p:nvPr/>
        </p:nvSpPr>
        <p:spPr bwMode="auto">
          <a:xfrm>
            <a:off x="2335213" y="5672139"/>
            <a:ext cx="469900" cy="390525"/>
          </a:xfrm>
          <a:prstGeom prst="rect">
            <a:avLst/>
          </a:prstGeom>
          <a:solidFill>
            <a:srgbClr val="00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66578" name="Rectangle 19">
            <a:extLst>
              <a:ext uri="{FF2B5EF4-FFF2-40B4-BE49-F238E27FC236}">
                <a16:creationId xmlns:a16="http://schemas.microsoft.com/office/drawing/2014/main" id="{2518C670-B1A2-644F-BD1F-9CC4DD3C3801}"/>
              </a:ext>
            </a:extLst>
          </p:cNvPr>
          <p:cNvSpPr>
            <a:spLocks noChangeArrowheads="1"/>
          </p:cNvSpPr>
          <p:nvPr/>
        </p:nvSpPr>
        <p:spPr bwMode="auto">
          <a:xfrm>
            <a:off x="3001964" y="5564188"/>
            <a:ext cx="6554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Codes for a very specific piece of RNA  that will help in the process of ensuring the whole process only cuts bacteriophage DNA</a:t>
            </a:r>
          </a:p>
        </p:txBody>
      </p:sp>
      <p:sp>
        <p:nvSpPr>
          <p:cNvPr id="11" name="Rectangle 10">
            <a:extLst>
              <a:ext uri="{FF2B5EF4-FFF2-40B4-BE49-F238E27FC236}">
                <a16:creationId xmlns:a16="http://schemas.microsoft.com/office/drawing/2014/main" id="{1595834A-72E7-EB4A-BAF1-4D81680066CE}"/>
              </a:ext>
            </a:extLst>
          </p:cNvPr>
          <p:cNvSpPr>
            <a:spLocks noChangeArrowheads="1"/>
          </p:cNvSpPr>
          <p:nvPr/>
        </p:nvSpPr>
        <p:spPr bwMode="auto">
          <a:xfrm>
            <a:off x="2128838" y="3122614"/>
            <a:ext cx="469900" cy="390525"/>
          </a:xfrm>
          <a:prstGeom prst="rect">
            <a:avLst/>
          </a:prstGeom>
          <a:solidFill>
            <a:srgbClr val="00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66580" name="TextBox 20">
            <a:extLst>
              <a:ext uri="{FF2B5EF4-FFF2-40B4-BE49-F238E27FC236}">
                <a16:creationId xmlns:a16="http://schemas.microsoft.com/office/drawing/2014/main" id="{6BC7FA59-E127-3A48-B6B9-7F3A0B2EBC5A}"/>
              </a:ext>
            </a:extLst>
          </p:cNvPr>
          <p:cNvSpPr txBox="1">
            <a:spLocks noChangeArrowheads="1"/>
          </p:cNvSpPr>
          <p:nvPr/>
        </p:nvSpPr>
        <p:spPr bwMode="auto">
          <a:xfrm>
            <a:off x="2263775" y="6356350"/>
            <a:ext cx="5962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For now lets not worry about the other genes in the Cas locus</a:t>
            </a:r>
          </a:p>
        </p:txBody>
      </p:sp>
      <p:sp>
        <p:nvSpPr>
          <p:cNvPr id="66581" name="TextBox 22">
            <a:extLst>
              <a:ext uri="{FF2B5EF4-FFF2-40B4-BE49-F238E27FC236}">
                <a16:creationId xmlns:a16="http://schemas.microsoft.com/office/drawing/2014/main" id="{F8DAF7D6-4C7C-BE4C-B2D7-49799CE571EA}"/>
              </a:ext>
            </a:extLst>
          </p:cNvPr>
          <p:cNvSpPr txBox="1">
            <a:spLocks noChangeArrowheads="1"/>
          </p:cNvSpPr>
          <p:nvPr/>
        </p:nvSpPr>
        <p:spPr bwMode="auto">
          <a:xfrm>
            <a:off x="2058988" y="1952626"/>
            <a:ext cx="8081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2000"/>
              <a:t>The system can be slighty different in different types of bacteria but the best studies one is </a:t>
            </a:r>
            <a:r>
              <a:rPr lang="en-US" altLang="it-IT" sz="2000" i="1"/>
              <a:t>Streptococcus pyogenes </a:t>
            </a:r>
            <a:r>
              <a:rPr lang="en-US" altLang="it-IT" sz="2000"/>
              <a:t>so we will focus on that one</a:t>
            </a:r>
          </a:p>
        </p:txBody>
      </p:sp>
    </p:spTree>
    <p:extLst>
      <p:ext uri="{BB962C8B-B14F-4D97-AF65-F5344CB8AC3E}">
        <p14:creationId xmlns:p14="http://schemas.microsoft.com/office/powerpoint/2010/main" val="3810469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DB2E077F-F01B-664B-BD92-86EC235BA6A1}"/>
              </a:ext>
            </a:extLst>
          </p:cNvPr>
          <p:cNvSpPr>
            <a:spLocks noGrp="1"/>
          </p:cNvSpPr>
          <p:nvPr>
            <p:ph type="title"/>
          </p:nvPr>
        </p:nvSpPr>
        <p:spPr>
          <a:xfrm>
            <a:off x="1758950" y="306388"/>
            <a:ext cx="8516938" cy="1143000"/>
          </a:xfrm>
        </p:spPr>
        <p:txBody>
          <a:bodyPr/>
          <a:lstStyle/>
          <a:p>
            <a:pPr eaLnBrk="1" hangingPunct="1"/>
            <a:r>
              <a:rPr lang="en-US" altLang="it-IT" sz="3600">
                <a:ea typeface="ＭＳ Ｐゴシック" panose="020B0600070205080204" pitchFamily="34" charset="-128"/>
              </a:rPr>
              <a:t>What is the </a:t>
            </a:r>
            <a:r>
              <a:rPr lang="en-US" altLang="it-IT" sz="3600" i="1">
                <a:ea typeface="ＭＳ Ｐゴシック" panose="020B0600070205080204" pitchFamily="34" charset="-128"/>
              </a:rPr>
              <a:t>S. Pyogenes </a:t>
            </a:r>
            <a:r>
              <a:rPr lang="en-US" altLang="it-IT" sz="3600">
                <a:ea typeface="ＭＳ Ｐゴシック" panose="020B0600070205080204" pitchFamily="34" charset="-128"/>
              </a:rPr>
              <a:t>CRISPR/Cas9 system</a:t>
            </a:r>
          </a:p>
        </p:txBody>
      </p:sp>
      <p:sp>
        <p:nvSpPr>
          <p:cNvPr id="4" name="Rectangle 3">
            <a:extLst>
              <a:ext uri="{FF2B5EF4-FFF2-40B4-BE49-F238E27FC236}">
                <a16:creationId xmlns:a16="http://schemas.microsoft.com/office/drawing/2014/main" id="{E5126319-F2D7-4240-9C5D-8F934965E41E}"/>
              </a:ext>
            </a:extLst>
          </p:cNvPr>
          <p:cNvSpPr>
            <a:spLocks noChangeArrowheads="1"/>
          </p:cNvSpPr>
          <p:nvPr/>
        </p:nvSpPr>
        <p:spPr bwMode="auto">
          <a:xfrm>
            <a:off x="5294313" y="2030414"/>
            <a:ext cx="469900" cy="39052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5" name="Rectangle 4">
            <a:extLst>
              <a:ext uri="{FF2B5EF4-FFF2-40B4-BE49-F238E27FC236}">
                <a16:creationId xmlns:a16="http://schemas.microsoft.com/office/drawing/2014/main" id="{F2205116-D165-9E45-AA15-969AAC0F4597}"/>
              </a:ext>
            </a:extLst>
          </p:cNvPr>
          <p:cNvSpPr>
            <a:spLocks noChangeArrowheads="1"/>
          </p:cNvSpPr>
          <p:nvPr/>
        </p:nvSpPr>
        <p:spPr bwMode="auto">
          <a:xfrm>
            <a:off x="5764213" y="2030414"/>
            <a:ext cx="995362" cy="390525"/>
          </a:xfrm>
          <a:prstGeom prst="rect">
            <a:avLst/>
          </a:prstGeom>
          <a:solidFill>
            <a:srgbClr val="FF0000"/>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6" name="Rectangle 5">
            <a:extLst>
              <a:ext uri="{FF2B5EF4-FFF2-40B4-BE49-F238E27FC236}">
                <a16:creationId xmlns:a16="http://schemas.microsoft.com/office/drawing/2014/main" id="{B04F8CB8-B95D-DB48-AB04-01F0E2EEDD7C}"/>
              </a:ext>
            </a:extLst>
          </p:cNvPr>
          <p:cNvSpPr>
            <a:spLocks noChangeArrowheads="1"/>
          </p:cNvSpPr>
          <p:nvPr/>
        </p:nvSpPr>
        <p:spPr bwMode="auto">
          <a:xfrm>
            <a:off x="6759575" y="2030414"/>
            <a:ext cx="469900" cy="39052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7" name="Rectangle 6">
            <a:extLst>
              <a:ext uri="{FF2B5EF4-FFF2-40B4-BE49-F238E27FC236}">
                <a16:creationId xmlns:a16="http://schemas.microsoft.com/office/drawing/2014/main" id="{A8B08530-0F63-DE4F-B966-C378D46D1590}"/>
              </a:ext>
            </a:extLst>
          </p:cNvPr>
          <p:cNvSpPr>
            <a:spLocks noChangeArrowheads="1"/>
          </p:cNvSpPr>
          <p:nvPr/>
        </p:nvSpPr>
        <p:spPr bwMode="auto">
          <a:xfrm>
            <a:off x="7229475" y="2030414"/>
            <a:ext cx="996950" cy="390525"/>
          </a:xfrm>
          <a:prstGeom prst="rect">
            <a:avLst/>
          </a:prstGeom>
          <a:solidFill>
            <a:srgbClr val="B7DEE8"/>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8" name="Rectangle 7">
            <a:extLst>
              <a:ext uri="{FF2B5EF4-FFF2-40B4-BE49-F238E27FC236}">
                <a16:creationId xmlns:a16="http://schemas.microsoft.com/office/drawing/2014/main" id="{F764F997-269B-8349-8FDD-B87D16AB92F3}"/>
              </a:ext>
            </a:extLst>
          </p:cNvPr>
          <p:cNvSpPr>
            <a:spLocks noChangeArrowheads="1"/>
          </p:cNvSpPr>
          <p:nvPr/>
        </p:nvSpPr>
        <p:spPr bwMode="auto">
          <a:xfrm>
            <a:off x="8226426" y="2030414"/>
            <a:ext cx="468313" cy="39052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9" name="Rectangle 8">
            <a:extLst>
              <a:ext uri="{FF2B5EF4-FFF2-40B4-BE49-F238E27FC236}">
                <a16:creationId xmlns:a16="http://schemas.microsoft.com/office/drawing/2014/main" id="{E8959A0D-DF28-3641-AB28-352EE9FE2136}"/>
              </a:ext>
            </a:extLst>
          </p:cNvPr>
          <p:cNvSpPr>
            <a:spLocks noChangeArrowheads="1"/>
          </p:cNvSpPr>
          <p:nvPr/>
        </p:nvSpPr>
        <p:spPr bwMode="auto">
          <a:xfrm>
            <a:off x="8694738" y="2030414"/>
            <a:ext cx="996950" cy="390525"/>
          </a:xfrm>
          <a:prstGeom prst="rect">
            <a:avLst/>
          </a:prstGeom>
          <a:solidFill>
            <a:srgbClr val="D7E4BD"/>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0" name="Rectangle 9">
            <a:extLst>
              <a:ext uri="{FF2B5EF4-FFF2-40B4-BE49-F238E27FC236}">
                <a16:creationId xmlns:a16="http://schemas.microsoft.com/office/drawing/2014/main" id="{76632C9D-0EEF-7B4C-96CB-F7BA4083769B}"/>
              </a:ext>
            </a:extLst>
          </p:cNvPr>
          <p:cNvSpPr>
            <a:spLocks noChangeArrowheads="1"/>
          </p:cNvSpPr>
          <p:nvPr/>
        </p:nvSpPr>
        <p:spPr bwMode="auto">
          <a:xfrm>
            <a:off x="2020889" y="2027238"/>
            <a:ext cx="3273425" cy="393700"/>
          </a:xfrm>
          <a:prstGeom prst="rect">
            <a:avLst/>
          </a:prstGeom>
          <a:noFill/>
          <a:ln w="9525">
            <a:solidFill>
              <a:srgbClr val="00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endParaRPr>
          </a:p>
        </p:txBody>
      </p:sp>
      <p:sp>
        <p:nvSpPr>
          <p:cNvPr id="11" name="Rectangle 10">
            <a:extLst>
              <a:ext uri="{FF2B5EF4-FFF2-40B4-BE49-F238E27FC236}">
                <a16:creationId xmlns:a16="http://schemas.microsoft.com/office/drawing/2014/main" id="{5DEC34B9-FD94-3145-B202-03B2DBA95BA3}"/>
              </a:ext>
            </a:extLst>
          </p:cNvPr>
          <p:cNvSpPr/>
          <p:nvPr/>
        </p:nvSpPr>
        <p:spPr>
          <a:xfrm>
            <a:off x="1866901" y="2027239"/>
            <a:ext cx="468313" cy="390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6">
                  <a:lumMod val="75000"/>
                </a:schemeClr>
              </a:solidFill>
            </a:endParaRPr>
          </a:p>
        </p:txBody>
      </p:sp>
      <p:sp>
        <p:nvSpPr>
          <p:cNvPr id="12" name="Rectangle 11">
            <a:extLst>
              <a:ext uri="{FF2B5EF4-FFF2-40B4-BE49-F238E27FC236}">
                <a16:creationId xmlns:a16="http://schemas.microsoft.com/office/drawing/2014/main" id="{3A92B051-D68E-D641-B391-8DB6206A55E3}"/>
              </a:ext>
            </a:extLst>
          </p:cNvPr>
          <p:cNvSpPr/>
          <p:nvPr/>
        </p:nvSpPr>
        <p:spPr>
          <a:xfrm>
            <a:off x="9671050" y="2032001"/>
            <a:ext cx="469900" cy="390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6">
                  <a:lumMod val="75000"/>
                </a:schemeClr>
              </a:solidFill>
            </a:endParaRPr>
          </a:p>
        </p:txBody>
      </p:sp>
      <p:sp>
        <p:nvSpPr>
          <p:cNvPr id="13" name="Rectangle 12">
            <a:extLst>
              <a:ext uri="{FF2B5EF4-FFF2-40B4-BE49-F238E27FC236}">
                <a16:creationId xmlns:a16="http://schemas.microsoft.com/office/drawing/2014/main" id="{5A537942-8DA4-D548-BBCA-D1166FDEEC7B}"/>
              </a:ext>
            </a:extLst>
          </p:cNvPr>
          <p:cNvSpPr>
            <a:spLocks noChangeArrowheads="1"/>
          </p:cNvSpPr>
          <p:nvPr/>
        </p:nvSpPr>
        <p:spPr bwMode="auto">
          <a:xfrm>
            <a:off x="2809876" y="2027239"/>
            <a:ext cx="1063625" cy="390525"/>
          </a:xfrm>
          <a:prstGeom prst="rect">
            <a:avLst/>
          </a:prstGeom>
          <a:solidFill>
            <a:srgbClr val="FFFF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4" name="Rectangle 13">
            <a:extLst>
              <a:ext uri="{FF2B5EF4-FFF2-40B4-BE49-F238E27FC236}">
                <a16:creationId xmlns:a16="http://schemas.microsoft.com/office/drawing/2014/main" id="{86C5142E-F4D4-354D-AB85-5C96C69551C2}"/>
              </a:ext>
            </a:extLst>
          </p:cNvPr>
          <p:cNvSpPr>
            <a:spLocks noChangeArrowheads="1"/>
          </p:cNvSpPr>
          <p:nvPr/>
        </p:nvSpPr>
        <p:spPr bwMode="auto">
          <a:xfrm>
            <a:off x="4029075" y="2027239"/>
            <a:ext cx="469900" cy="390525"/>
          </a:xfrm>
          <a:prstGeom prst="rect">
            <a:avLst/>
          </a:prstGeom>
          <a:solidFill>
            <a:srgbClr val="31859C"/>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5" name="Rectangle 14">
            <a:extLst>
              <a:ext uri="{FF2B5EF4-FFF2-40B4-BE49-F238E27FC236}">
                <a16:creationId xmlns:a16="http://schemas.microsoft.com/office/drawing/2014/main" id="{F335C3DC-A04B-B746-B8D9-21A31FA4D838}"/>
              </a:ext>
            </a:extLst>
          </p:cNvPr>
          <p:cNvSpPr>
            <a:spLocks noChangeArrowheads="1"/>
          </p:cNvSpPr>
          <p:nvPr/>
        </p:nvSpPr>
        <p:spPr bwMode="auto">
          <a:xfrm>
            <a:off x="4648200" y="2027239"/>
            <a:ext cx="469900" cy="390525"/>
          </a:xfrm>
          <a:prstGeom prst="rect">
            <a:avLst/>
          </a:prstGeom>
          <a:solidFill>
            <a:srgbClr val="E46C0A"/>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accent6">
                  <a:lumMod val="75000"/>
                </a:schemeClr>
              </a:solidFill>
            </a:endParaRPr>
          </a:p>
        </p:txBody>
      </p:sp>
      <p:sp>
        <p:nvSpPr>
          <p:cNvPr id="16" name="Rectangle 15">
            <a:extLst>
              <a:ext uri="{FF2B5EF4-FFF2-40B4-BE49-F238E27FC236}">
                <a16:creationId xmlns:a16="http://schemas.microsoft.com/office/drawing/2014/main" id="{FBD7F0B1-0A44-8E46-931E-F975096992E3}"/>
              </a:ext>
            </a:extLst>
          </p:cNvPr>
          <p:cNvSpPr>
            <a:spLocks noChangeArrowheads="1"/>
          </p:cNvSpPr>
          <p:nvPr/>
        </p:nvSpPr>
        <p:spPr bwMode="auto">
          <a:xfrm>
            <a:off x="2155825" y="2027239"/>
            <a:ext cx="469900" cy="390525"/>
          </a:xfrm>
          <a:prstGeom prst="rect">
            <a:avLst/>
          </a:prstGeom>
          <a:solidFill>
            <a:srgbClr val="00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cxnSp>
        <p:nvCxnSpPr>
          <p:cNvPr id="18" name="Straight Arrow Connector 17">
            <a:extLst>
              <a:ext uri="{FF2B5EF4-FFF2-40B4-BE49-F238E27FC236}">
                <a16:creationId xmlns:a16="http://schemas.microsoft.com/office/drawing/2014/main" id="{14C43CF4-CF4F-DF4E-BF09-DD9717D14767}"/>
              </a:ext>
            </a:extLst>
          </p:cNvPr>
          <p:cNvCxnSpPr>
            <a:cxnSpLocks noChangeShapeType="1"/>
          </p:cNvCxnSpPr>
          <p:nvPr/>
        </p:nvCxnSpPr>
        <p:spPr bwMode="auto">
          <a:xfrm>
            <a:off x="6334125" y="2571750"/>
            <a:ext cx="0" cy="508000"/>
          </a:xfrm>
          <a:prstGeom prst="straightConnector1">
            <a:avLst/>
          </a:prstGeom>
          <a:noFill/>
          <a:ln w="762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Arrow Connector 31">
            <a:extLst>
              <a:ext uri="{FF2B5EF4-FFF2-40B4-BE49-F238E27FC236}">
                <a16:creationId xmlns:a16="http://schemas.microsoft.com/office/drawing/2014/main" id="{13299AD5-C3F2-7943-BF59-F0A7D466E9F6}"/>
              </a:ext>
            </a:extLst>
          </p:cNvPr>
          <p:cNvCxnSpPr>
            <a:cxnSpLocks noChangeShapeType="1"/>
          </p:cNvCxnSpPr>
          <p:nvPr/>
        </p:nvCxnSpPr>
        <p:spPr bwMode="auto">
          <a:xfrm>
            <a:off x="3343275" y="2590800"/>
            <a:ext cx="0" cy="508000"/>
          </a:xfrm>
          <a:prstGeom prst="straightConnector1">
            <a:avLst/>
          </a:prstGeom>
          <a:noFill/>
          <a:ln w="762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Arrow Connector 32">
            <a:extLst>
              <a:ext uri="{FF2B5EF4-FFF2-40B4-BE49-F238E27FC236}">
                <a16:creationId xmlns:a16="http://schemas.microsoft.com/office/drawing/2014/main" id="{509CFA19-7FA0-884C-ADF0-BD2D06F720B2}"/>
              </a:ext>
            </a:extLst>
          </p:cNvPr>
          <p:cNvCxnSpPr>
            <a:cxnSpLocks noChangeShapeType="1"/>
          </p:cNvCxnSpPr>
          <p:nvPr/>
        </p:nvCxnSpPr>
        <p:spPr bwMode="auto">
          <a:xfrm>
            <a:off x="2376488" y="2571750"/>
            <a:ext cx="0" cy="508000"/>
          </a:xfrm>
          <a:prstGeom prst="straightConnector1">
            <a:avLst/>
          </a:prstGeom>
          <a:noFill/>
          <a:ln w="762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Arrow Connector 33">
            <a:extLst>
              <a:ext uri="{FF2B5EF4-FFF2-40B4-BE49-F238E27FC236}">
                <a16:creationId xmlns:a16="http://schemas.microsoft.com/office/drawing/2014/main" id="{F18AECF5-0A60-0B44-9401-D536507DF172}"/>
              </a:ext>
            </a:extLst>
          </p:cNvPr>
          <p:cNvCxnSpPr>
            <a:cxnSpLocks noChangeShapeType="1"/>
          </p:cNvCxnSpPr>
          <p:nvPr/>
        </p:nvCxnSpPr>
        <p:spPr bwMode="auto">
          <a:xfrm>
            <a:off x="3343275" y="4105275"/>
            <a:ext cx="0" cy="508000"/>
          </a:xfrm>
          <a:prstGeom prst="straightConnector1">
            <a:avLst/>
          </a:prstGeom>
          <a:noFill/>
          <a:ln w="5715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Connector 35">
            <a:extLst>
              <a:ext uri="{FF2B5EF4-FFF2-40B4-BE49-F238E27FC236}">
                <a16:creationId xmlns:a16="http://schemas.microsoft.com/office/drawing/2014/main" id="{13BD43C1-7E4E-2F4D-9EE8-C42B8A086143}"/>
              </a:ext>
            </a:extLst>
          </p:cNvPr>
          <p:cNvCxnSpPr>
            <a:cxnSpLocks noChangeShapeType="1"/>
          </p:cNvCxnSpPr>
          <p:nvPr/>
        </p:nvCxnSpPr>
        <p:spPr bwMode="auto">
          <a:xfrm>
            <a:off x="2092326" y="3444875"/>
            <a:ext cx="487363" cy="0"/>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355312F0-D6C3-F84F-A26F-2E3EE3099DE7}"/>
              </a:ext>
            </a:extLst>
          </p:cNvPr>
          <p:cNvCxnSpPr>
            <a:cxnSpLocks noChangeShapeType="1"/>
          </p:cNvCxnSpPr>
          <p:nvPr/>
        </p:nvCxnSpPr>
        <p:spPr bwMode="auto">
          <a:xfrm>
            <a:off x="2809876" y="3444875"/>
            <a:ext cx="1063625" cy="0"/>
          </a:xfrm>
          <a:prstGeom prst="line">
            <a:avLst/>
          </a:pr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 name="Straight Connector 38">
            <a:extLst>
              <a:ext uri="{FF2B5EF4-FFF2-40B4-BE49-F238E27FC236}">
                <a16:creationId xmlns:a16="http://schemas.microsoft.com/office/drawing/2014/main" id="{BC650F3D-6230-D248-9BED-8F1B354C1970}"/>
              </a:ext>
            </a:extLst>
          </p:cNvPr>
          <p:cNvCxnSpPr>
            <a:cxnSpLocks noChangeShapeType="1"/>
          </p:cNvCxnSpPr>
          <p:nvPr/>
        </p:nvCxnSpPr>
        <p:spPr bwMode="auto">
          <a:xfrm>
            <a:off x="5275263" y="3444875"/>
            <a:ext cx="488950" cy="0"/>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Connector 39">
            <a:extLst>
              <a:ext uri="{FF2B5EF4-FFF2-40B4-BE49-F238E27FC236}">
                <a16:creationId xmlns:a16="http://schemas.microsoft.com/office/drawing/2014/main" id="{287485B9-65E4-684F-B5D2-3D07AA83E595}"/>
              </a:ext>
            </a:extLst>
          </p:cNvPr>
          <p:cNvCxnSpPr>
            <a:cxnSpLocks noChangeShapeType="1"/>
          </p:cNvCxnSpPr>
          <p:nvPr/>
        </p:nvCxnSpPr>
        <p:spPr bwMode="auto">
          <a:xfrm>
            <a:off x="5764213" y="3444875"/>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8631" name="TextBox 41">
            <a:extLst>
              <a:ext uri="{FF2B5EF4-FFF2-40B4-BE49-F238E27FC236}">
                <a16:creationId xmlns:a16="http://schemas.microsoft.com/office/drawing/2014/main" id="{4B249EF4-541B-AF40-B2E6-67C24CC974B7}"/>
              </a:ext>
            </a:extLst>
          </p:cNvPr>
          <p:cNvSpPr txBox="1">
            <a:spLocks noChangeArrowheads="1"/>
          </p:cNvSpPr>
          <p:nvPr/>
        </p:nvSpPr>
        <p:spPr bwMode="auto">
          <a:xfrm>
            <a:off x="7078664" y="3214688"/>
            <a:ext cx="3660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2400"/>
              <a:t>3 different RNAs generated but only one of these goes on to make a protein.</a:t>
            </a:r>
          </a:p>
        </p:txBody>
      </p:sp>
      <p:sp>
        <p:nvSpPr>
          <p:cNvPr id="68632" name="TextBox 43">
            <a:extLst>
              <a:ext uri="{FF2B5EF4-FFF2-40B4-BE49-F238E27FC236}">
                <a16:creationId xmlns:a16="http://schemas.microsoft.com/office/drawing/2014/main" id="{3ADDED35-3CE8-3348-8407-5AA6C09CF766}"/>
              </a:ext>
            </a:extLst>
          </p:cNvPr>
          <p:cNvSpPr txBox="1">
            <a:spLocks noChangeArrowheads="1"/>
          </p:cNvSpPr>
          <p:nvPr/>
        </p:nvSpPr>
        <p:spPr bwMode="auto">
          <a:xfrm>
            <a:off x="7078663" y="5519738"/>
            <a:ext cx="2684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2400"/>
              <a:t>1 protein generated</a:t>
            </a:r>
          </a:p>
        </p:txBody>
      </p:sp>
      <p:sp>
        <p:nvSpPr>
          <p:cNvPr id="45" name="Oval 44">
            <a:extLst>
              <a:ext uri="{FF2B5EF4-FFF2-40B4-BE49-F238E27FC236}">
                <a16:creationId xmlns:a16="http://schemas.microsoft.com/office/drawing/2014/main" id="{1CF66DFB-5C36-804D-BB2D-8C88ACC7B38E}"/>
              </a:ext>
            </a:extLst>
          </p:cNvPr>
          <p:cNvSpPr>
            <a:spLocks noChangeArrowheads="1"/>
          </p:cNvSpPr>
          <p:nvPr/>
        </p:nvSpPr>
        <p:spPr bwMode="auto">
          <a:xfrm>
            <a:off x="2281238" y="467677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r>
              <a:rPr lang="en-US" dirty="0"/>
              <a:t>Cas9</a:t>
            </a:r>
          </a:p>
          <a:p>
            <a:pPr algn="ctr">
              <a:defRPr/>
            </a:pPr>
            <a:r>
              <a:rPr lang="en-US" dirty="0"/>
              <a:t>protein</a:t>
            </a:r>
          </a:p>
        </p:txBody>
      </p:sp>
      <p:sp>
        <p:nvSpPr>
          <p:cNvPr id="68634" name="TextBox 45">
            <a:extLst>
              <a:ext uri="{FF2B5EF4-FFF2-40B4-BE49-F238E27FC236}">
                <a16:creationId xmlns:a16="http://schemas.microsoft.com/office/drawing/2014/main" id="{306877E1-8500-074B-A8ED-980B929225D8}"/>
              </a:ext>
            </a:extLst>
          </p:cNvPr>
          <p:cNvSpPr txBox="1">
            <a:spLocks noChangeArrowheads="1"/>
          </p:cNvSpPr>
          <p:nvPr/>
        </p:nvSpPr>
        <p:spPr bwMode="auto">
          <a:xfrm>
            <a:off x="1666875" y="3675064"/>
            <a:ext cx="958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tracRNA</a:t>
            </a:r>
          </a:p>
        </p:txBody>
      </p:sp>
      <p:sp>
        <p:nvSpPr>
          <p:cNvPr id="68635" name="TextBox 46">
            <a:extLst>
              <a:ext uri="{FF2B5EF4-FFF2-40B4-BE49-F238E27FC236}">
                <a16:creationId xmlns:a16="http://schemas.microsoft.com/office/drawing/2014/main" id="{6E735CBD-14CA-FC40-86D2-3A5353A3C9AB}"/>
              </a:ext>
            </a:extLst>
          </p:cNvPr>
          <p:cNvSpPr txBox="1">
            <a:spLocks noChangeArrowheads="1"/>
          </p:cNvSpPr>
          <p:nvPr/>
        </p:nvSpPr>
        <p:spPr bwMode="auto">
          <a:xfrm>
            <a:off x="5294314" y="3675064"/>
            <a:ext cx="1112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guideRNA</a:t>
            </a:r>
          </a:p>
        </p:txBody>
      </p:sp>
      <p:sp>
        <p:nvSpPr>
          <p:cNvPr id="68636" name="TextBox 28">
            <a:extLst>
              <a:ext uri="{FF2B5EF4-FFF2-40B4-BE49-F238E27FC236}">
                <a16:creationId xmlns:a16="http://schemas.microsoft.com/office/drawing/2014/main" id="{37FE0579-00A0-8E40-8CC2-1A8C03F40F10}"/>
              </a:ext>
            </a:extLst>
          </p:cNvPr>
          <p:cNvSpPr txBox="1">
            <a:spLocks noChangeArrowheads="1"/>
          </p:cNvSpPr>
          <p:nvPr/>
        </p:nvSpPr>
        <p:spPr bwMode="auto">
          <a:xfrm>
            <a:off x="2809875" y="3675064"/>
            <a:ext cx="127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Cas9 mRNA</a:t>
            </a:r>
          </a:p>
        </p:txBody>
      </p:sp>
    </p:spTree>
    <p:extLst>
      <p:ext uri="{BB962C8B-B14F-4D97-AF65-F5344CB8AC3E}">
        <p14:creationId xmlns:p14="http://schemas.microsoft.com/office/powerpoint/2010/main" val="38863745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DC2E2A87-554F-834C-B8C2-175FACBA34D8}"/>
              </a:ext>
            </a:extLst>
          </p:cNvPr>
          <p:cNvSpPr>
            <a:spLocks noGrp="1"/>
          </p:cNvSpPr>
          <p:nvPr>
            <p:ph type="title"/>
          </p:nvPr>
        </p:nvSpPr>
        <p:spPr>
          <a:xfrm>
            <a:off x="1952625" y="74613"/>
            <a:ext cx="8229600" cy="1143000"/>
          </a:xfrm>
        </p:spPr>
        <p:txBody>
          <a:bodyPr/>
          <a:lstStyle/>
          <a:p>
            <a:pPr eaLnBrk="1" hangingPunct="1"/>
            <a:r>
              <a:rPr lang="en-US" altLang="it-IT">
                <a:ea typeface="ＭＳ Ｐゴシック" panose="020B0600070205080204" pitchFamily="34" charset="-128"/>
              </a:rPr>
              <a:t>What is Cas9 ?</a:t>
            </a:r>
          </a:p>
        </p:txBody>
      </p:sp>
      <p:sp>
        <p:nvSpPr>
          <p:cNvPr id="4" name="Oval 3">
            <a:extLst>
              <a:ext uri="{FF2B5EF4-FFF2-40B4-BE49-F238E27FC236}">
                <a16:creationId xmlns:a16="http://schemas.microsoft.com/office/drawing/2014/main" id="{01449C48-5EA8-8F48-9B02-42D41D799F8C}"/>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cxnSp>
        <p:nvCxnSpPr>
          <p:cNvPr id="5" name="Straight Connector 4">
            <a:extLst>
              <a:ext uri="{FF2B5EF4-FFF2-40B4-BE49-F238E27FC236}">
                <a16:creationId xmlns:a16="http://schemas.microsoft.com/office/drawing/2014/main" id="{E34ECAEB-DE48-8C49-95C3-59F2486218A1}"/>
              </a:ext>
            </a:extLst>
          </p:cNvPr>
          <p:cNvCxnSpPr>
            <a:cxnSpLocks noChangeShapeType="1"/>
          </p:cNvCxnSpPr>
          <p:nvPr/>
        </p:nvCxnSpPr>
        <p:spPr bwMode="auto">
          <a:xfrm>
            <a:off x="4481513" y="4781551"/>
            <a:ext cx="488950"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D7EA46AC-C7AA-1B4E-AA6F-EE32BDEDD97C}"/>
              </a:ext>
            </a:extLst>
          </p:cNvPr>
          <p:cNvCxnSpPr>
            <a:cxnSpLocks noChangeShapeType="1"/>
          </p:cNvCxnSpPr>
          <p:nvPr/>
        </p:nvCxnSpPr>
        <p:spPr bwMode="auto">
          <a:xfrm>
            <a:off x="4725988" y="5019676"/>
            <a:ext cx="488950" cy="238125"/>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175544EB-0106-6A47-8692-494C3BC9B7D9}"/>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9638" name="TextBox 9">
            <a:extLst>
              <a:ext uri="{FF2B5EF4-FFF2-40B4-BE49-F238E27FC236}">
                <a16:creationId xmlns:a16="http://schemas.microsoft.com/office/drawing/2014/main" id="{AD37AA79-0578-B748-8031-6F956FDD8337}"/>
              </a:ext>
            </a:extLst>
          </p:cNvPr>
          <p:cNvSpPr txBox="1">
            <a:spLocks noChangeArrowheads="1"/>
          </p:cNvSpPr>
          <p:nvPr/>
        </p:nvSpPr>
        <p:spPr bwMode="auto">
          <a:xfrm>
            <a:off x="1909764" y="1217614"/>
            <a:ext cx="84486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Cas9 is an endonuclease that can cut double stranded DNA</a:t>
            </a:r>
          </a:p>
          <a:p>
            <a:pPr eaLnBrk="1" hangingPunct="1">
              <a:spcBef>
                <a:spcPct val="0"/>
              </a:spcBef>
            </a:pPr>
            <a:r>
              <a:rPr lang="en-US" altLang="it-IT" sz="2000"/>
              <a:t>Cas 9 is only activated when the tracRNA and the guide RNA are associated with it (i.e it is a nucleoprotein).  </a:t>
            </a:r>
            <a:r>
              <a:rPr lang="en-US" altLang="it-IT" sz="2000">
                <a:solidFill>
                  <a:srgbClr val="FF0000"/>
                </a:solidFill>
              </a:rPr>
              <a:t>Imagine this a bit like the fail safe mechanism they use to prevent accidental  launch of nuclear missiles where 2 people have to insert keys at exactly the same times</a:t>
            </a:r>
          </a:p>
          <a:p>
            <a:pPr eaLnBrk="1" hangingPunct="1">
              <a:spcBef>
                <a:spcPct val="0"/>
              </a:spcBef>
            </a:pPr>
            <a:r>
              <a:rPr lang="en-US" altLang="it-IT" sz="2000"/>
              <a:t>In fact the tracRNA and the guide RNA have a short overlapping sequence that means they actually have to bind to each other in this complex for this to work properly</a:t>
            </a:r>
          </a:p>
        </p:txBody>
      </p:sp>
      <p:sp>
        <p:nvSpPr>
          <p:cNvPr id="69639" name="TextBox 10">
            <a:extLst>
              <a:ext uri="{FF2B5EF4-FFF2-40B4-BE49-F238E27FC236}">
                <a16:creationId xmlns:a16="http://schemas.microsoft.com/office/drawing/2014/main" id="{56FE588B-E0C1-8643-940C-146674493DAA}"/>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spTree>
    <p:extLst>
      <p:ext uri="{BB962C8B-B14F-4D97-AF65-F5344CB8AC3E}">
        <p14:creationId xmlns:p14="http://schemas.microsoft.com/office/powerpoint/2010/main" val="6359036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96431BB2-FCDA-294C-9C01-CEC2E1FBA2CA}"/>
              </a:ext>
            </a:extLst>
          </p:cNvPr>
          <p:cNvSpPr>
            <a:spLocks noGrp="1"/>
          </p:cNvSpPr>
          <p:nvPr>
            <p:ph type="title"/>
          </p:nvPr>
        </p:nvSpPr>
        <p:spPr/>
        <p:txBody>
          <a:bodyPr/>
          <a:lstStyle/>
          <a:p>
            <a:pPr eaLnBrk="1" hangingPunct="1"/>
            <a:r>
              <a:rPr lang="en-US" altLang="it-IT">
                <a:ea typeface="ＭＳ Ｐゴシック" panose="020B0600070205080204" pitchFamily="34" charset="-128"/>
              </a:rPr>
              <a:t>How is Cas9 activated ?</a:t>
            </a:r>
          </a:p>
        </p:txBody>
      </p:sp>
      <p:sp>
        <p:nvSpPr>
          <p:cNvPr id="4" name="Oval 3">
            <a:extLst>
              <a:ext uri="{FF2B5EF4-FFF2-40B4-BE49-F238E27FC236}">
                <a16:creationId xmlns:a16="http://schemas.microsoft.com/office/drawing/2014/main" id="{F9E8802E-3D96-CE47-A7BB-89A59D4018A7}"/>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sp>
        <p:nvSpPr>
          <p:cNvPr id="70659" name="TextBox 9">
            <a:extLst>
              <a:ext uri="{FF2B5EF4-FFF2-40B4-BE49-F238E27FC236}">
                <a16:creationId xmlns:a16="http://schemas.microsoft.com/office/drawing/2014/main" id="{A82CD455-CCD3-FD46-9FBD-C8CB82934B37}"/>
              </a:ext>
            </a:extLst>
          </p:cNvPr>
          <p:cNvSpPr txBox="1">
            <a:spLocks noChangeArrowheads="1"/>
          </p:cNvSpPr>
          <p:nvPr/>
        </p:nvSpPr>
        <p:spPr bwMode="auto">
          <a:xfrm>
            <a:off x="1981201" y="1736726"/>
            <a:ext cx="84486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Cas9 is only activated when the tracRNA and the guide RNA are associated with it (i.e it is a nucleoprotein).  Imagine this a bit like the fail safe mechanism they use to prevent accidental  launch of nuclear missiles where 2 people have to insert keys at exactly the same times</a:t>
            </a:r>
          </a:p>
          <a:p>
            <a:pPr eaLnBrk="1" hangingPunct="1">
              <a:spcBef>
                <a:spcPct val="0"/>
              </a:spcBef>
            </a:pPr>
            <a:r>
              <a:rPr lang="en-US" altLang="it-IT" sz="2000"/>
              <a:t>In fact the tracRNA and the guide RNA have a short overlapping sequence that means they actually have to bind to each other in this complex for this to work properly</a:t>
            </a:r>
          </a:p>
        </p:txBody>
      </p:sp>
      <p:sp>
        <p:nvSpPr>
          <p:cNvPr id="70660" name="TextBox 10">
            <a:extLst>
              <a:ext uri="{FF2B5EF4-FFF2-40B4-BE49-F238E27FC236}">
                <a16:creationId xmlns:a16="http://schemas.microsoft.com/office/drawing/2014/main" id="{A77F9A96-8BFE-5047-A82D-CD416D6C6F43}"/>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pic>
        <p:nvPicPr>
          <p:cNvPr id="70661" name="Picture 2">
            <a:extLst>
              <a:ext uri="{FF2B5EF4-FFF2-40B4-BE49-F238E27FC236}">
                <a16:creationId xmlns:a16="http://schemas.microsoft.com/office/drawing/2014/main" id="{007CEB91-45B6-DD45-9456-A400359EE2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783459">
            <a:off x="5601494" y="4258469"/>
            <a:ext cx="12684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1">
            <a:extLst>
              <a:ext uri="{FF2B5EF4-FFF2-40B4-BE49-F238E27FC236}">
                <a16:creationId xmlns:a16="http://schemas.microsoft.com/office/drawing/2014/main" id="{BC190777-895D-2443-ABCA-533503430C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9252133" flipH="1">
            <a:off x="3773489" y="4208463"/>
            <a:ext cx="12017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5903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1" name="Group 51">
            <a:extLst>
              <a:ext uri="{FF2B5EF4-FFF2-40B4-BE49-F238E27FC236}">
                <a16:creationId xmlns:a16="http://schemas.microsoft.com/office/drawing/2014/main" id="{C38164A0-0D15-004A-8F0B-8ECD2DA5C957}"/>
              </a:ext>
            </a:extLst>
          </p:cNvPr>
          <p:cNvGrpSpPr>
            <a:grpSpLocks/>
          </p:cNvGrpSpPr>
          <p:nvPr/>
        </p:nvGrpSpPr>
        <p:grpSpPr bwMode="auto">
          <a:xfrm>
            <a:off x="2308226" y="5353050"/>
            <a:ext cx="758825" cy="152400"/>
            <a:chOff x="4997572" y="3375302"/>
            <a:chExt cx="758091" cy="152400"/>
          </a:xfrm>
        </p:grpSpPr>
        <p:sp>
          <p:nvSpPr>
            <p:cNvPr id="53" name="Rectangle 52">
              <a:extLst>
                <a:ext uri="{FF2B5EF4-FFF2-40B4-BE49-F238E27FC236}">
                  <a16:creationId xmlns:a16="http://schemas.microsoft.com/office/drawing/2014/main" id="{199316F3-5152-9948-AEB5-E555A7A4EF23}"/>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57EC803D-F926-6744-808F-378983617D2E}"/>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B223DEE5-87B9-6F41-A6D5-B90C2703F168}"/>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Rectangle 55">
              <a:extLst>
                <a:ext uri="{FF2B5EF4-FFF2-40B4-BE49-F238E27FC236}">
                  <a16:creationId xmlns:a16="http://schemas.microsoft.com/office/drawing/2014/main" id="{6F6337EB-7F59-1A47-8BBB-2BA3521EA1FA}"/>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Rectangle 56">
              <a:extLst>
                <a:ext uri="{FF2B5EF4-FFF2-40B4-BE49-F238E27FC236}">
                  <a16:creationId xmlns:a16="http://schemas.microsoft.com/office/drawing/2014/main" id="{B110AF5E-9C23-C94C-97F8-A3331E2FC191}"/>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Rectangle 57">
              <a:extLst>
                <a:ext uri="{FF2B5EF4-FFF2-40B4-BE49-F238E27FC236}">
                  <a16:creationId xmlns:a16="http://schemas.microsoft.com/office/drawing/2014/main" id="{FB587762-A18A-2E45-A65F-80BD85A661F9}"/>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Rectangle 58">
              <a:extLst>
                <a:ext uri="{FF2B5EF4-FFF2-40B4-BE49-F238E27FC236}">
                  <a16:creationId xmlns:a16="http://schemas.microsoft.com/office/drawing/2014/main" id="{9BAF6883-A00F-DC45-8611-50D011554B94}"/>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1682" name="Group 59">
            <a:extLst>
              <a:ext uri="{FF2B5EF4-FFF2-40B4-BE49-F238E27FC236}">
                <a16:creationId xmlns:a16="http://schemas.microsoft.com/office/drawing/2014/main" id="{EB43B3B3-414E-A34B-A9C0-83F22DD1374A}"/>
              </a:ext>
            </a:extLst>
          </p:cNvPr>
          <p:cNvGrpSpPr>
            <a:grpSpLocks/>
          </p:cNvGrpSpPr>
          <p:nvPr/>
        </p:nvGrpSpPr>
        <p:grpSpPr bwMode="auto">
          <a:xfrm>
            <a:off x="1543051" y="5381625"/>
            <a:ext cx="758825" cy="152400"/>
            <a:chOff x="4997572" y="3375302"/>
            <a:chExt cx="758091" cy="152400"/>
          </a:xfrm>
        </p:grpSpPr>
        <p:sp>
          <p:nvSpPr>
            <p:cNvPr id="61" name="Rectangle 60">
              <a:extLst>
                <a:ext uri="{FF2B5EF4-FFF2-40B4-BE49-F238E27FC236}">
                  <a16:creationId xmlns:a16="http://schemas.microsoft.com/office/drawing/2014/main" id="{A1CCEE32-2EFE-8D4E-9CA6-2D15EC5EE4EA}"/>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5C83B8B7-1AD5-D248-A6E2-08257C25C9A1}"/>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a:extLst>
                <a:ext uri="{FF2B5EF4-FFF2-40B4-BE49-F238E27FC236}">
                  <a16:creationId xmlns:a16="http://schemas.microsoft.com/office/drawing/2014/main" id="{CA7AEE71-3360-BE44-A841-C94186060264}"/>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99C22AFC-DD83-574C-9145-F3CEFB1FFC55}"/>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5" name="Rectangle 64">
              <a:extLst>
                <a:ext uri="{FF2B5EF4-FFF2-40B4-BE49-F238E27FC236}">
                  <a16:creationId xmlns:a16="http://schemas.microsoft.com/office/drawing/2014/main" id="{88CA0E92-DB07-9347-BF16-E9398A655B62}"/>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Rectangle 65">
              <a:extLst>
                <a:ext uri="{FF2B5EF4-FFF2-40B4-BE49-F238E27FC236}">
                  <a16:creationId xmlns:a16="http://schemas.microsoft.com/office/drawing/2014/main" id="{CAE91F3C-7E09-2748-9C32-3F9C7122DEAC}"/>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ectangle 66">
              <a:extLst>
                <a:ext uri="{FF2B5EF4-FFF2-40B4-BE49-F238E27FC236}">
                  <a16:creationId xmlns:a16="http://schemas.microsoft.com/office/drawing/2014/main" id="{9693DC52-D476-D547-A006-A1270871C7D8}"/>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71683" name="Title 1">
            <a:extLst>
              <a:ext uri="{FF2B5EF4-FFF2-40B4-BE49-F238E27FC236}">
                <a16:creationId xmlns:a16="http://schemas.microsoft.com/office/drawing/2014/main" id="{155A5D11-E7EB-A74A-A8C3-C19500719FF8}"/>
              </a:ext>
            </a:extLst>
          </p:cNvPr>
          <p:cNvSpPr>
            <a:spLocks noGrp="1"/>
          </p:cNvSpPr>
          <p:nvPr>
            <p:ph type="title"/>
          </p:nvPr>
        </p:nvSpPr>
        <p:spPr/>
        <p:txBody>
          <a:bodyPr/>
          <a:lstStyle/>
          <a:p>
            <a:pPr eaLnBrk="1" hangingPunct="1"/>
            <a:r>
              <a:rPr lang="en-US" altLang="it-IT">
                <a:ea typeface="ＭＳ Ｐゴシック" panose="020B0600070205080204" pitchFamily="34" charset="-128"/>
              </a:rPr>
              <a:t>How does Cas9 work ?</a:t>
            </a:r>
          </a:p>
        </p:txBody>
      </p:sp>
      <p:sp>
        <p:nvSpPr>
          <p:cNvPr id="4" name="Oval 3">
            <a:extLst>
              <a:ext uri="{FF2B5EF4-FFF2-40B4-BE49-F238E27FC236}">
                <a16:creationId xmlns:a16="http://schemas.microsoft.com/office/drawing/2014/main" id="{F553D464-21D4-204B-8B72-EC81E9EB6BCE}"/>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cxnSp>
        <p:nvCxnSpPr>
          <p:cNvPr id="5" name="Straight Connector 4">
            <a:extLst>
              <a:ext uri="{FF2B5EF4-FFF2-40B4-BE49-F238E27FC236}">
                <a16:creationId xmlns:a16="http://schemas.microsoft.com/office/drawing/2014/main" id="{5B84C15B-9F31-074B-AA9C-A20CB5420CAD}"/>
              </a:ext>
            </a:extLst>
          </p:cNvPr>
          <p:cNvCxnSpPr>
            <a:cxnSpLocks noChangeShapeType="1"/>
          </p:cNvCxnSpPr>
          <p:nvPr/>
        </p:nvCxnSpPr>
        <p:spPr bwMode="auto">
          <a:xfrm>
            <a:off x="4481513" y="4781551"/>
            <a:ext cx="488950"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0861B585-D42F-6C4C-ADD0-303412D87696}"/>
              </a:ext>
            </a:extLst>
          </p:cNvPr>
          <p:cNvCxnSpPr>
            <a:cxnSpLocks noChangeShapeType="1"/>
          </p:cNvCxnSpPr>
          <p:nvPr/>
        </p:nvCxnSpPr>
        <p:spPr bwMode="auto">
          <a:xfrm>
            <a:off x="4725988" y="5019676"/>
            <a:ext cx="488950" cy="238125"/>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C6C1B680-DB7B-B04C-AB09-FF53A602A62E}"/>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1688" name="TextBox 9">
            <a:extLst>
              <a:ext uri="{FF2B5EF4-FFF2-40B4-BE49-F238E27FC236}">
                <a16:creationId xmlns:a16="http://schemas.microsoft.com/office/drawing/2014/main" id="{1243B808-ED6B-D941-8D2D-61E7E709AEF3}"/>
              </a:ext>
            </a:extLst>
          </p:cNvPr>
          <p:cNvSpPr txBox="1">
            <a:spLocks noChangeArrowheads="1"/>
          </p:cNvSpPr>
          <p:nvPr/>
        </p:nvSpPr>
        <p:spPr bwMode="auto">
          <a:xfrm>
            <a:off x="1981201" y="1884364"/>
            <a:ext cx="8448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Cas9 has a channel that DNA can fit into.</a:t>
            </a:r>
          </a:p>
          <a:p>
            <a:pPr eaLnBrk="1" hangingPunct="1">
              <a:spcBef>
                <a:spcPct val="0"/>
              </a:spcBef>
            </a:pPr>
            <a:r>
              <a:rPr lang="en-US" altLang="it-IT" sz="2000"/>
              <a:t>It scans the DNA looking for sequence that match the guide sequence</a:t>
            </a:r>
          </a:p>
        </p:txBody>
      </p:sp>
      <p:sp>
        <p:nvSpPr>
          <p:cNvPr id="71689" name="TextBox 10">
            <a:extLst>
              <a:ext uri="{FF2B5EF4-FFF2-40B4-BE49-F238E27FC236}">
                <a16:creationId xmlns:a16="http://schemas.microsoft.com/office/drawing/2014/main" id="{BDEF6461-44F9-A648-9DDB-0377D6D4FE10}"/>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sp>
        <p:nvSpPr>
          <p:cNvPr id="8" name="Trapezoid 7">
            <a:extLst>
              <a:ext uri="{FF2B5EF4-FFF2-40B4-BE49-F238E27FC236}">
                <a16:creationId xmlns:a16="http://schemas.microsoft.com/office/drawing/2014/main" id="{E951A101-C484-EE49-A080-C788A3795602}"/>
              </a:ext>
            </a:extLst>
          </p:cNvPr>
          <p:cNvSpPr/>
          <p:nvPr/>
        </p:nvSpPr>
        <p:spPr>
          <a:xfrm flipV="1">
            <a:off x="4365625" y="5310189"/>
            <a:ext cx="2027238" cy="211137"/>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 name="Straight Connector 12">
            <a:extLst>
              <a:ext uri="{FF2B5EF4-FFF2-40B4-BE49-F238E27FC236}">
                <a16:creationId xmlns:a16="http://schemas.microsoft.com/office/drawing/2014/main" id="{4DE3ACDD-AC9B-CC41-A991-62CB389CC788}"/>
              </a:ext>
            </a:extLst>
          </p:cNvPr>
          <p:cNvCxnSpPr>
            <a:cxnSpLocks noChangeShapeType="1"/>
          </p:cNvCxnSpPr>
          <p:nvPr/>
        </p:nvCxnSpPr>
        <p:spPr bwMode="auto">
          <a:xfrm>
            <a:off x="804862" y="5381625"/>
            <a:ext cx="2403476"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73862D97-BBB4-A249-9E1D-268AF37DA27B}"/>
              </a:ext>
            </a:extLst>
          </p:cNvPr>
          <p:cNvCxnSpPr>
            <a:cxnSpLocks noChangeShapeType="1"/>
          </p:cNvCxnSpPr>
          <p:nvPr/>
        </p:nvCxnSpPr>
        <p:spPr bwMode="auto">
          <a:xfrm>
            <a:off x="806451" y="5505450"/>
            <a:ext cx="240347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37554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Group 73">
            <a:extLst>
              <a:ext uri="{FF2B5EF4-FFF2-40B4-BE49-F238E27FC236}">
                <a16:creationId xmlns:a16="http://schemas.microsoft.com/office/drawing/2014/main" id="{F3232D97-2EDC-F54D-A058-072D9995DE01}"/>
              </a:ext>
            </a:extLst>
          </p:cNvPr>
          <p:cNvGrpSpPr>
            <a:grpSpLocks/>
          </p:cNvGrpSpPr>
          <p:nvPr/>
        </p:nvGrpSpPr>
        <p:grpSpPr bwMode="auto">
          <a:xfrm>
            <a:off x="-825500" y="5381626"/>
            <a:ext cx="5092700" cy="169863"/>
            <a:chOff x="3968223" y="3348758"/>
            <a:chExt cx="5093488" cy="170334"/>
          </a:xfrm>
        </p:grpSpPr>
        <p:grpSp>
          <p:nvGrpSpPr>
            <p:cNvPr id="73740" name="Group 17">
              <a:extLst>
                <a:ext uri="{FF2B5EF4-FFF2-40B4-BE49-F238E27FC236}">
                  <a16:creationId xmlns:a16="http://schemas.microsoft.com/office/drawing/2014/main" id="{7213CBA0-0EF4-3C47-A5B1-3B30634A0FA5}"/>
                </a:ext>
              </a:extLst>
            </p:cNvPr>
            <p:cNvGrpSpPr>
              <a:grpSpLocks/>
            </p:cNvGrpSpPr>
            <p:nvPr/>
          </p:nvGrpSpPr>
          <p:grpSpPr bwMode="auto">
            <a:xfrm>
              <a:off x="4725688" y="3366692"/>
              <a:ext cx="758091" cy="152400"/>
              <a:chOff x="4997572" y="3375302"/>
              <a:chExt cx="758091" cy="152400"/>
            </a:xfrm>
          </p:grpSpPr>
          <p:sp>
            <p:nvSpPr>
              <p:cNvPr id="19" name="Rectangle 18">
                <a:extLst>
                  <a:ext uri="{FF2B5EF4-FFF2-40B4-BE49-F238E27FC236}">
                    <a16:creationId xmlns:a16="http://schemas.microsoft.com/office/drawing/2014/main" id="{7F9F7613-BFCF-8741-BC61-19168FC4F540}"/>
                  </a:ext>
                </a:extLst>
              </p:cNvPr>
              <p:cNvSpPr/>
              <p:nvPr/>
            </p:nvSpPr>
            <p:spPr>
              <a:xfrm>
                <a:off x="4997461" y="3374880"/>
                <a:ext cx="107967"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77886993-B488-BB46-B5AE-F7ABE02443AA}"/>
                  </a:ext>
                </a:extLst>
              </p:cNvPr>
              <p:cNvSpPr/>
              <p:nvPr/>
            </p:nvSpPr>
            <p:spPr>
              <a:xfrm>
                <a:off x="5107016" y="3374880"/>
                <a:ext cx="106378"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B2A14931-2871-FA45-85E5-04916DD74DB0}"/>
                  </a:ext>
                </a:extLst>
              </p:cNvPr>
              <p:cNvSpPr/>
              <p:nvPr/>
            </p:nvSpPr>
            <p:spPr>
              <a:xfrm>
                <a:off x="5214983" y="3374880"/>
                <a:ext cx="107967"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C539BB59-E4B8-6048-9CF4-440AF7FBE41C}"/>
                  </a:ext>
                </a:extLst>
              </p:cNvPr>
              <p:cNvSpPr/>
              <p:nvPr/>
            </p:nvSpPr>
            <p:spPr>
              <a:xfrm>
                <a:off x="5324536" y="3376471"/>
                <a:ext cx="107967" cy="14804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6BB4460A-E779-1149-A8BF-189B769AAA3D}"/>
                  </a:ext>
                </a:extLst>
              </p:cNvPr>
              <p:cNvSpPr/>
              <p:nvPr/>
            </p:nvSpPr>
            <p:spPr>
              <a:xfrm>
                <a:off x="5432503" y="3376471"/>
                <a:ext cx="106379" cy="14804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23">
                <a:extLst>
                  <a:ext uri="{FF2B5EF4-FFF2-40B4-BE49-F238E27FC236}">
                    <a16:creationId xmlns:a16="http://schemas.microsoft.com/office/drawing/2014/main" id="{D9C4AD05-8119-EA43-8264-12870FAC4440}"/>
                  </a:ext>
                </a:extLst>
              </p:cNvPr>
              <p:cNvSpPr/>
              <p:nvPr/>
            </p:nvSpPr>
            <p:spPr>
              <a:xfrm>
                <a:off x="5542058" y="3374880"/>
                <a:ext cx="106378"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Rectangle 24">
                <a:extLst>
                  <a:ext uri="{FF2B5EF4-FFF2-40B4-BE49-F238E27FC236}">
                    <a16:creationId xmlns:a16="http://schemas.microsoft.com/office/drawing/2014/main" id="{C23FE2C5-A19B-F744-BA2D-C43961BE10C9}"/>
                  </a:ext>
                </a:extLst>
              </p:cNvPr>
              <p:cNvSpPr/>
              <p:nvPr/>
            </p:nvSpPr>
            <p:spPr>
              <a:xfrm>
                <a:off x="5648436" y="3381247"/>
                <a:ext cx="107967"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3741" name="Group 25">
              <a:extLst>
                <a:ext uri="{FF2B5EF4-FFF2-40B4-BE49-F238E27FC236}">
                  <a16:creationId xmlns:a16="http://schemas.microsoft.com/office/drawing/2014/main" id="{6DACF0F8-0876-CB4E-A9AE-C3D5949D224E}"/>
                </a:ext>
              </a:extLst>
            </p:cNvPr>
            <p:cNvGrpSpPr>
              <a:grpSpLocks/>
            </p:cNvGrpSpPr>
            <p:nvPr/>
          </p:nvGrpSpPr>
          <p:grpSpPr bwMode="auto">
            <a:xfrm>
              <a:off x="5483779" y="3360714"/>
              <a:ext cx="758091" cy="152400"/>
              <a:chOff x="4997572" y="3375302"/>
              <a:chExt cx="758091" cy="152400"/>
            </a:xfrm>
          </p:grpSpPr>
          <p:sp>
            <p:nvSpPr>
              <p:cNvPr id="27" name="Rectangle 26">
                <a:extLst>
                  <a:ext uri="{FF2B5EF4-FFF2-40B4-BE49-F238E27FC236}">
                    <a16:creationId xmlns:a16="http://schemas.microsoft.com/office/drawing/2014/main" id="{454F8634-C3F5-824D-B576-B9823C238C4A}"/>
                  </a:ext>
                </a:extLst>
              </p:cNvPr>
              <p:cNvSpPr/>
              <p:nvPr/>
            </p:nvSpPr>
            <p:spPr>
              <a:xfrm>
                <a:off x="4998312" y="3376081"/>
                <a:ext cx="106379"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7FFD6149-34A9-D349-8551-100358639085}"/>
                  </a:ext>
                </a:extLst>
              </p:cNvPr>
              <p:cNvSpPr/>
              <p:nvPr/>
            </p:nvSpPr>
            <p:spPr>
              <a:xfrm>
                <a:off x="5106279" y="3376081"/>
                <a:ext cx="107967"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23471FC3-E0B2-2E46-820E-D98E591B7E5E}"/>
                  </a:ext>
                </a:extLst>
              </p:cNvPr>
              <p:cNvSpPr/>
              <p:nvPr/>
            </p:nvSpPr>
            <p:spPr>
              <a:xfrm>
                <a:off x="5215834" y="3376081"/>
                <a:ext cx="106378"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7B982A78-F188-6745-B53D-17A547EB17F9}"/>
                  </a:ext>
                </a:extLst>
              </p:cNvPr>
              <p:cNvSpPr/>
              <p:nvPr/>
            </p:nvSpPr>
            <p:spPr>
              <a:xfrm>
                <a:off x="5325388" y="3377674"/>
                <a:ext cx="106379"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D62CF129-9045-D24F-AFA5-D8A7ED5CB40E}"/>
                  </a:ext>
                </a:extLst>
              </p:cNvPr>
              <p:cNvSpPr/>
              <p:nvPr/>
            </p:nvSpPr>
            <p:spPr>
              <a:xfrm>
                <a:off x="5431767" y="3377674"/>
                <a:ext cx="107967"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Rectangle 31">
                <a:extLst>
                  <a:ext uri="{FF2B5EF4-FFF2-40B4-BE49-F238E27FC236}">
                    <a16:creationId xmlns:a16="http://schemas.microsoft.com/office/drawing/2014/main" id="{3B712FA4-1E0F-834D-B8A3-EF8CB8BB52D8}"/>
                  </a:ext>
                </a:extLst>
              </p:cNvPr>
              <p:cNvSpPr/>
              <p:nvPr/>
            </p:nvSpPr>
            <p:spPr>
              <a:xfrm>
                <a:off x="5541321" y="3376081"/>
                <a:ext cx="107967"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8C3A9058-E583-5D4A-A8FF-0780EFAEEF0B}"/>
                  </a:ext>
                </a:extLst>
              </p:cNvPr>
              <p:cNvSpPr/>
              <p:nvPr/>
            </p:nvSpPr>
            <p:spPr>
              <a:xfrm>
                <a:off x="5649288" y="3382449"/>
                <a:ext cx="106379"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3742" name="Group 33">
              <a:extLst>
                <a:ext uri="{FF2B5EF4-FFF2-40B4-BE49-F238E27FC236}">
                  <a16:creationId xmlns:a16="http://schemas.microsoft.com/office/drawing/2014/main" id="{6536AB97-ED5F-FF4C-AE06-56C132C5BEC3}"/>
                </a:ext>
              </a:extLst>
            </p:cNvPr>
            <p:cNvGrpSpPr>
              <a:grpSpLocks/>
            </p:cNvGrpSpPr>
            <p:nvPr/>
          </p:nvGrpSpPr>
          <p:grpSpPr bwMode="auto">
            <a:xfrm>
              <a:off x="6241870" y="3354736"/>
              <a:ext cx="758091" cy="152400"/>
              <a:chOff x="4997572" y="3375302"/>
              <a:chExt cx="758091" cy="152400"/>
            </a:xfrm>
          </p:grpSpPr>
          <p:sp>
            <p:nvSpPr>
              <p:cNvPr id="35" name="Rectangle 34">
                <a:extLst>
                  <a:ext uri="{FF2B5EF4-FFF2-40B4-BE49-F238E27FC236}">
                    <a16:creationId xmlns:a16="http://schemas.microsoft.com/office/drawing/2014/main" id="{38C3B8FB-6E13-9649-902E-8FFC6FF2E51A}"/>
                  </a:ext>
                </a:extLst>
              </p:cNvPr>
              <p:cNvSpPr/>
              <p:nvPr/>
            </p:nvSpPr>
            <p:spPr>
              <a:xfrm>
                <a:off x="4997577" y="3375692"/>
                <a:ext cx="106379"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95854501-4B6F-2347-854C-1C69F602CC65}"/>
                  </a:ext>
                </a:extLst>
              </p:cNvPr>
              <p:cNvSpPr/>
              <p:nvPr/>
            </p:nvSpPr>
            <p:spPr>
              <a:xfrm>
                <a:off x="5105544" y="3375692"/>
                <a:ext cx="107967"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EB2D45D3-7EFD-0648-8961-17E49CAB5935}"/>
                  </a:ext>
                </a:extLst>
              </p:cNvPr>
              <p:cNvSpPr/>
              <p:nvPr/>
            </p:nvSpPr>
            <p:spPr>
              <a:xfrm>
                <a:off x="5215099" y="3375692"/>
                <a:ext cx="106378"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5C90AC5A-7A75-E547-A2B9-D53B3029F9A4}"/>
                  </a:ext>
                </a:extLst>
              </p:cNvPr>
              <p:cNvSpPr/>
              <p:nvPr/>
            </p:nvSpPr>
            <p:spPr>
              <a:xfrm>
                <a:off x="5324652" y="3377284"/>
                <a:ext cx="106379"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0F0C96F7-3432-104B-A12E-1FAA108B5200}"/>
                  </a:ext>
                </a:extLst>
              </p:cNvPr>
              <p:cNvSpPr/>
              <p:nvPr/>
            </p:nvSpPr>
            <p:spPr>
              <a:xfrm>
                <a:off x="5431032" y="3377284"/>
                <a:ext cx="107967"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39B97FF8-8BF7-F249-AD00-2208691D31CA}"/>
                  </a:ext>
                </a:extLst>
              </p:cNvPr>
              <p:cNvSpPr/>
              <p:nvPr/>
            </p:nvSpPr>
            <p:spPr>
              <a:xfrm>
                <a:off x="5540586" y="3375692"/>
                <a:ext cx="107967"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Rectangle 40">
                <a:extLst>
                  <a:ext uri="{FF2B5EF4-FFF2-40B4-BE49-F238E27FC236}">
                    <a16:creationId xmlns:a16="http://schemas.microsoft.com/office/drawing/2014/main" id="{475EF4FC-2204-2942-BA2E-97B3619F0289}"/>
                  </a:ext>
                </a:extLst>
              </p:cNvPr>
              <p:cNvSpPr/>
              <p:nvPr/>
            </p:nvSpPr>
            <p:spPr>
              <a:xfrm>
                <a:off x="5648552" y="3382060"/>
                <a:ext cx="106379"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3743" name="Group 41">
              <a:extLst>
                <a:ext uri="{FF2B5EF4-FFF2-40B4-BE49-F238E27FC236}">
                  <a16:creationId xmlns:a16="http://schemas.microsoft.com/office/drawing/2014/main" id="{00CB7273-4F60-5541-9930-358E71E0C28D}"/>
                </a:ext>
              </a:extLst>
            </p:cNvPr>
            <p:cNvGrpSpPr>
              <a:grpSpLocks/>
            </p:cNvGrpSpPr>
            <p:nvPr/>
          </p:nvGrpSpPr>
          <p:grpSpPr bwMode="auto">
            <a:xfrm>
              <a:off x="6999961" y="3356979"/>
              <a:ext cx="758091" cy="152400"/>
              <a:chOff x="4997572" y="3375302"/>
              <a:chExt cx="758091" cy="152400"/>
            </a:xfrm>
          </p:grpSpPr>
          <p:sp>
            <p:nvSpPr>
              <p:cNvPr id="43" name="Rectangle 42">
                <a:extLst>
                  <a:ext uri="{FF2B5EF4-FFF2-40B4-BE49-F238E27FC236}">
                    <a16:creationId xmlns:a16="http://schemas.microsoft.com/office/drawing/2014/main" id="{EC15BC2A-BB7D-8041-A28E-EBDCADBF6D18}"/>
                  </a:ext>
                </a:extLst>
              </p:cNvPr>
              <p:cNvSpPr/>
              <p:nvPr/>
            </p:nvSpPr>
            <p:spPr>
              <a:xfrm>
                <a:off x="4996841" y="3375041"/>
                <a:ext cx="107967"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2C975E04-05A2-C54A-911A-BBF140193547}"/>
                  </a:ext>
                </a:extLst>
              </p:cNvPr>
              <p:cNvSpPr/>
              <p:nvPr/>
            </p:nvSpPr>
            <p:spPr>
              <a:xfrm>
                <a:off x="5106395" y="3375041"/>
                <a:ext cx="106379"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9AA5C1E2-E32A-2742-B0C1-5D7F5A550DAF}"/>
                  </a:ext>
                </a:extLst>
              </p:cNvPr>
              <p:cNvSpPr/>
              <p:nvPr/>
            </p:nvSpPr>
            <p:spPr>
              <a:xfrm>
                <a:off x="5214361" y="3375041"/>
                <a:ext cx="107967"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57C2B92A-D562-E149-89BF-B61D9ED52C76}"/>
                  </a:ext>
                </a:extLst>
              </p:cNvPr>
              <p:cNvSpPr/>
              <p:nvPr/>
            </p:nvSpPr>
            <p:spPr>
              <a:xfrm>
                <a:off x="5323916" y="3376633"/>
                <a:ext cx="107967" cy="14804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BBDEC7E8-59BA-CA4C-B0DF-D7E60989830C}"/>
                  </a:ext>
                </a:extLst>
              </p:cNvPr>
              <p:cNvSpPr/>
              <p:nvPr/>
            </p:nvSpPr>
            <p:spPr>
              <a:xfrm>
                <a:off x="5431883" y="3376633"/>
                <a:ext cx="106378" cy="14804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 name="Rectangle 47">
                <a:extLst>
                  <a:ext uri="{FF2B5EF4-FFF2-40B4-BE49-F238E27FC236}">
                    <a16:creationId xmlns:a16="http://schemas.microsoft.com/office/drawing/2014/main" id="{BBEE78AB-74C7-1341-9744-7D915F132476}"/>
                  </a:ext>
                </a:extLst>
              </p:cNvPr>
              <p:cNvSpPr/>
              <p:nvPr/>
            </p:nvSpPr>
            <p:spPr>
              <a:xfrm>
                <a:off x="5541437" y="3375041"/>
                <a:ext cx="106379"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Rectangle 48">
                <a:extLst>
                  <a:ext uri="{FF2B5EF4-FFF2-40B4-BE49-F238E27FC236}">
                    <a16:creationId xmlns:a16="http://schemas.microsoft.com/office/drawing/2014/main" id="{179B0AD8-A114-F646-AB09-E2AA2087516B}"/>
                  </a:ext>
                </a:extLst>
              </p:cNvPr>
              <p:cNvSpPr/>
              <p:nvPr/>
            </p:nvSpPr>
            <p:spPr>
              <a:xfrm>
                <a:off x="5647816" y="3381409"/>
                <a:ext cx="107967"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3744" name="Group 49">
              <a:extLst>
                <a:ext uri="{FF2B5EF4-FFF2-40B4-BE49-F238E27FC236}">
                  <a16:creationId xmlns:a16="http://schemas.microsoft.com/office/drawing/2014/main" id="{AC480B98-1FC0-E64B-BA7B-CF846A13C461}"/>
                </a:ext>
              </a:extLst>
            </p:cNvPr>
            <p:cNvGrpSpPr>
              <a:grpSpLocks/>
            </p:cNvGrpSpPr>
            <p:nvPr/>
          </p:nvGrpSpPr>
          <p:grpSpPr bwMode="auto">
            <a:xfrm>
              <a:off x="7759853" y="3348758"/>
              <a:ext cx="758091" cy="152400"/>
              <a:chOff x="4997572" y="3375302"/>
              <a:chExt cx="758091" cy="152400"/>
            </a:xfrm>
          </p:grpSpPr>
          <p:sp>
            <p:nvSpPr>
              <p:cNvPr id="51" name="Rectangle 50">
                <a:extLst>
                  <a:ext uri="{FF2B5EF4-FFF2-40B4-BE49-F238E27FC236}">
                    <a16:creationId xmlns:a16="http://schemas.microsoft.com/office/drawing/2014/main" id="{27B82260-B34E-3143-AC9E-CD2EF8A9436A}"/>
                  </a:ext>
                </a:extLst>
              </p:cNvPr>
              <p:cNvSpPr/>
              <p:nvPr/>
            </p:nvSpPr>
            <p:spPr>
              <a:xfrm>
                <a:off x="4997479" y="3375302"/>
                <a:ext cx="107967"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6018ED65-B41A-7648-80A7-17E097ADFA7E}"/>
                  </a:ext>
                </a:extLst>
              </p:cNvPr>
              <p:cNvSpPr/>
              <p:nvPr/>
            </p:nvSpPr>
            <p:spPr>
              <a:xfrm>
                <a:off x="5107034" y="3375302"/>
                <a:ext cx="106378"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16B4883E-7AAE-564B-9518-2B83705E0364}"/>
                  </a:ext>
                </a:extLst>
              </p:cNvPr>
              <p:cNvSpPr/>
              <p:nvPr/>
            </p:nvSpPr>
            <p:spPr>
              <a:xfrm>
                <a:off x="5215001" y="3375302"/>
                <a:ext cx="107967"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F7B07163-856D-2B45-B0AF-E705D3D3977E}"/>
                  </a:ext>
                </a:extLst>
              </p:cNvPr>
              <p:cNvSpPr/>
              <p:nvPr/>
            </p:nvSpPr>
            <p:spPr>
              <a:xfrm>
                <a:off x="5324554" y="3376894"/>
                <a:ext cx="107967" cy="148046"/>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6C76A1C8-F5E4-6345-B21F-9BD720BF073C}"/>
                  </a:ext>
                </a:extLst>
              </p:cNvPr>
              <p:cNvSpPr/>
              <p:nvPr/>
            </p:nvSpPr>
            <p:spPr>
              <a:xfrm>
                <a:off x="5432521" y="3376894"/>
                <a:ext cx="106379" cy="148046"/>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Rectangle 55">
                <a:extLst>
                  <a:ext uri="{FF2B5EF4-FFF2-40B4-BE49-F238E27FC236}">
                    <a16:creationId xmlns:a16="http://schemas.microsoft.com/office/drawing/2014/main" id="{506BF401-93D2-264C-974A-0C54DF5636FE}"/>
                  </a:ext>
                </a:extLst>
              </p:cNvPr>
              <p:cNvSpPr/>
              <p:nvPr/>
            </p:nvSpPr>
            <p:spPr>
              <a:xfrm>
                <a:off x="5542076" y="3375302"/>
                <a:ext cx="106378"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Rectangle 56">
                <a:extLst>
                  <a:ext uri="{FF2B5EF4-FFF2-40B4-BE49-F238E27FC236}">
                    <a16:creationId xmlns:a16="http://schemas.microsoft.com/office/drawing/2014/main" id="{6A2864BA-A014-F449-AEC3-25F0F394E46C}"/>
                  </a:ext>
                </a:extLst>
              </p:cNvPr>
              <p:cNvSpPr/>
              <p:nvPr/>
            </p:nvSpPr>
            <p:spPr>
              <a:xfrm>
                <a:off x="5648454" y="3381670"/>
                <a:ext cx="107967"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3745" name="Group 57">
              <a:extLst>
                <a:ext uri="{FF2B5EF4-FFF2-40B4-BE49-F238E27FC236}">
                  <a16:creationId xmlns:a16="http://schemas.microsoft.com/office/drawing/2014/main" id="{72881800-C645-CF49-A147-2F4F1852DDF7}"/>
                </a:ext>
              </a:extLst>
            </p:cNvPr>
            <p:cNvGrpSpPr>
              <a:grpSpLocks/>
            </p:cNvGrpSpPr>
            <p:nvPr/>
          </p:nvGrpSpPr>
          <p:grpSpPr bwMode="auto">
            <a:xfrm>
              <a:off x="8303620" y="3354736"/>
              <a:ext cx="758091" cy="152400"/>
              <a:chOff x="4997572" y="3375302"/>
              <a:chExt cx="758091" cy="152400"/>
            </a:xfrm>
          </p:grpSpPr>
          <p:sp>
            <p:nvSpPr>
              <p:cNvPr id="59" name="Rectangle 58">
                <a:extLst>
                  <a:ext uri="{FF2B5EF4-FFF2-40B4-BE49-F238E27FC236}">
                    <a16:creationId xmlns:a16="http://schemas.microsoft.com/office/drawing/2014/main" id="{B1E760AF-426E-8D42-9B7C-24A597356305}"/>
                  </a:ext>
                </a:extLst>
              </p:cNvPr>
              <p:cNvSpPr/>
              <p:nvPr/>
            </p:nvSpPr>
            <p:spPr>
              <a:xfrm>
                <a:off x="4998309" y="3375692"/>
                <a:ext cx="106378"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22E16426-AD30-8D48-BF1F-FB198890ADB0}"/>
                  </a:ext>
                </a:extLst>
              </p:cNvPr>
              <p:cNvSpPr/>
              <p:nvPr/>
            </p:nvSpPr>
            <p:spPr>
              <a:xfrm>
                <a:off x="5106276" y="3375692"/>
                <a:ext cx="107967"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F385B7C4-603A-1947-9190-4C59C1EEB567}"/>
                  </a:ext>
                </a:extLst>
              </p:cNvPr>
              <p:cNvSpPr/>
              <p:nvPr/>
            </p:nvSpPr>
            <p:spPr>
              <a:xfrm>
                <a:off x="5215830" y="3375692"/>
                <a:ext cx="106379"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ED106B88-ADC9-824C-8265-0E74BC9EC43A}"/>
                  </a:ext>
                </a:extLst>
              </p:cNvPr>
              <p:cNvSpPr/>
              <p:nvPr/>
            </p:nvSpPr>
            <p:spPr>
              <a:xfrm>
                <a:off x="5325385" y="3377284"/>
                <a:ext cx="106378"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a:extLst>
                  <a:ext uri="{FF2B5EF4-FFF2-40B4-BE49-F238E27FC236}">
                    <a16:creationId xmlns:a16="http://schemas.microsoft.com/office/drawing/2014/main" id="{48360F5C-E888-2748-9D0A-AF80D18B8CB9}"/>
                  </a:ext>
                </a:extLst>
              </p:cNvPr>
              <p:cNvSpPr/>
              <p:nvPr/>
            </p:nvSpPr>
            <p:spPr>
              <a:xfrm>
                <a:off x="5431763" y="3377284"/>
                <a:ext cx="107967"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0C8FD7F0-20CD-0143-9EE8-F1C3D403A27A}"/>
                  </a:ext>
                </a:extLst>
              </p:cNvPr>
              <p:cNvSpPr/>
              <p:nvPr/>
            </p:nvSpPr>
            <p:spPr>
              <a:xfrm>
                <a:off x="5541318" y="3375692"/>
                <a:ext cx="107967"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5" name="Rectangle 64">
                <a:extLst>
                  <a:ext uri="{FF2B5EF4-FFF2-40B4-BE49-F238E27FC236}">
                    <a16:creationId xmlns:a16="http://schemas.microsoft.com/office/drawing/2014/main" id="{C1B72008-4512-3548-B1CD-B53340C72850}"/>
                  </a:ext>
                </a:extLst>
              </p:cNvPr>
              <p:cNvSpPr/>
              <p:nvPr/>
            </p:nvSpPr>
            <p:spPr>
              <a:xfrm>
                <a:off x="5649285" y="3382060"/>
                <a:ext cx="106378"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3746" name="Group 65">
              <a:extLst>
                <a:ext uri="{FF2B5EF4-FFF2-40B4-BE49-F238E27FC236}">
                  <a16:creationId xmlns:a16="http://schemas.microsoft.com/office/drawing/2014/main" id="{24DFCED8-80F6-0E4C-A81C-59CB2CD00DC4}"/>
                </a:ext>
              </a:extLst>
            </p:cNvPr>
            <p:cNvGrpSpPr>
              <a:grpSpLocks/>
            </p:cNvGrpSpPr>
            <p:nvPr/>
          </p:nvGrpSpPr>
          <p:grpSpPr bwMode="auto">
            <a:xfrm>
              <a:off x="3968223" y="3364060"/>
              <a:ext cx="758091" cy="152400"/>
              <a:chOff x="4997572" y="3375302"/>
              <a:chExt cx="758091" cy="152400"/>
            </a:xfrm>
          </p:grpSpPr>
          <p:sp>
            <p:nvSpPr>
              <p:cNvPr id="67" name="Rectangle 66">
                <a:extLst>
                  <a:ext uri="{FF2B5EF4-FFF2-40B4-BE49-F238E27FC236}">
                    <a16:creationId xmlns:a16="http://schemas.microsoft.com/office/drawing/2014/main" id="{3C5B6B23-CBC3-A14D-8C48-D70B0828E80C}"/>
                  </a:ext>
                </a:extLst>
              </p:cNvPr>
              <p:cNvSpPr/>
              <p:nvPr/>
            </p:nvSpPr>
            <p:spPr>
              <a:xfrm>
                <a:off x="4997572" y="3375919"/>
                <a:ext cx="106378"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a:extLst>
                  <a:ext uri="{FF2B5EF4-FFF2-40B4-BE49-F238E27FC236}">
                    <a16:creationId xmlns:a16="http://schemas.microsoft.com/office/drawing/2014/main" id="{BC38F113-6512-9840-BC7A-0B55D0AFFF38}"/>
                  </a:ext>
                </a:extLst>
              </p:cNvPr>
              <p:cNvSpPr/>
              <p:nvPr/>
            </p:nvSpPr>
            <p:spPr>
              <a:xfrm>
                <a:off x="5105539" y="3375919"/>
                <a:ext cx="107967"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ABA07B58-9A29-F940-81A1-A4614C3DF168}"/>
                  </a:ext>
                </a:extLst>
              </p:cNvPr>
              <p:cNvSpPr/>
              <p:nvPr/>
            </p:nvSpPr>
            <p:spPr>
              <a:xfrm>
                <a:off x="5215093" y="3375919"/>
                <a:ext cx="106379"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1BF8EE74-7A24-1F4B-9CA0-0C3BAD08FE35}"/>
                  </a:ext>
                </a:extLst>
              </p:cNvPr>
              <p:cNvSpPr/>
              <p:nvPr/>
            </p:nvSpPr>
            <p:spPr>
              <a:xfrm>
                <a:off x="5324647" y="3377511"/>
                <a:ext cx="106378"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id="{06FE96FD-63F4-E443-AC46-B9EA6D790DE8}"/>
                  </a:ext>
                </a:extLst>
              </p:cNvPr>
              <p:cNvSpPr/>
              <p:nvPr/>
            </p:nvSpPr>
            <p:spPr>
              <a:xfrm>
                <a:off x="5431026" y="3377511"/>
                <a:ext cx="107967" cy="14645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2" name="Rectangle 71">
                <a:extLst>
                  <a:ext uri="{FF2B5EF4-FFF2-40B4-BE49-F238E27FC236}">
                    <a16:creationId xmlns:a16="http://schemas.microsoft.com/office/drawing/2014/main" id="{AF8EE59E-D03E-D244-B176-1CE6EDF3524B}"/>
                  </a:ext>
                </a:extLst>
              </p:cNvPr>
              <p:cNvSpPr/>
              <p:nvPr/>
            </p:nvSpPr>
            <p:spPr>
              <a:xfrm>
                <a:off x="5540581" y="3375919"/>
                <a:ext cx="107967"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0F7E380C-7FB1-AC40-9B92-E6F851C2B58F}"/>
                  </a:ext>
                </a:extLst>
              </p:cNvPr>
              <p:cNvSpPr/>
              <p:nvPr/>
            </p:nvSpPr>
            <p:spPr>
              <a:xfrm>
                <a:off x="5648547" y="3382286"/>
                <a:ext cx="106378" cy="14486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sp>
        <p:nvSpPr>
          <p:cNvPr id="73730" name="Title 1">
            <a:extLst>
              <a:ext uri="{FF2B5EF4-FFF2-40B4-BE49-F238E27FC236}">
                <a16:creationId xmlns:a16="http://schemas.microsoft.com/office/drawing/2014/main" id="{532C3570-4229-5844-800E-807CA58E730A}"/>
              </a:ext>
            </a:extLst>
          </p:cNvPr>
          <p:cNvSpPr>
            <a:spLocks noGrp="1"/>
          </p:cNvSpPr>
          <p:nvPr>
            <p:ph type="title"/>
          </p:nvPr>
        </p:nvSpPr>
        <p:spPr/>
        <p:txBody>
          <a:bodyPr/>
          <a:lstStyle/>
          <a:p>
            <a:pPr eaLnBrk="1" hangingPunct="1"/>
            <a:r>
              <a:rPr lang="en-US" altLang="it-IT">
                <a:ea typeface="ＭＳ Ｐゴシック" panose="020B0600070205080204" pitchFamily="34" charset="-128"/>
              </a:rPr>
              <a:t>How does Cas9 work ?</a:t>
            </a:r>
          </a:p>
        </p:txBody>
      </p:sp>
      <p:sp>
        <p:nvSpPr>
          <p:cNvPr id="4" name="Oval 3">
            <a:extLst>
              <a:ext uri="{FF2B5EF4-FFF2-40B4-BE49-F238E27FC236}">
                <a16:creationId xmlns:a16="http://schemas.microsoft.com/office/drawing/2014/main" id="{EBB92BD6-362E-A349-84BB-441AC6850320}"/>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cxnSp>
        <p:nvCxnSpPr>
          <p:cNvPr id="5" name="Straight Connector 4">
            <a:extLst>
              <a:ext uri="{FF2B5EF4-FFF2-40B4-BE49-F238E27FC236}">
                <a16:creationId xmlns:a16="http://schemas.microsoft.com/office/drawing/2014/main" id="{5035D3D5-88AD-D249-9C24-97A4FE929C7A}"/>
              </a:ext>
            </a:extLst>
          </p:cNvPr>
          <p:cNvCxnSpPr>
            <a:cxnSpLocks noChangeShapeType="1"/>
          </p:cNvCxnSpPr>
          <p:nvPr/>
        </p:nvCxnSpPr>
        <p:spPr bwMode="auto">
          <a:xfrm>
            <a:off x="4481513" y="4781551"/>
            <a:ext cx="488950"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958829D1-20F2-1A45-BD31-0AC86B9B1EC0}"/>
              </a:ext>
            </a:extLst>
          </p:cNvPr>
          <p:cNvCxnSpPr>
            <a:cxnSpLocks noChangeShapeType="1"/>
          </p:cNvCxnSpPr>
          <p:nvPr/>
        </p:nvCxnSpPr>
        <p:spPr bwMode="auto">
          <a:xfrm>
            <a:off x="4725988" y="5019676"/>
            <a:ext cx="488950" cy="238125"/>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A6D949ED-8754-574E-A63C-4FD6E168F97A}"/>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3735" name="TextBox 9">
            <a:extLst>
              <a:ext uri="{FF2B5EF4-FFF2-40B4-BE49-F238E27FC236}">
                <a16:creationId xmlns:a16="http://schemas.microsoft.com/office/drawing/2014/main" id="{1D18CFFB-7C48-A541-B2C2-A1E9103BAE1B}"/>
              </a:ext>
            </a:extLst>
          </p:cNvPr>
          <p:cNvSpPr txBox="1">
            <a:spLocks noChangeArrowheads="1"/>
          </p:cNvSpPr>
          <p:nvPr/>
        </p:nvSpPr>
        <p:spPr bwMode="auto">
          <a:xfrm>
            <a:off x="1981201" y="1884363"/>
            <a:ext cx="8448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Cas9 has a channel that DNA can fit into.</a:t>
            </a:r>
          </a:p>
          <a:p>
            <a:pPr eaLnBrk="1" hangingPunct="1">
              <a:spcBef>
                <a:spcPct val="0"/>
              </a:spcBef>
            </a:pPr>
            <a:r>
              <a:rPr lang="en-US" altLang="it-IT" sz="2000"/>
              <a:t>It scans the DNA looking for sequence that match the guide sequence</a:t>
            </a:r>
          </a:p>
          <a:p>
            <a:pPr eaLnBrk="1" hangingPunct="1">
              <a:spcBef>
                <a:spcPct val="0"/>
              </a:spcBef>
            </a:pPr>
            <a:endParaRPr lang="en-US" altLang="it-IT" sz="2000"/>
          </a:p>
        </p:txBody>
      </p:sp>
      <p:sp>
        <p:nvSpPr>
          <p:cNvPr id="73736" name="TextBox 10">
            <a:extLst>
              <a:ext uri="{FF2B5EF4-FFF2-40B4-BE49-F238E27FC236}">
                <a16:creationId xmlns:a16="http://schemas.microsoft.com/office/drawing/2014/main" id="{14434D95-B2F0-D741-A40A-4722D73C9F7F}"/>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sp>
        <p:nvSpPr>
          <p:cNvPr id="8" name="Trapezoid 7">
            <a:extLst>
              <a:ext uri="{FF2B5EF4-FFF2-40B4-BE49-F238E27FC236}">
                <a16:creationId xmlns:a16="http://schemas.microsoft.com/office/drawing/2014/main" id="{5D474C26-F038-D148-AFB0-9F9B5A8F8D12}"/>
              </a:ext>
            </a:extLst>
          </p:cNvPr>
          <p:cNvSpPr/>
          <p:nvPr/>
        </p:nvSpPr>
        <p:spPr>
          <a:xfrm flipV="1">
            <a:off x="4365625" y="5310189"/>
            <a:ext cx="2027238" cy="211137"/>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 name="Straight Connector 12">
            <a:extLst>
              <a:ext uri="{FF2B5EF4-FFF2-40B4-BE49-F238E27FC236}">
                <a16:creationId xmlns:a16="http://schemas.microsoft.com/office/drawing/2014/main" id="{21BDE167-707F-C040-9495-CE58B58076CD}"/>
              </a:ext>
            </a:extLst>
          </p:cNvPr>
          <p:cNvCxnSpPr>
            <a:cxnSpLocks noChangeShapeType="1"/>
          </p:cNvCxnSpPr>
          <p:nvPr/>
        </p:nvCxnSpPr>
        <p:spPr bwMode="auto">
          <a:xfrm>
            <a:off x="804863" y="5381625"/>
            <a:ext cx="3530601"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C5DD25C7-38B2-A147-9E04-FB44D990C2B2}"/>
              </a:ext>
            </a:extLst>
          </p:cNvPr>
          <p:cNvCxnSpPr>
            <a:cxnSpLocks noChangeShapeType="1"/>
          </p:cNvCxnSpPr>
          <p:nvPr/>
        </p:nvCxnSpPr>
        <p:spPr bwMode="auto">
          <a:xfrm>
            <a:off x="806451" y="5505451"/>
            <a:ext cx="3529013" cy="15875"/>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9519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E2D2E4F-7C62-D249-ACBD-11E36918A2FC}"/>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grpSp>
        <p:nvGrpSpPr>
          <p:cNvPr id="75778" name="Group 47">
            <a:extLst>
              <a:ext uri="{FF2B5EF4-FFF2-40B4-BE49-F238E27FC236}">
                <a16:creationId xmlns:a16="http://schemas.microsoft.com/office/drawing/2014/main" id="{07CDB13D-BE81-FD4D-B994-EA6CD34EC5D0}"/>
              </a:ext>
            </a:extLst>
          </p:cNvPr>
          <p:cNvGrpSpPr>
            <a:grpSpLocks/>
          </p:cNvGrpSpPr>
          <p:nvPr/>
        </p:nvGrpSpPr>
        <p:grpSpPr bwMode="auto">
          <a:xfrm>
            <a:off x="5865814" y="5345113"/>
            <a:ext cx="758825" cy="152400"/>
            <a:chOff x="4997572" y="3375302"/>
            <a:chExt cx="758091" cy="152400"/>
          </a:xfrm>
        </p:grpSpPr>
        <p:sp>
          <p:nvSpPr>
            <p:cNvPr id="49" name="Rectangle 48">
              <a:extLst>
                <a:ext uri="{FF2B5EF4-FFF2-40B4-BE49-F238E27FC236}">
                  <a16:creationId xmlns:a16="http://schemas.microsoft.com/office/drawing/2014/main" id="{53E83B62-B269-7B44-8920-1414268643C3}"/>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ectangle 49">
              <a:extLst>
                <a:ext uri="{FF2B5EF4-FFF2-40B4-BE49-F238E27FC236}">
                  <a16:creationId xmlns:a16="http://schemas.microsoft.com/office/drawing/2014/main" id="{E749151A-4A49-7E41-B78E-7D620F448941}"/>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Rectangle 50">
              <a:extLst>
                <a:ext uri="{FF2B5EF4-FFF2-40B4-BE49-F238E27FC236}">
                  <a16:creationId xmlns:a16="http://schemas.microsoft.com/office/drawing/2014/main" id="{28AC30BD-6EA9-4748-BAD4-4081F741C0C9}"/>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2D482684-20E7-B24B-9799-2D924249E055}"/>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83228726-D217-1D4C-97D1-DE1A8CD6C4A0}"/>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A087F340-4677-3447-83A4-D300111579B5}"/>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B8A83FF4-AB80-5648-9233-DF1150B380A0}"/>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5779" name="Group 15">
            <a:extLst>
              <a:ext uri="{FF2B5EF4-FFF2-40B4-BE49-F238E27FC236}">
                <a16:creationId xmlns:a16="http://schemas.microsoft.com/office/drawing/2014/main" id="{FCCD199D-1F1A-5744-AE49-D579B0482DCF}"/>
              </a:ext>
            </a:extLst>
          </p:cNvPr>
          <p:cNvGrpSpPr>
            <a:grpSpLocks/>
          </p:cNvGrpSpPr>
          <p:nvPr/>
        </p:nvGrpSpPr>
        <p:grpSpPr bwMode="auto">
          <a:xfrm>
            <a:off x="2832100" y="5362575"/>
            <a:ext cx="757238" cy="152400"/>
            <a:chOff x="4997572" y="3375302"/>
            <a:chExt cx="758091" cy="152400"/>
          </a:xfrm>
        </p:grpSpPr>
        <p:sp>
          <p:nvSpPr>
            <p:cNvPr id="17" name="Rectangle 16">
              <a:extLst>
                <a:ext uri="{FF2B5EF4-FFF2-40B4-BE49-F238E27FC236}">
                  <a16:creationId xmlns:a16="http://schemas.microsoft.com/office/drawing/2014/main" id="{989FE2AB-FA89-F64C-9392-B7844C806A00}"/>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06AF19D9-0BCF-6C4D-BB7C-A50E6A91A773}"/>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a16="http://schemas.microsoft.com/office/drawing/2014/main" id="{701E2C89-0101-A84D-B48F-4364C56DBEAE}"/>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0B0F4E94-46DD-2F44-A66B-70B59F1333B8}"/>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21ABF030-6C29-7D4E-B79B-F2EF121E4D94}"/>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6F0D0596-3F75-604C-9B38-B06A97010657}"/>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CB3FCF47-EFC5-614E-BFAE-971A1453806A}"/>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5780" name="Group 23">
            <a:extLst>
              <a:ext uri="{FF2B5EF4-FFF2-40B4-BE49-F238E27FC236}">
                <a16:creationId xmlns:a16="http://schemas.microsoft.com/office/drawing/2014/main" id="{AE479012-E172-3A48-9962-0D519965B32B}"/>
              </a:ext>
            </a:extLst>
          </p:cNvPr>
          <p:cNvGrpSpPr>
            <a:grpSpLocks/>
          </p:cNvGrpSpPr>
          <p:nvPr/>
        </p:nvGrpSpPr>
        <p:grpSpPr bwMode="auto">
          <a:xfrm>
            <a:off x="3589339" y="5356225"/>
            <a:ext cx="758825" cy="152400"/>
            <a:chOff x="4997572" y="3375302"/>
            <a:chExt cx="758091" cy="152400"/>
          </a:xfrm>
        </p:grpSpPr>
        <p:sp>
          <p:nvSpPr>
            <p:cNvPr id="25" name="Rectangle 24">
              <a:extLst>
                <a:ext uri="{FF2B5EF4-FFF2-40B4-BE49-F238E27FC236}">
                  <a16:creationId xmlns:a16="http://schemas.microsoft.com/office/drawing/2014/main" id="{594F0922-28D5-BF4B-98ED-89ECF79B46B4}"/>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0FB261D0-6EB0-5844-BC09-794FA6733560}"/>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Rectangle 26">
              <a:extLst>
                <a:ext uri="{FF2B5EF4-FFF2-40B4-BE49-F238E27FC236}">
                  <a16:creationId xmlns:a16="http://schemas.microsoft.com/office/drawing/2014/main" id="{F61756C1-CED3-164F-9C18-DCC09BD7BD27}"/>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2DA4F72F-5549-4540-A84D-6FA3B918B860}"/>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E7920D77-11A7-A14D-B1F2-673213EE1204}"/>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78A59687-8E70-FC4A-A794-4F9270F0C985}"/>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A7230009-B963-BA46-9071-52288C7548ED}"/>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5781" name="Group 31">
            <a:extLst>
              <a:ext uri="{FF2B5EF4-FFF2-40B4-BE49-F238E27FC236}">
                <a16:creationId xmlns:a16="http://schemas.microsoft.com/office/drawing/2014/main" id="{566BC768-3248-474A-9552-9D6173563FA5}"/>
              </a:ext>
            </a:extLst>
          </p:cNvPr>
          <p:cNvGrpSpPr>
            <a:grpSpLocks/>
          </p:cNvGrpSpPr>
          <p:nvPr/>
        </p:nvGrpSpPr>
        <p:grpSpPr bwMode="auto">
          <a:xfrm>
            <a:off x="4348164" y="5381625"/>
            <a:ext cx="757237" cy="152400"/>
            <a:chOff x="4997572" y="3375302"/>
            <a:chExt cx="758091" cy="152400"/>
          </a:xfrm>
        </p:grpSpPr>
        <p:sp>
          <p:nvSpPr>
            <p:cNvPr id="33" name="Rectangle 32">
              <a:extLst>
                <a:ext uri="{FF2B5EF4-FFF2-40B4-BE49-F238E27FC236}">
                  <a16:creationId xmlns:a16="http://schemas.microsoft.com/office/drawing/2014/main" id="{4630FAE6-15CA-BE41-85F2-FB0F811A12B9}"/>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6425C186-EB5C-B14A-9EA1-CE2C1B5E0DC2}"/>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16BFC1FF-4CCD-0B4C-A1DF-4781F15BA722}"/>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C2CBD52C-7594-FC49-AF48-6A726073DF8E}"/>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6BB20094-73C0-4843-AC9B-A2B8C9480288}"/>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747C1904-6D75-FD45-8991-484C73ED31E3}"/>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D11F4DC7-BE0C-294A-B5D9-3EBE7E7B3A97}"/>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5782" name="Group 39">
            <a:extLst>
              <a:ext uri="{FF2B5EF4-FFF2-40B4-BE49-F238E27FC236}">
                <a16:creationId xmlns:a16="http://schemas.microsoft.com/office/drawing/2014/main" id="{AE6343C8-B720-754E-86FA-B62058E614C7}"/>
              </a:ext>
            </a:extLst>
          </p:cNvPr>
          <p:cNvGrpSpPr>
            <a:grpSpLocks/>
          </p:cNvGrpSpPr>
          <p:nvPr/>
        </p:nvGrpSpPr>
        <p:grpSpPr bwMode="auto">
          <a:xfrm>
            <a:off x="5105401" y="5383213"/>
            <a:ext cx="758825" cy="152400"/>
            <a:chOff x="4997572" y="3375302"/>
            <a:chExt cx="758091" cy="152400"/>
          </a:xfrm>
        </p:grpSpPr>
        <p:sp>
          <p:nvSpPr>
            <p:cNvPr id="41" name="Rectangle 40">
              <a:extLst>
                <a:ext uri="{FF2B5EF4-FFF2-40B4-BE49-F238E27FC236}">
                  <a16:creationId xmlns:a16="http://schemas.microsoft.com/office/drawing/2014/main" id="{C8E4A539-761E-5548-942F-8CF88C44C608}"/>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Rectangle 41">
              <a:extLst>
                <a:ext uri="{FF2B5EF4-FFF2-40B4-BE49-F238E27FC236}">
                  <a16:creationId xmlns:a16="http://schemas.microsoft.com/office/drawing/2014/main" id="{16BC20FC-742E-B041-BFA6-9A36F4355008}"/>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Rectangle 42">
              <a:extLst>
                <a:ext uri="{FF2B5EF4-FFF2-40B4-BE49-F238E27FC236}">
                  <a16:creationId xmlns:a16="http://schemas.microsoft.com/office/drawing/2014/main" id="{86E39ED8-D091-9645-BBB1-E1C70D8C0E04}"/>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64AD2C57-3B72-8447-B679-A2FDDEE2C384}"/>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F6BE756A-6231-9743-A09C-6257830E0A14}"/>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0243D19A-F437-2246-BFCD-37E7A5BEB131}"/>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90A1471E-CCC6-9C4E-BAA9-D495D6C958B0}"/>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5783" name="Group 55">
            <a:extLst>
              <a:ext uri="{FF2B5EF4-FFF2-40B4-BE49-F238E27FC236}">
                <a16:creationId xmlns:a16="http://schemas.microsoft.com/office/drawing/2014/main" id="{CF077880-12BB-C342-8848-606E5FC0D7DD}"/>
              </a:ext>
            </a:extLst>
          </p:cNvPr>
          <p:cNvGrpSpPr>
            <a:grpSpLocks/>
          </p:cNvGrpSpPr>
          <p:nvPr/>
        </p:nvGrpSpPr>
        <p:grpSpPr bwMode="auto">
          <a:xfrm>
            <a:off x="6408739" y="5351463"/>
            <a:ext cx="758825" cy="152400"/>
            <a:chOff x="4997572" y="3375302"/>
            <a:chExt cx="758091" cy="152400"/>
          </a:xfrm>
        </p:grpSpPr>
        <p:sp>
          <p:nvSpPr>
            <p:cNvPr id="57" name="Rectangle 56">
              <a:extLst>
                <a:ext uri="{FF2B5EF4-FFF2-40B4-BE49-F238E27FC236}">
                  <a16:creationId xmlns:a16="http://schemas.microsoft.com/office/drawing/2014/main" id="{6D4FC75C-AC86-6A42-B53D-F29CD9F24DAD}"/>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Rectangle 57">
              <a:extLst>
                <a:ext uri="{FF2B5EF4-FFF2-40B4-BE49-F238E27FC236}">
                  <a16:creationId xmlns:a16="http://schemas.microsoft.com/office/drawing/2014/main" id="{6B94E3A5-C974-A34B-8C4B-596F7106069A}"/>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Rectangle 58">
              <a:extLst>
                <a:ext uri="{FF2B5EF4-FFF2-40B4-BE49-F238E27FC236}">
                  <a16:creationId xmlns:a16="http://schemas.microsoft.com/office/drawing/2014/main" id="{8F5C0C80-34B7-954F-8DDF-9901734FC018}"/>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B55BE101-7A99-4641-9F49-9FDCE17169F3}"/>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9742054E-1437-AD45-A0A6-0F2C859A5478}"/>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3E8B50B4-C267-E84B-8E62-01C06936827B}"/>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a:extLst>
                <a:ext uri="{FF2B5EF4-FFF2-40B4-BE49-F238E27FC236}">
                  <a16:creationId xmlns:a16="http://schemas.microsoft.com/office/drawing/2014/main" id="{52AC23CD-E62A-CE4B-8FF1-DD8408FE233E}"/>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5784" name="Group 63">
            <a:extLst>
              <a:ext uri="{FF2B5EF4-FFF2-40B4-BE49-F238E27FC236}">
                <a16:creationId xmlns:a16="http://schemas.microsoft.com/office/drawing/2014/main" id="{F9B238AF-70E0-C04A-92BE-FD54096C1561}"/>
              </a:ext>
            </a:extLst>
          </p:cNvPr>
          <p:cNvGrpSpPr>
            <a:grpSpLocks/>
          </p:cNvGrpSpPr>
          <p:nvPr/>
        </p:nvGrpSpPr>
        <p:grpSpPr bwMode="auto">
          <a:xfrm>
            <a:off x="2074864" y="5360988"/>
            <a:ext cx="757237" cy="152400"/>
            <a:chOff x="4997572" y="3375302"/>
            <a:chExt cx="758091" cy="152400"/>
          </a:xfrm>
        </p:grpSpPr>
        <p:sp>
          <p:nvSpPr>
            <p:cNvPr id="65" name="Rectangle 64">
              <a:extLst>
                <a:ext uri="{FF2B5EF4-FFF2-40B4-BE49-F238E27FC236}">
                  <a16:creationId xmlns:a16="http://schemas.microsoft.com/office/drawing/2014/main" id="{6BA7EBF1-7EA1-9348-A459-B8C0602E2749}"/>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Rectangle 65">
              <a:extLst>
                <a:ext uri="{FF2B5EF4-FFF2-40B4-BE49-F238E27FC236}">
                  <a16:creationId xmlns:a16="http://schemas.microsoft.com/office/drawing/2014/main" id="{2088A0D5-1B63-6D40-87F8-A87C0299C75C}"/>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ectangle 66">
              <a:extLst>
                <a:ext uri="{FF2B5EF4-FFF2-40B4-BE49-F238E27FC236}">
                  <a16:creationId xmlns:a16="http://schemas.microsoft.com/office/drawing/2014/main" id="{C56D5A5C-256C-014D-9390-854FD1A855C6}"/>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a:extLst>
                <a:ext uri="{FF2B5EF4-FFF2-40B4-BE49-F238E27FC236}">
                  <a16:creationId xmlns:a16="http://schemas.microsoft.com/office/drawing/2014/main" id="{9D737023-6247-FD4D-B217-66A61265E9DF}"/>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F68D9598-CDF3-754F-B621-A282837636C1}"/>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1B3C8B4D-CCBC-2F41-9B75-65B47790D84F}"/>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id="{BBE9B5ED-D32C-A04D-AD71-D6C9A433F307}"/>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5785" name="Group 127">
            <a:extLst>
              <a:ext uri="{FF2B5EF4-FFF2-40B4-BE49-F238E27FC236}">
                <a16:creationId xmlns:a16="http://schemas.microsoft.com/office/drawing/2014/main" id="{8A387C4B-E345-684F-B0C6-CD3BCBF16AA6}"/>
              </a:ext>
            </a:extLst>
          </p:cNvPr>
          <p:cNvGrpSpPr>
            <a:grpSpLocks/>
          </p:cNvGrpSpPr>
          <p:nvPr/>
        </p:nvGrpSpPr>
        <p:grpSpPr bwMode="auto">
          <a:xfrm>
            <a:off x="1316037" y="5353050"/>
            <a:ext cx="758826" cy="152400"/>
            <a:chOff x="4997572" y="3375302"/>
            <a:chExt cx="758091" cy="152400"/>
          </a:xfrm>
        </p:grpSpPr>
        <p:sp>
          <p:nvSpPr>
            <p:cNvPr id="129" name="Rectangle 128">
              <a:extLst>
                <a:ext uri="{FF2B5EF4-FFF2-40B4-BE49-F238E27FC236}">
                  <a16:creationId xmlns:a16="http://schemas.microsoft.com/office/drawing/2014/main" id="{5B0034DB-8C62-AA4C-A335-EA8DA36FCEA0}"/>
                </a:ext>
              </a:extLst>
            </p:cNvPr>
            <p:cNvSpPr/>
            <p:nvPr/>
          </p:nvSpPr>
          <p:spPr>
            <a:xfrm>
              <a:off x="4997572"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 name="Rectangle 129">
              <a:extLst>
                <a:ext uri="{FF2B5EF4-FFF2-40B4-BE49-F238E27FC236}">
                  <a16:creationId xmlns:a16="http://schemas.microsoft.com/office/drawing/2014/main" id="{E6DD6389-CDAA-BF48-B3BA-3E53B9B6E9F3}"/>
                </a:ext>
              </a:extLst>
            </p:cNvPr>
            <p:cNvSpPr/>
            <p:nvPr/>
          </p:nvSpPr>
          <p:spPr>
            <a:xfrm>
              <a:off x="5107004"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1" name="Rectangle 130">
              <a:extLst>
                <a:ext uri="{FF2B5EF4-FFF2-40B4-BE49-F238E27FC236}">
                  <a16:creationId xmlns:a16="http://schemas.microsoft.com/office/drawing/2014/main" id="{09B087B4-7C81-3F4E-80F8-89F9D93D31A1}"/>
                </a:ext>
              </a:extLst>
            </p:cNvPr>
            <p:cNvSpPr/>
            <p:nvPr/>
          </p:nvSpPr>
          <p:spPr>
            <a:xfrm>
              <a:off x="5214849"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2" name="Rectangle 131">
              <a:extLst>
                <a:ext uri="{FF2B5EF4-FFF2-40B4-BE49-F238E27FC236}">
                  <a16:creationId xmlns:a16="http://schemas.microsoft.com/office/drawing/2014/main" id="{658BB756-A943-0D46-B2B2-61E12FC4C36D}"/>
                </a:ext>
              </a:extLst>
            </p:cNvPr>
            <p:cNvSpPr/>
            <p:nvPr/>
          </p:nvSpPr>
          <p:spPr>
            <a:xfrm>
              <a:off x="5324281" y="3376890"/>
              <a:ext cx="107845"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 name="Rectangle 132">
              <a:extLst>
                <a:ext uri="{FF2B5EF4-FFF2-40B4-BE49-F238E27FC236}">
                  <a16:creationId xmlns:a16="http://schemas.microsoft.com/office/drawing/2014/main" id="{20047797-264C-3348-949B-53A15AB4A774}"/>
                </a:ext>
              </a:extLst>
            </p:cNvPr>
            <p:cNvSpPr/>
            <p:nvPr/>
          </p:nvSpPr>
          <p:spPr>
            <a:xfrm>
              <a:off x="5432127"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4" name="Rectangle 133">
              <a:extLst>
                <a:ext uri="{FF2B5EF4-FFF2-40B4-BE49-F238E27FC236}">
                  <a16:creationId xmlns:a16="http://schemas.microsoft.com/office/drawing/2014/main" id="{DB765728-4F9A-024C-8562-E945EFED34B7}"/>
                </a:ext>
              </a:extLst>
            </p:cNvPr>
            <p:cNvSpPr/>
            <p:nvPr/>
          </p:nvSpPr>
          <p:spPr>
            <a:xfrm>
              <a:off x="5541558"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5" name="Rectangle 134">
              <a:extLst>
                <a:ext uri="{FF2B5EF4-FFF2-40B4-BE49-F238E27FC236}">
                  <a16:creationId xmlns:a16="http://schemas.microsoft.com/office/drawing/2014/main" id="{17F36E73-B494-EA45-9A77-D32A96E30223}"/>
                </a:ext>
              </a:extLst>
            </p:cNvPr>
            <p:cNvSpPr/>
            <p:nvPr/>
          </p:nvSpPr>
          <p:spPr>
            <a:xfrm>
              <a:off x="5647818" y="338165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75786" name="Title 1">
            <a:extLst>
              <a:ext uri="{FF2B5EF4-FFF2-40B4-BE49-F238E27FC236}">
                <a16:creationId xmlns:a16="http://schemas.microsoft.com/office/drawing/2014/main" id="{29BBF7AB-D26B-5744-B3B7-9BC6EB4F327E}"/>
              </a:ext>
            </a:extLst>
          </p:cNvPr>
          <p:cNvSpPr>
            <a:spLocks noGrp="1"/>
          </p:cNvSpPr>
          <p:nvPr>
            <p:ph type="title"/>
          </p:nvPr>
        </p:nvSpPr>
        <p:spPr/>
        <p:txBody>
          <a:bodyPr/>
          <a:lstStyle/>
          <a:p>
            <a:pPr eaLnBrk="1" hangingPunct="1"/>
            <a:r>
              <a:rPr lang="en-US" altLang="it-IT">
                <a:ea typeface="ＭＳ Ｐゴシック" panose="020B0600070205080204" pitchFamily="34" charset="-128"/>
              </a:rPr>
              <a:t>How does Cas9 work ?</a:t>
            </a:r>
          </a:p>
        </p:txBody>
      </p:sp>
      <p:cxnSp>
        <p:nvCxnSpPr>
          <p:cNvPr id="5" name="Straight Connector 4">
            <a:extLst>
              <a:ext uri="{FF2B5EF4-FFF2-40B4-BE49-F238E27FC236}">
                <a16:creationId xmlns:a16="http://schemas.microsoft.com/office/drawing/2014/main" id="{204E0766-EC86-E945-A1C6-13191CA90668}"/>
              </a:ext>
            </a:extLst>
          </p:cNvPr>
          <p:cNvCxnSpPr>
            <a:cxnSpLocks noChangeShapeType="1"/>
          </p:cNvCxnSpPr>
          <p:nvPr/>
        </p:nvCxnSpPr>
        <p:spPr bwMode="auto">
          <a:xfrm>
            <a:off x="4481513" y="4781551"/>
            <a:ext cx="488950"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1369D548-E1D5-084E-B8E6-A84531904DF7}"/>
              </a:ext>
            </a:extLst>
          </p:cNvPr>
          <p:cNvCxnSpPr>
            <a:cxnSpLocks noChangeShapeType="1"/>
          </p:cNvCxnSpPr>
          <p:nvPr/>
        </p:nvCxnSpPr>
        <p:spPr bwMode="auto">
          <a:xfrm>
            <a:off x="4725988" y="5019676"/>
            <a:ext cx="488950" cy="238125"/>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9D25F4EA-B666-6141-90DE-E5AECB8C5ED2}"/>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5790" name="TextBox 9">
            <a:extLst>
              <a:ext uri="{FF2B5EF4-FFF2-40B4-BE49-F238E27FC236}">
                <a16:creationId xmlns:a16="http://schemas.microsoft.com/office/drawing/2014/main" id="{E0025354-20E3-8340-9F97-5C27AD670284}"/>
              </a:ext>
            </a:extLst>
          </p:cNvPr>
          <p:cNvSpPr txBox="1">
            <a:spLocks noChangeArrowheads="1"/>
          </p:cNvSpPr>
          <p:nvPr/>
        </p:nvSpPr>
        <p:spPr bwMode="auto">
          <a:xfrm>
            <a:off x="1981201" y="1884364"/>
            <a:ext cx="8448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Cas9 has a channel that DNA can fit into.</a:t>
            </a:r>
          </a:p>
          <a:p>
            <a:pPr eaLnBrk="1" hangingPunct="1">
              <a:spcBef>
                <a:spcPct val="0"/>
              </a:spcBef>
            </a:pPr>
            <a:r>
              <a:rPr lang="en-US" altLang="it-IT" sz="2000"/>
              <a:t>It scans the DNA looking for sequence that match the guide sequence</a:t>
            </a:r>
          </a:p>
        </p:txBody>
      </p:sp>
      <p:sp>
        <p:nvSpPr>
          <p:cNvPr id="75791" name="TextBox 10">
            <a:extLst>
              <a:ext uri="{FF2B5EF4-FFF2-40B4-BE49-F238E27FC236}">
                <a16:creationId xmlns:a16="http://schemas.microsoft.com/office/drawing/2014/main" id="{CA6FF426-64B9-234E-A7AC-E25ADB0673C2}"/>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sp>
        <p:nvSpPr>
          <p:cNvPr id="8" name="Trapezoid 7">
            <a:extLst>
              <a:ext uri="{FF2B5EF4-FFF2-40B4-BE49-F238E27FC236}">
                <a16:creationId xmlns:a16="http://schemas.microsoft.com/office/drawing/2014/main" id="{53958259-B5DA-654E-9073-28A6C85920C5}"/>
              </a:ext>
            </a:extLst>
          </p:cNvPr>
          <p:cNvSpPr/>
          <p:nvPr/>
        </p:nvSpPr>
        <p:spPr>
          <a:xfrm flipV="1">
            <a:off x="4365625" y="5340350"/>
            <a:ext cx="2027238" cy="211138"/>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75793" name="Group 71">
            <a:extLst>
              <a:ext uri="{FF2B5EF4-FFF2-40B4-BE49-F238E27FC236}">
                <a16:creationId xmlns:a16="http://schemas.microsoft.com/office/drawing/2014/main" id="{971C5AEA-672E-AD41-87DE-2911C1F4C7BA}"/>
              </a:ext>
            </a:extLst>
          </p:cNvPr>
          <p:cNvGrpSpPr>
            <a:grpSpLocks/>
          </p:cNvGrpSpPr>
          <p:nvPr/>
        </p:nvGrpSpPr>
        <p:grpSpPr bwMode="auto">
          <a:xfrm>
            <a:off x="5106989" y="5362575"/>
            <a:ext cx="758825" cy="152400"/>
            <a:chOff x="4997572" y="3375302"/>
            <a:chExt cx="758091" cy="152400"/>
          </a:xfrm>
        </p:grpSpPr>
        <p:sp>
          <p:nvSpPr>
            <p:cNvPr id="73" name="Rectangle 72">
              <a:extLst>
                <a:ext uri="{FF2B5EF4-FFF2-40B4-BE49-F238E27FC236}">
                  <a16:creationId xmlns:a16="http://schemas.microsoft.com/office/drawing/2014/main" id="{76032B97-B89C-694D-9D98-12F736152859}"/>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4" name="Rectangle 73">
              <a:extLst>
                <a:ext uri="{FF2B5EF4-FFF2-40B4-BE49-F238E27FC236}">
                  <a16:creationId xmlns:a16="http://schemas.microsoft.com/office/drawing/2014/main" id="{8E27C1D8-C31F-FB4B-B348-219777AD82C0}"/>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 name="Rectangle 74">
              <a:extLst>
                <a:ext uri="{FF2B5EF4-FFF2-40B4-BE49-F238E27FC236}">
                  <a16:creationId xmlns:a16="http://schemas.microsoft.com/office/drawing/2014/main" id="{B1649CC2-2FE6-E344-96B9-03B3A4DEF013}"/>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6" name="Rectangle 75">
              <a:extLst>
                <a:ext uri="{FF2B5EF4-FFF2-40B4-BE49-F238E27FC236}">
                  <a16:creationId xmlns:a16="http://schemas.microsoft.com/office/drawing/2014/main" id="{F6E5B37E-26C2-6842-8B61-7665D2206145}"/>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Rectangle 76">
              <a:extLst>
                <a:ext uri="{FF2B5EF4-FFF2-40B4-BE49-F238E27FC236}">
                  <a16:creationId xmlns:a16="http://schemas.microsoft.com/office/drawing/2014/main" id="{442AE5AC-14BA-BE4F-877E-7BF547036298}"/>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14D96A8D-4EEF-3040-AF34-84C15FCD5DAE}"/>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Rectangle 78">
              <a:extLst>
                <a:ext uri="{FF2B5EF4-FFF2-40B4-BE49-F238E27FC236}">
                  <a16:creationId xmlns:a16="http://schemas.microsoft.com/office/drawing/2014/main" id="{7943DC9C-375A-0A45-8A8A-3ECDA92BAE5E}"/>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5794" name="Group 79">
            <a:extLst>
              <a:ext uri="{FF2B5EF4-FFF2-40B4-BE49-F238E27FC236}">
                <a16:creationId xmlns:a16="http://schemas.microsoft.com/office/drawing/2014/main" id="{B79CC201-6C4C-8B45-93CD-CFDA0FCAB76B}"/>
              </a:ext>
            </a:extLst>
          </p:cNvPr>
          <p:cNvGrpSpPr>
            <a:grpSpLocks/>
          </p:cNvGrpSpPr>
          <p:nvPr/>
        </p:nvGrpSpPr>
        <p:grpSpPr bwMode="auto">
          <a:xfrm>
            <a:off x="5868989" y="5368925"/>
            <a:ext cx="757237" cy="152400"/>
            <a:chOff x="4997572" y="3375302"/>
            <a:chExt cx="758091" cy="152400"/>
          </a:xfrm>
        </p:grpSpPr>
        <p:sp>
          <p:nvSpPr>
            <p:cNvPr id="81" name="Rectangle 80">
              <a:extLst>
                <a:ext uri="{FF2B5EF4-FFF2-40B4-BE49-F238E27FC236}">
                  <a16:creationId xmlns:a16="http://schemas.microsoft.com/office/drawing/2014/main" id="{13BEE690-C56A-DA44-B7A7-DCC352A3BDD5}"/>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ECA7D47A-BA6A-0548-8A81-048C78BDC84C}"/>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Rectangle 82">
              <a:extLst>
                <a:ext uri="{FF2B5EF4-FFF2-40B4-BE49-F238E27FC236}">
                  <a16:creationId xmlns:a16="http://schemas.microsoft.com/office/drawing/2014/main" id="{6E066C89-DC0F-8245-8E93-D8051799F2C5}"/>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0E2AEC85-CEF5-EE48-BDCD-DC9A41291B9A}"/>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46332682-2B52-F049-B6E2-3F24F1DF95E7}"/>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0B3F8BE4-3FD7-1748-B821-82E34454922B}"/>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Rectangle 86">
              <a:extLst>
                <a:ext uri="{FF2B5EF4-FFF2-40B4-BE49-F238E27FC236}">
                  <a16:creationId xmlns:a16="http://schemas.microsoft.com/office/drawing/2014/main" id="{8CEDE2EA-0A04-9D4F-B22A-3A4E9D26E598}"/>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5795" name="Group 119">
            <a:extLst>
              <a:ext uri="{FF2B5EF4-FFF2-40B4-BE49-F238E27FC236}">
                <a16:creationId xmlns:a16="http://schemas.microsoft.com/office/drawing/2014/main" id="{0CD8A5C6-D95C-074F-9D1D-7DB9BBE17553}"/>
              </a:ext>
            </a:extLst>
          </p:cNvPr>
          <p:cNvGrpSpPr>
            <a:grpSpLocks/>
          </p:cNvGrpSpPr>
          <p:nvPr/>
        </p:nvGrpSpPr>
        <p:grpSpPr bwMode="auto">
          <a:xfrm>
            <a:off x="4348164" y="5368925"/>
            <a:ext cx="758825" cy="152400"/>
            <a:chOff x="4997572" y="3375302"/>
            <a:chExt cx="758091" cy="152400"/>
          </a:xfrm>
        </p:grpSpPr>
        <p:sp>
          <p:nvSpPr>
            <p:cNvPr id="121" name="Rectangle 120">
              <a:extLst>
                <a:ext uri="{FF2B5EF4-FFF2-40B4-BE49-F238E27FC236}">
                  <a16:creationId xmlns:a16="http://schemas.microsoft.com/office/drawing/2014/main" id="{7375A0EF-3469-5F48-87E1-F8345E93F4AC}"/>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 name="Rectangle 121">
              <a:extLst>
                <a:ext uri="{FF2B5EF4-FFF2-40B4-BE49-F238E27FC236}">
                  <a16:creationId xmlns:a16="http://schemas.microsoft.com/office/drawing/2014/main" id="{2986104A-2A50-3547-8FD2-CF6806BBD65C}"/>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3" name="Rectangle 122">
              <a:extLst>
                <a:ext uri="{FF2B5EF4-FFF2-40B4-BE49-F238E27FC236}">
                  <a16:creationId xmlns:a16="http://schemas.microsoft.com/office/drawing/2014/main" id="{6DC9CF00-4F2A-9C49-8739-C907BA925504}"/>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4" name="Rectangle 123">
              <a:extLst>
                <a:ext uri="{FF2B5EF4-FFF2-40B4-BE49-F238E27FC236}">
                  <a16:creationId xmlns:a16="http://schemas.microsoft.com/office/drawing/2014/main" id="{5C010F97-1DE4-3849-8C51-F91BDBA41E59}"/>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 name="Rectangle 124">
              <a:extLst>
                <a:ext uri="{FF2B5EF4-FFF2-40B4-BE49-F238E27FC236}">
                  <a16:creationId xmlns:a16="http://schemas.microsoft.com/office/drawing/2014/main" id="{D50C6ECE-B468-1E44-AE4B-A25821FEA2A9}"/>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6" name="Rectangle 125">
              <a:extLst>
                <a:ext uri="{FF2B5EF4-FFF2-40B4-BE49-F238E27FC236}">
                  <a16:creationId xmlns:a16="http://schemas.microsoft.com/office/drawing/2014/main" id="{33A4C334-BC5C-9743-9138-31A827BC7618}"/>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7" name="Rectangle 126">
              <a:extLst>
                <a:ext uri="{FF2B5EF4-FFF2-40B4-BE49-F238E27FC236}">
                  <a16:creationId xmlns:a16="http://schemas.microsoft.com/office/drawing/2014/main" id="{E4A43415-E34D-3649-A349-4B2F07FF8DFF}"/>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3" name="Straight Connector 12">
            <a:extLst>
              <a:ext uri="{FF2B5EF4-FFF2-40B4-BE49-F238E27FC236}">
                <a16:creationId xmlns:a16="http://schemas.microsoft.com/office/drawing/2014/main" id="{850DDB17-C7D2-1842-84D2-EA846E68ABD6}"/>
              </a:ext>
            </a:extLst>
          </p:cNvPr>
          <p:cNvCxnSpPr>
            <a:cxnSpLocks noChangeShapeType="1"/>
          </p:cNvCxnSpPr>
          <p:nvPr/>
        </p:nvCxnSpPr>
        <p:spPr bwMode="auto">
          <a:xfrm>
            <a:off x="804863" y="5381625"/>
            <a:ext cx="63611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65A0FCE7-05AC-A749-AB70-F15164540F23}"/>
              </a:ext>
            </a:extLst>
          </p:cNvPr>
          <p:cNvCxnSpPr>
            <a:cxnSpLocks noChangeShapeType="1"/>
          </p:cNvCxnSpPr>
          <p:nvPr/>
        </p:nvCxnSpPr>
        <p:spPr bwMode="auto">
          <a:xfrm>
            <a:off x="806451" y="5505450"/>
            <a:ext cx="635952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78252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E9C2C129-4E41-CE4E-9547-1DFFD3381221}"/>
              </a:ext>
            </a:extLst>
          </p:cNvPr>
          <p:cNvSpPr>
            <a:spLocks noGrp="1"/>
          </p:cNvSpPr>
          <p:nvPr>
            <p:ph type="title"/>
          </p:nvPr>
        </p:nvSpPr>
        <p:spPr/>
        <p:txBody>
          <a:bodyPr/>
          <a:lstStyle/>
          <a:p>
            <a:pPr eaLnBrk="1" hangingPunct="1"/>
            <a:r>
              <a:rPr lang="en-US" altLang="it-IT">
                <a:ea typeface="ＭＳ Ｐゴシック" panose="020B0600070205080204" pitchFamily="34" charset="-128"/>
              </a:rPr>
              <a:t>How does Cas9 work ?</a:t>
            </a:r>
          </a:p>
        </p:txBody>
      </p:sp>
      <p:sp>
        <p:nvSpPr>
          <p:cNvPr id="4" name="Oval 3">
            <a:extLst>
              <a:ext uri="{FF2B5EF4-FFF2-40B4-BE49-F238E27FC236}">
                <a16:creationId xmlns:a16="http://schemas.microsoft.com/office/drawing/2014/main" id="{1D257BC8-942F-FD44-BA09-27AE09B5AF7B}"/>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cxnSp>
        <p:nvCxnSpPr>
          <p:cNvPr id="5" name="Straight Connector 4">
            <a:extLst>
              <a:ext uri="{FF2B5EF4-FFF2-40B4-BE49-F238E27FC236}">
                <a16:creationId xmlns:a16="http://schemas.microsoft.com/office/drawing/2014/main" id="{FFA8DC9D-EDC1-F547-ABEE-4F089F00E04B}"/>
              </a:ext>
            </a:extLst>
          </p:cNvPr>
          <p:cNvCxnSpPr>
            <a:cxnSpLocks noChangeShapeType="1"/>
          </p:cNvCxnSpPr>
          <p:nvPr/>
        </p:nvCxnSpPr>
        <p:spPr bwMode="auto">
          <a:xfrm>
            <a:off x="4481513" y="4781551"/>
            <a:ext cx="488950"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E8E295C5-1203-E248-B76A-7085AF977ABA}"/>
              </a:ext>
            </a:extLst>
          </p:cNvPr>
          <p:cNvCxnSpPr>
            <a:cxnSpLocks noChangeShapeType="1"/>
          </p:cNvCxnSpPr>
          <p:nvPr/>
        </p:nvCxnSpPr>
        <p:spPr bwMode="auto">
          <a:xfrm>
            <a:off x="4725988" y="5019676"/>
            <a:ext cx="488950" cy="238125"/>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697D902F-38DE-F14A-B91B-DF3419E67892}"/>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7830" name="TextBox 9">
            <a:extLst>
              <a:ext uri="{FF2B5EF4-FFF2-40B4-BE49-F238E27FC236}">
                <a16:creationId xmlns:a16="http://schemas.microsoft.com/office/drawing/2014/main" id="{ADD28D3C-F368-C44F-8863-1E7CD0AEC415}"/>
              </a:ext>
            </a:extLst>
          </p:cNvPr>
          <p:cNvSpPr txBox="1">
            <a:spLocks noChangeArrowheads="1"/>
          </p:cNvSpPr>
          <p:nvPr/>
        </p:nvSpPr>
        <p:spPr bwMode="auto">
          <a:xfrm>
            <a:off x="1981201" y="1884364"/>
            <a:ext cx="8448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When a DNA sequence complementary to the guide RNA is found the scanning stops </a:t>
            </a:r>
          </a:p>
        </p:txBody>
      </p:sp>
      <p:sp>
        <p:nvSpPr>
          <p:cNvPr id="77831" name="TextBox 10">
            <a:extLst>
              <a:ext uri="{FF2B5EF4-FFF2-40B4-BE49-F238E27FC236}">
                <a16:creationId xmlns:a16="http://schemas.microsoft.com/office/drawing/2014/main" id="{C2A85E3C-47D9-0B45-99B0-39EF71B77773}"/>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sp>
        <p:nvSpPr>
          <p:cNvPr id="8" name="Trapezoid 7">
            <a:extLst>
              <a:ext uri="{FF2B5EF4-FFF2-40B4-BE49-F238E27FC236}">
                <a16:creationId xmlns:a16="http://schemas.microsoft.com/office/drawing/2014/main" id="{C1E7C655-6119-A744-AB98-664D5BB0FB5C}"/>
              </a:ext>
            </a:extLst>
          </p:cNvPr>
          <p:cNvSpPr/>
          <p:nvPr/>
        </p:nvSpPr>
        <p:spPr>
          <a:xfrm flipV="1">
            <a:off x="4365625" y="5310189"/>
            <a:ext cx="2027238" cy="211137"/>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77833" name="Group 17">
            <a:extLst>
              <a:ext uri="{FF2B5EF4-FFF2-40B4-BE49-F238E27FC236}">
                <a16:creationId xmlns:a16="http://schemas.microsoft.com/office/drawing/2014/main" id="{7CC060BA-BF86-7040-8C3B-3574C7E07DC2}"/>
              </a:ext>
            </a:extLst>
          </p:cNvPr>
          <p:cNvGrpSpPr>
            <a:grpSpLocks/>
          </p:cNvGrpSpPr>
          <p:nvPr/>
        </p:nvGrpSpPr>
        <p:grpSpPr bwMode="auto">
          <a:xfrm>
            <a:off x="2851151" y="5367338"/>
            <a:ext cx="758825" cy="152400"/>
            <a:chOff x="4997572" y="3375302"/>
            <a:chExt cx="758091" cy="152400"/>
          </a:xfrm>
        </p:grpSpPr>
        <p:sp>
          <p:nvSpPr>
            <p:cNvPr id="19" name="Rectangle 18">
              <a:extLst>
                <a:ext uri="{FF2B5EF4-FFF2-40B4-BE49-F238E27FC236}">
                  <a16:creationId xmlns:a16="http://schemas.microsoft.com/office/drawing/2014/main" id="{49656819-DFF5-3B4F-9A01-9264F43C6741}"/>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E0755BB8-0EC5-CD40-BA6D-72181EA5047B}"/>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A4E8840E-D6BA-6345-880A-DF3276145B69}"/>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C5255E7E-0B3C-3840-91CF-23F7162186E3}"/>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DF4F7CCA-55B2-384B-8ACC-E7185C94B552}"/>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23">
              <a:extLst>
                <a:ext uri="{FF2B5EF4-FFF2-40B4-BE49-F238E27FC236}">
                  <a16:creationId xmlns:a16="http://schemas.microsoft.com/office/drawing/2014/main" id="{2391F71A-7C92-C440-B556-087639577F4D}"/>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Rectangle 24">
              <a:extLst>
                <a:ext uri="{FF2B5EF4-FFF2-40B4-BE49-F238E27FC236}">
                  <a16:creationId xmlns:a16="http://schemas.microsoft.com/office/drawing/2014/main" id="{387B5AD3-3CF3-CC42-86F5-BC34BFEA1059}"/>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7834" name="Group 25">
            <a:extLst>
              <a:ext uri="{FF2B5EF4-FFF2-40B4-BE49-F238E27FC236}">
                <a16:creationId xmlns:a16="http://schemas.microsoft.com/office/drawing/2014/main" id="{F01AA6B9-263E-EE40-8358-0215F0879577}"/>
              </a:ext>
            </a:extLst>
          </p:cNvPr>
          <p:cNvGrpSpPr>
            <a:grpSpLocks/>
          </p:cNvGrpSpPr>
          <p:nvPr/>
        </p:nvGrpSpPr>
        <p:grpSpPr bwMode="auto">
          <a:xfrm>
            <a:off x="3609975" y="5357813"/>
            <a:ext cx="757238" cy="125412"/>
            <a:chOff x="4997572" y="3375302"/>
            <a:chExt cx="758091" cy="152400"/>
          </a:xfrm>
        </p:grpSpPr>
        <p:sp>
          <p:nvSpPr>
            <p:cNvPr id="27" name="Rectangle 26">
              <a:extLst>
                <a:ext uri="{FF2B5EF4-FFF2-40B4-BE49-F238E27FC236}">
                  <a16:creationId xmlns:a16="http://schemas.microsoft.com/office/drawing/2014/main" id="{03FBD5C6-FAEF-434B-8FEA-F6BD24C59EE7}"/>
                </a:ext>
              </a:extLst>
            </p:cNvPr>
            <p:cNvSpPr/>
            <p:nvPr/>
          </p:nvSpPr>
          <p:spPr>
            <a:xfrm>
              <a:off x="4997572" y="3375302"/>
              <a:ext cx="106483"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D343D9BC-9B7E-D44E-9F85-4DBCA34B5483}"/>
                </a:ext>
              </a:extLst>
            </p:cNvPr>
            <p:cNvSpPr/>
            <p:nvPr/>
          </p:nvSpPr>
          <p:spPr>
            <a:xfrm>
              <a:off x="5105644" y="3375302"/>
              <a:ext cx="108072"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B45E2FD2-028E-C042-A588-AF960A06DA1F}"/>
                </a:ext>
              </a:extLst>
            </p:cNvPr>
            <p:cNvSpPr/>
            <p:nvPr/>
          </p:nvSpPr>
          <p:spPr>
            <a:xfrm>
              <a:off x="5215305" y="3375302"/>
              <a:ext cx="106482"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182AF03E-AA5C-BC4D-ADEE-494ABCBC9469}"/>
                </a:ext>
              </a:extLst>
            </p:cNvPr>
            <p:cNvSpPr/>
            <p:nvPr/>
          </p:nvSpPr>
          <p:spPr>
            <a:xfrm>
              <a:off x="5324965" y="3377231"/>
              <a:ext cx="106483"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F03CB432-DCC2-8044-9576-50E156253E92}"/>
                </a:ext>
              </a:extLst>
            </p:cNvPr>
            <p:cNvSpPr/>
            <p:nvPr/>
          </p:nvSpPr>
          <p:spPr>
            <a:xfrm>
              <a:off x="5431448" y="3377231"/>
              <a:ext cx="108072"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Rectangle 31">
              <a:extLst>
                <a:ext uri="{FF2B5EF4-FFF2-40B4-BE49-F238E27FC236}">
                  <a16:creationId xmlns:a16="http://schemas.microsoft.com/office/drawing/2014/main" id="{8CF88DFE-7298-F947-A6D2-9507CD7BD3FB}"/>
                </a:ext>
              </a:extLst>
            </p:cNvPr>
            <p:cNvSpPr/>
            <p:nvPr/>
          </p:nvSpPr>
          <p:spPr>
            <a:xfrm>
              <a:off x="5541109" y="3375302"/>
              <a:ext cx="108072"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B09C28F7-7629-344D-BDCD-E5187427BCE5}"/>
                </a:ext>
              </a:extLst>
            </p:cNvPr>
            <p:cNvSpPr/>
            <p:nvPr/>
          </p:nvSpPr>
          <p:spPr>
            <a:xfrm>
              <a:off x="5649180" y="3381089"/>
              <a:ext cx="106483"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7835" name="Group 33">
            <a:extLst>
              <a:ext uri="{FF2B5EF4-FFF2-40B4-BE49-F238E27FC236}">
                <a16:creationId xmlns:a16="http://schemas.microsoft.com/office/drawing/2014/main" id="{79C2E3EB-5868-5344-AFBB-88C45658E2A0}"/>
              </a:ext>
            </a:extLst>
          </p:cNvPr>
          <p:cNvGrpSpPr>
            <a:grpSpLocks/>
          </p:cNvGrpSpPr>
          <p:nvPr/>
        </p:nvGrpSpPr>
        <p:grpSpPr bwMode="auto">
          <a:xfrm>
            <a:off x="4371975" y="5346700"/>
            <a:ext cx="757238" cy="152400"/>
            <a:chOff x="4997572" y="3375302"/>
            <a:chExt cx="758091" cy="152400"/>
          </a:xfrm>
        </p:grpSpPr>
        <p:sp>
          <p:nvSpPr>
            <p:cNvPr id="35" name="Rectangle 34">
              <a:extLst>
                <a:ext uri="{FF2B5EF4-FFF2-40B4-BE49-F238E27FC236}">
                  <a16:creationId xmlns:a16="http://schemas.microsoft.com/office/drawing/2014/main" id="{AF3A59C6-A6E3-7A4F-B677-CDFA3A327043}"/>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F3012A90-8DA5-6E4A-8947-E0694CA8B040}"/>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9D22CA7A-A513-CA48-B4DC-D4C4C65EEFA3}"/>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92782BB7-C77B-F34A-9080-82B4D129BADC}"/>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3AD1BABD-8EFC-6046-8BD3-1D1EAC7A4CFD}"/>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E1753363-A018-0146-A3AE-EAC1835B494F}"/>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Rectangle 40">
              <a:extLst>
                <a:ext uri="{FF2B5EF4-FFF2-40B4-BE49-F238E27FC236}">
                  <a16:creationId xmlns:a16="http://schemas.microsoft.com/office/drawing/2014/main" id="{3337A9EB-80DF-1749-9199-D7B85154EFD1}"/>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7836" name="Group 41">
            <a:extLst>
              <a:ext uri="{FF2B5EF4-FFF2-40B4-BE49-F238E27FC236}">
                <a16:creationId xmlns:a16="http://schemas.microsoft.com/office/drawing/2014/main" id="{1ADAEFB1-49CC-1047-A302-88A2D3FFC2BC}"/>
              </a:ext>
            </a:extLst>
          </p:cNvPr>
          <p:cNvGrpSpPr>
            <a:grpSpLocks/>
          </p:cNvGrpSpPr>
          <p:nvPr/>
        </p:nvGrpSpPr>
        <p:grpSpPr bwMode="auto">
          <a:xfrm>
            <a:off x="5129214" y="5353050"/>
            <a:ext cx="758825" cy="152400"/>
            <a:chOff x="4997572" y="3375302"/>
            <a:chExt cx="758091" cy="152400"/>
          </a:xfrm>
        </p:grpSpPr>
        <p:sp>
          <p:nvSpPr>
            <p:cNvPr id="43" name="Rectangle 42">
              <a:extLst>
                <a:ext uri="{FF2B5EF4-FFF2-40B4-BE49-F238E27FC236}">
                  <a16:creationId xmlns:a16="http://schemas.microsoft.com/office/drawing/2014/main" id="{64B12439-79A8-1C45-96F2-97F56F923F17}"/>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3165BDD9-6797-C342-8518-67DBA98272E2}"/>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EDEEFD51-9719-3F45-A467-7CCDC2E91879}"/>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12EA332A-0A5E-0D41-8585-559ECAE71904}"/>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C6AA3F95-88C1-7D4B-8B44-247B7BC39C01}"/>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 name="Rectangle 47">
              <a:extLst>
                <a:ext uri="{FF2B5EF4-FFF2-40B4-BE49-F238E27FC236}">
                  <a16:creationId xmlns:a16="http://schemas.microsoft.com/office/drawing/2014/main" id="{B7E29605-749D-3B4C-89A5-D3FA55835E8C}"/>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Rectangle 48">
              <a:extLst>
                <a:ext uri="{FF2B5EF4-FFF2-40B4-BE49-F238E27FC236}">
                  <a16:creationId xmlns:a16="http://schemas.microsoft.com/office/drawing/2014/main" id="{7D46057A-5EE4-5640-8130-40E28A1C3E9A}"/>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7837" name="Group 49">
            <a:extLst>
              <a:ext uri="{FF2B5EF4-FFF2-40B4-BE49-F238E27FC236}">
                <a16:creationId xmlns:a16="http://schemas.microsoft.com/office/drawing/2014/main" id="{764122C0-9499-804F-A8CE-FC3EC704EADB}"/>
              </a:ext>
            </a:extLst>
          </p:cNvPr>
          <p:cNvGrpSpPr>
            <a:grpSpLocks/>
          </p:cNvGrpSpPr>
          <p:nvPr/>
        </p:nvGrpSpPr>
        <p:grpSpPr bwMode="auto">
          <a:xfrm>
            <a:off x="5888039" y="5354638"/>
            <a:ext cx="758825" cy="152400"/>
            <a:chOff x="4997572" y="3375302"/>
            <a:chExt cx="758091" cy="152400"/>
          </a:xfrm>
        </p:grpSpPr>
        <p:sp>
          <p:nvSpPr>
            <p:cNvPr id="51" name="Rectangle 50">
              <a:extLst>
                <a:ext uri="{FF2B5EF4-FFF2-40B4-BE49-F238E27FC236}">
                  <a16:creationId xmlns:a16="http://schemas.microsoft.com/office/drawing/2014/main" id="{54CEEA59-C4EE-4C45-AB25-4FCB794AF28E}"/>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F0FD23A8-6585-5347-92E8-1E5CB8A076DF}"/>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56106B23-EA20-2B49-91CF-69C2FD6C8AF7}"/>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7BBF7B21-D6BC-DE45-8E8C-D09966C596EB}"/>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002B4E5F-56F0-EF40-A0A6-2B77F7580A9F}"/>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Rectangle 55">
              <a:extLst>
                <a:ext uri="{FF2B5EF4-FFF2-40B4-BE49-F238E27FC236}">
                  <a16:creationId xmlns:a16="http://schemas.microsoft.com/office/drawing/2014/main" id="{1BCC4FB4-E61B-524D-A369-A97841714704}"/>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Rectangle 56">
              <a:extLst>
                <a:ext uri="{FF2B5EF4-FFF2-40B4-BE49-F238E27FC236}">
                  <a16:creationId xmlns:a16="http://schemas.microsoft.com/office/drawing/2014/main" id="{6A4441CA-A199-B545-BEC1-970E0C7F385A}"/>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7838" name="Group 57">
            <a:extLst>
              <a:ext uri="{FF2B5EF4-FFF2-40B4-BE49-F238E27FC236}">
                <a16:creationId xmlns:a16="http://schemas.microsoft.com/office/drawing/2014/main" id="{81BEC6D5-236D-BF4B-B917-4F8B04DD9AAC}"/>
              </a:ext>
            </a:extLst>
          </p:cNvPr>
          <p:cNvGrpSpPr>
            <a:grpSpLocks/>
          </p:cNvGrpSpPr>
          <p:nvPr/>
        </p:nvGrpSpPr>
        <p:grpSpPr bwMode="auto">
          <a:xfrm>
            <a:off x="6640514" y="5360988"/>
            <a:ext cx="757237" cy="152400"/>
            <a:chOff x="4997572" y="3375302"/>
            <a:chExt cx="758091" cy="152400"/>
          </a:xfrm>
        </p:grpSpPr>
        <p:sp>
          <p:nvSpPr>
            <p:cNvPr id="59" name="Rectangle 58">
              <a:extLst>
                <a:ext uri="{FF2B5EF4-FFF2-40B4-BE49-F238E27FC236}">
                  <a16:creationId xmlns:a16="http://schemas.microsoft.com/office/drawing/2014/main" id="{B696A53A-20A8-A142-A4D9-6704503E6F86}"/>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FA682E56-659C-9048-8AD7-B15B7663B05A}"/>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E9D1B305-F9A2-E04B-9E0A-8E3D372339FB}"/>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BA6A3C90-5053-E748-BC82-89CE580C6CF3}"/>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a:extLst>
                <a:ext uri="{FF2B5EF4-FFF2-40B4-BE49-F238E27FC236}">
                  <a16:creationId xmlns:a16="http://schemas.microsoft.com/office/drawing/2014/main" id="{31CA0F7F-F54B-7149-8CF4-CE0FC649205F}"/>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6F62E956-EC45-3A46-9BC9-CEC885FC69E3}"/>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5" name="Rectangle 64">
              <a:extLst>
                <a:ext uri="{FF2B5EF4-FFF2-40B4-BE49-F238E27FC236}">
                  <a16:creationId xmlns:a16="http://schemas.microsoft.com/office/drawing/2014/main" id="{AFC8D3C2-F62B-584E-AA9F-5D14BB5F5F7F}"/>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7839" name="Group 65">
            <a:extLst>
              <a:ext uri="{FF2B5EF4-FFF2-40B4-BE49-F238E27FC236}">
                <a16:creationId xmlns:a16="http://schemas.microsoft.com/office/drawing/2014/main" id="{99F5D315-FBBD-C049-BECD-B55931425945}"/>
              </a:ext>
            </a:extLst>
          </p:cNvPr>
          <p:cNvGrpSpPr>
            <a:grpSpLocks/>
          </p:cNvGrpSpPr>
          <p:nvPr/>
        </p:nvGrpSpPr>
        <p:grpSpPr bwMode="auto">
          <a:xfrm>
            <a:off x="7397751" y="5367338"/>
            <a:ext cx="758825" cy="152400"/>
            <a:chOff x="4997572" y="3375302"/>
            <a:chExt cx="758091" cy="152400"/>
          </a:xfrm>
        </p:grpSpPr>
        <p:sp>
          <p:nvSpPr>
            <p:cNvPr id="67" name="Rectangle 66">
              <a:extLst>
                <a:ext uri="{FF2B5EF4-FFF2-40B4-BE49-F238E27FC236}">
                  <a16:creationId xmlns:a16="http://schemas.microsoft.com/office/drawing/2014/main" id="{2E1C7F24-A8A9-714E-84B8-A3087BFDD74D}"/>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a:extLst>
                <a:ext uri="{FF2B5EF4-FFF2-40B4-BE49-F238E27FC236}">
                  <a16:creationId xmlns:a16="http://schemas.microsoft.com/office/drawing/2014/main" id="{A19A1C69-9CDE-D542-853F-151C18927D50}"/>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73D396DF-EA11-2649-AF47-68FFB1E90062}"/>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E690FEF7-379E-F048-8AA8-F811F3ADC6F0}"/>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id="{1495EBB9-9F6B-1946-B5E6-A2C703E0474B}"/>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2" name="Rectangle 71">
              <a:extLst>
                <a:ext uri="{FF2B5EF4-FFF2-40B4-BE49-F238E27FC236}">
                  <a16:creationId xmlns:a16="http://schemas.microsoft.com/office/drawing/2014/main" id="{4FE01C23-7FD4-8844-A01A-A54F93653ABD}"/>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37F7CFB2-67E5-574A-A659-CC6D92BE729C}"/>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7840" name="Group 73">
            <a:extLst>
              <a:ext uri="{FF2B5EF4-FFF2-40B4-BE49-F238E27FC236}">
                <a16:creationId xmlns:a16="http://schemas.microsoft.com/office/drawing/2014/main" id="{AD5C929D-0624-1047-8281-99CE6407D9A7}"/>
              </a:ext>
            </a:extLst>
          </p:cNvPr>
          <p:cNvGrpSpPr>
            <a:grpSpLocks/>
          </p:cNvGrpSpPr>
          <p:nvPr/>
        </p:nvGrpSpPr>
        <p:grpSpPr bwMode="auto">
          <a:xfrm>
            <a:off x="2093914" y="5362575"/>
            <a:ext cx="757237" cy="152400"/>
            <a:chOff x="4997572" y="3375302"/>
            <a:chExt cx="758091" cy="152400"/>
          </a:xfrm>
        </p:grpSpPr>
        <p:sp>
          <p:nvSpPr>
            <p:cNvPr id="75" name="Rectangle 74">
              <a:extLst>
                <a:ext uri="{FF2B5EF4-FFF2-40B4-BE49-F238E27FC236}">
                  <a16:creationId xmlns:a16="http://schemas.microsoft.com/office/drawing/2014/main" id="{9ABFE274-5AA9-DC40-B81F-1365B202B662}"/>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6" name="Rectangle 75">
              <a:extLst>
                <a:ext uri="{FF2B5EF4-FFF2-40B4-BE49-F238E27FC236}">
                  <a16:creationId xmlns:a16="http://schemas.microsoft.com/office/drawing/2014/main" id="{258AFCCE-E16F-4449-BAD2-B6FF6EF7BCDB}"/>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Rectangle 76">
              <a:extLst>
                <a:ext uri="{FF2B5EF4-FFF2-40B4-BE49-F238E27FC236}">
                  <a16:creationId xmlns:a16="http://schemas.microsoft.com/office/drawing/2014/main" id="{F23E848E-0553-8141-95FD-15935ACBD795}"/>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774C8E78-832F-3840-9493-4CE0DBD1007A}"/>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Rectangle 78">
              <a:extLst>
                <a:ext uri="{FF2B5EF4-FFF2-40B4-BE49-F238E27FC236}">
                  <a16:creationId xmlns:a16="http://schemas.microsoft.com/office/drawing/2014/main" id="{C8DF32C3-29CB-EA41-9A20-937C9991B517}"/>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Rectangle 79">
              <a:extLst>
                <a:ext uri="{FF2B5EF4-FFF2-40B4-BE49-F238E27FC236}">
                  <a16:creationId xmlns:a16="http://schemas.microsoft.com/office/drawing/2014/main" id="{C3168632-389C-7F40-9AF5-538E26CE02B0}"/>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 name="Rectangle 80">
              <a:extLst>
                <a:ext uri="{FF2B5EF4-FFF2-40B4-BE49-F238E27FC236}">
                  <a16:creationId xmlns:a16="http://schemas.microsoft.com/office/drawing/2014/main" id="{59EAADB7-8AD4-8844-944D-36A6857F9406}"/>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7841" name="Group 81">
            <a:extLst>
              <a:ext uri="{FF2B5EF4-FFF2-40B4-BE49-F238E27FC236}">
                <a16:creationId xmlns:a16="http://schemas.microsoft.com/office/drawing/2014/main" id="{C8FD7A7B-025E-E348-8EDB-1D52425940E2}"/>
              </a:ext>
            </a:extLst>
          </p:cNvPr>
          <p:cNvGrpSpPr>
            <a:grpSpLocks/>
          </p:cNvGrpSpPr>
          <p:nvPr/>
        </p:nvGrpSpPr>
        <p:grpSpPr bwMode="auto">
          <a:xfrm>
            <a:off x="1335087" y="5356225"/>
            <a:ext cx="758826" cy="152400"/>
            <a:chOff x="4997572" y="3375302"/>
            <a:chExt cx="758091" cy="152400"/>
          </a:xfrm>
        </p:grpSpPr>
        <p:sp>
          <p:nvSpPr>
            <p:cNvPr id="83" name="Rectangle 82">
              <a:extLst>
                <a:ext uri="{FF2B5EF4-FFF2-40B4-BE49-F238E27FC236}">
                  <a16:creationId xmlns:a16="http://schemas.microsoft.com/office/drawing/2014/main" id="{A18D56C8-A007-3A4A-BB40-3FBD5FF88738}"/>
                </a:ext>
              </a:extLst>
            </p:cNvPr>
            <p:cNvSpPr/>
            <p:nvPr/>
          </p:nvSpPr>
          <p:spPr>
            <a:xfrm>
              <a:off x="4997572"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64805C70-E617-874E-9D09-634C0E5F7DB6}"/>
                </a:ext>
              </a:extLst>
            </p:cNvPr>
            <p:cNvSpPr/>
            <p:nvPr/>
          </p:nvSpPr>
          <p:spPr>
            <a:xfrm>
              <a:off x="5107004"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AF224205-736D-6D4A-A6EC-A66C64ED0E0F}"/>
                </a:ext>
              </a:extLst>
            </p:cNvPr>
            <p:cNvSpPr/>
            <p:nvPr/>
          </p:nvSpPr>
          <p:spPr>
            <a:xfrm>
              <a:off x="5214849"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34C4CBD2-4C95-7846-AAA2-F7EAC3AADA08}"/>
                </a:ext>
              </a:extLst>
            </p:cNvPr>
            <p:cNvSpPr/>
            <p:nvPr/>
          </p:nvSpPr>
          <p:spPr>
            <a:xfrm>
              <a:off x="5324281" y="3376890"/>
              <a:ext cx="107845"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Rectangle 86">
              <a:extLst>
                <a:ext uri="{FF2B5EF4-FFF2-40B4-BE49-F238E27FC236}">
                  <a16:creationId xmlns:a16="http://schemas.microsoft.com/office/drawing/2014/main" id="{65F922FC-11CC-3947-81BC-0872DF763563}"/>
                </a:ext>
              </a:extLst>
            </p:cNvPr>
            <p:cNvSpPr/>
            <p:nvPr/>
          </p:nvSpPr>
          <p:spPr>
            <a:xfrm>
              <a:off x="5432127"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 name="Rectangle 87">
              <a:extLst>
                <a:ext uri="{FF2B5EF4-FFF2-40B4-BE49-F238E27FC236}">
                  <a16:creationId xmlns:a16="http://schemas.microsoft.com/office/drawing/2014/main" id="{8C1A161A-B3EB-5141-929E-9EE9F08B6C7F}"/>
                </a:ext>
              </a:extLst>
            </p:cNvPr>
            <p:cNvSpPr/>
            <p:nvPr/>
          </p:nvSpPr>
          <p:spPr>
            <a:xfrm>
              <a:off x="5541558"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 name="Rectangle 88">
              <a:extLst>
                <a:ext uri="{FF2B5EF4-FFF2-40B4-BE49-F238E27FC236}">
                  <a16:creationId xmlns:a16="http://schemas.microsoft.com/office/drawing/2014/main" id="{28CBD871-0B48-A946-8C93-E0A44DE8F2BF}"/>
                </a:ext>
              </a:extLst>
            </p:cNvPr>
            <p:cNvSpPr/>
            <p:nvPr/>
          </p:nvSpPr>
          <p:spPr>
            <a:xfrm>
              <a:off x="5647818" y="338165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7842" name="Group 89">
            <a:extLst>
              <a:ext uri="{FF2B5EF4-FFF2-40B4-BE49-F238E27FC236}">
                <a16:creationId xmlns:a16="http://schemas.microsoft.com/office/drawing/2014/main" id="{D8E86C2A-E24B-0748-8BC9-0E07C8D821A4}"/>
              </a:ext>
            </a:extLst>
          </p:cNvPr>
          <p:cNvGrpSpPr>
            <a:grpSpLocks/>
          </p:cNvGrpSpPr>
          <p:nvPr/>
        </p:nvGrpSpPr>
        <p:grpSpPr bwMode="auto">
          <a:xfrm>
            <a:off x="8156576" y="5368925"/>
            <a:ext cx="758825" cy="152400"/>
            <a:chOff x="4997572" y="3375302"/>
            <a:chExt cx="758091" cy="152400"/>
          </a:xfrm>
        </p:grpSpPr>
        <p:sp>
          <p:nvSpPr>
            <p:cNvPr id="91" name="Rectangle 90">
              <a:extLst>
                <a:ext uri="{FF2B5EF4-FFF2-40B4-BE49-F238E27FC236}">
                  <a16:creationId xmlns:a16="http://schemas.microsoft.com/office/drawing/2014/main" id="{A038CE3B-5AD4-8A47-9640-36450FFBD0B7}"/>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 name="Rectangle 91">
              <a:extLst>
                <a:ext uri="{FF2B5EF4-FFF2-40B4-BE49-F238E27FC236}">
                  <a16:creationId xmlns:a16="http://schemas.microsoft.com/office/drawing/2014/main" id="{B47A3D3C-80AF-0741-82B9-3B26E02BC487}"/>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 name="Rectangle 92">
              <a:extLst>
                <a:ext uri="{FF2B5EF4-FFF2-40B4-BE49-F238E27FC236}">
                  <a16:creationId xmlns:a16="http://schemas.microsoft.com/office/drawing/2014/main" id="{F0C4CD65-FD07-F74E-A753-F9C24D4568C9}"/>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 name="Rectangle 93">
              <a:extLst>
                <a:ext uri="{FF2B5EF4-FFF2-40B4-BE49-F238E27FC236}">
                  <a16:creationId xmlns:a16="http://schemas.microsoft.com/office/drawing/2014/main" id="{08BCC0CC-032D-764B-AD5F-C4CDAD3B1C90}"/>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5" name="Rectangle 94">
              <a:extLst>
                <a:ext uri="{FF2B5EF4-FFF2-40B4-BE49-F238E27FC236}">
                  <a16:creationId xmlns:a16="http://schemas.microsoft.com/office/drawing/2014/main" id="{17FD5C52-AD3E-2B46-924E-BBDE33BCE426}"/>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6" name="Rectangle 95">
              <a:extLst>
                <a:ext uri="{FF2B5EF4-FFF2-40B4-BE49-F238E27FC236}">
                  <a16:creationId xmlns:a16="http://schemas.microsoft.com/office/drawing/2014/main" id="{81366A84-1C97-E640-8A91-45BFFD1C6C2F}"/>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7" name="Rectangle 96">
              <a:extLst>
                <a:ext uri="{FF2B5EF4-FFF2-40B4-BE49-F238E27FC236}">
                  <a16:creationId xmlns:a16="http://schemas.microsoft.com/office/drawing/2014/main" id="{8B9A5CD1-1317-A54B-995A-4965B1F8711B}"/>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7843" name="Group 97">
            <a:extLst>
              <a:ext uri="{FF2B5EF4-FFF2-40B4-BE49-F238E27FC236}">
                <a16:creationId xmlns:a16="http://schemas.microsoft.com/office/drawing/2014/main" id="{5CB97DF1-6906-494C-9483-4B654F413BA8}"/>
              </a:ext>
            </a:extLst>
          </p:cNvPr>
          <p:cNvGrpSpPr>
            <a:grpSpLocks/>
          </p:cNvGrpSpPr>
          <p:nvPr/>
        </p:nvGrpSpPr>
        <p:grpSpPr bwMode="auto">
          <a:xfrm>
            <a:off x="8918576" y="5375275"/>
            <a:ext cx="758825" cy="152400"/>
            <a:chOff x="4997572" y="3375302"/>
            <a:chExt cx="758091" cy="152400"/>
          </a:xfrm>
        </p:grpSpPr>
        <p:sp>
          <p:nvSpPr>
            <p:cNvPr id="99" name="Rectangle 98">
              <a:extLst>
                <a:ext uri="{FF2B5EF4-FFF2-40B4-BE49-F238E27FC236}">
                  <a16:creationId xmlns:a16="http://schemas.microsoft.com/office/drawing/2014/main" id="{5C97D5E2-9701-4541-B7DB-0D154AECFBF3}"/>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3EFA93A9-D9D6-DB47-90EA-831BBE264482}"/>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1" name="Rectangle 100">
              <a:extLst>
                <a:ext uri="{FF2B5EF4-FFF2-40B4-BE49-F238E27FC236}">
                  <a16:creationId xmlns:a16="http://schemas.microsoft.com/office/drawing/2014/main" id="{381C97BE-5FC2-1542-92D9-8079455C4A15}"/>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 name="Rectangle 101">
              <a:extLst>
                <a:ext uri="{FF2B5EF4-FFF2-40B4-BE49-F238E27FC236}">
                  <a16:creationId xmlns:a16="http://schemas.microsoft.com/office/drawing/2014/main" id="{6BDB5A4A-7A4B-624F-8329-189E2B8D2054}"/>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3" name="Rectangle 102">
              <a:extLst>
                <a:ext uri="{FF2B5EF4-FFF2-40B4-BE49-F238E27FC236}">
                  <a16:creationId xmlns:a16="http://schemas.microsoft.com/office/drawing/2014/main" id="{56755E1A-99A7-0241-9814-60E0F48175A7}"/>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 name="Rectangle 103">
              <a:extLst>
                <a:ext uri="{FF2B5EF4-FFF2-40B4-BE49-F238E27FC236}">
                  <a16:creationId xmlns:a16="http://schemas.microsoft.com/office/drawing/2014/main" id="{08E804D8-5746-EB4E-AAFD-5BCDA9CBFCAB}"/>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5" name="Rectangle 104">
              <a:extLst>
                <a:ext uri="{FF2B5EF4-FFF2-40B4-BE49-F238E27FC236}">
                  <a16:creationId xmlns:a16="http://schemas.microsoft.com/office/drawing/2014/main" id="{10CED363-06E9-B747-BED3-67B57868A4F0}"/>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7844" name="Group 105">
            <a:extLst>
              <a:ext uri="{FF2B5EF4-FFF2-40B4-BE49-F238E27FC236}">
                <a16:creationId xmlns:a16="http://schemas.microsoft.com/office/drawing/2014/main" id="{EFB57672-5D32-1642-A62B-BEC0DE7646BB}"/>
              </a:ext>
            </a:extLst>
          </p:cNvPr>
          <p:cNvGrpSpPr>
            <a:grpSpLocks/>
          </p:cNvGrpSpPr>
          <p:nvPr/>
        </p:nvGrpSpPr>
        <p:grpSpPr bwMode="auto">
          <a:xfrm>
            <a:off x="9677400" y="5376863"/>
            <a:ext cx="757238" cy="152400"/>
            <a:chOff x="4997572" y="3375302"/>
            <a:chExt cx="758091" cy="152400"/>
          </a:xfrm>
        </p:grpSpPr>
        <p:sp>
          <p:nvSpPr>
            <p:cNvPr id="107" name="Rectangle 106">
              <a:extLst>
                <a:ext uri="{FF2B5EF4-FFF2-40B4-BE49-F238E27FC236}">
                  <a16:creationId xmlns:a16="http://schemas.microsoft.com/office/drawing/2014/main" id="{36916E14-F87C-1F48-BD55-38EB426BDF8A}"/>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8" name="Rectangle 107">
              <a:extLst>
                <a:ext uri="{FF2B5EF4-FFF2-40B4-BE49-F238E27FC236}">
                  <a16:creationId xmlns:a16="http://schemas.microsoft.com/office/drawing/2014/main" id="{B915C59A-15D3-E148-91AB-7175F19333F2}"/>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 name="Rectangle 108">
              <a:extLst>
                <a:ext uri="{FF2B5EF4-FFF2-40B4-BE49-F238E27FC236}">
                  <a16:creationId xmlns:a16="http://schemas.microsoft.com/office/drawing/2014/main" id="{09E6A302-5562-DD4B-8E0A-F18C0796A6C7}"/>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 name="Rectangle 109">
              <a:extLst>
                <a:ext uri="{FF2B5EF4-FFF2-40B4-BE49-F238E27FC236}">
                  <a16:creationId xmlns:a16="http://schemas.microsoft.com/office/drawing/2014/main" id="{E9842F08-6117-0647-A723-A79836552534}"/>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1" name="Rectangle 110">
              <a:extLst>
                <a:ext uri="{FF2B5EF4-FFF2-40B4-BE49-F238E27FC236}">
                  <a16:creationId xmlns:a16="http://schemas.microsoft.com/office/drawing/2014/main" id="{C509EDAE-A592-5446-9737-CF77902AA150}"/>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 name="Rectangle 111">
              <a:extLst>
                <a:ext uri="{FF2B5EF4-FFF2-40B4-BE49-F238E27FC236}">
                  <a16:creationId xmlns:a16="http://schemas.microsoft.com/office/drawing/2014/main" id="{2F48446F-894E-DD44-9EA0-A28E2BC20DFB}"/>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 name="Rectangle 112">
              <a:extLst>
                <a:ext uri="{FF2B5EF4-FFF2-40B4-BE49-F238E27FC236}">
                  <a16:creationId xmlns:a16="http://schemas.microsoft.com/office/drawing/2014/main" id="{51CC2CA9-BC90-6A48-9A7D-5B9A746DE7A6}"/>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3" name="Straight Connector 12">
            <a:extLst>
              <a:ext uri="{FF2B5EF4-FFF2-40B4-BE49-F238E27FC236}">
                <a16:creationId xmlns:a16="http://schemas.microsoft.com/office/drawing/2014/main" id="{65797CE7-A736-5348-A37A-D0AAD5643F96}"/>
              </a:ext>
            </a:extLst>
          </p:cNvPr>
          <p:cNvCxnSpPr>
            <a:cxnSpLocks noChangeShapeType="1"/>
          </p:cNvCxnSpPr>
          <p:nvPr/>
        </p:nvCxnSpPr>
        <p:spPr bwMode="auto">
          <a:xfrm>
            <a:off x="804862" y="5381625"/>
            <a:ext cx="9863138"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6896ABF3-10D1-7841-B8BD-FE707AB3DD4A}"/>
              </a:ext>
            </a:extLst>
          </p:cNvPr>
          <p:cNvCxnSpPr>
            <a:cxnSpLocks noChangeShapeType="1"/>
          </p:cNvCxnSpPr>
          <p:nvPr/>
        </p:nvCxnSpPr>
        <p:spPr bwMode="auto">
          <a:xfrm>
            <a:off x="806450" y="5505450"/>
            <a:ext cx="9861550"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A51372D0-81B7-5C43-8EFF-34014A934953}"/>
              </a:ext>
            </a:extLst>
          </p:cNvPr>
          <p:cNvCxnSpPr>
            <a:cxnSpLocks noChangeShapeType="1"/>
          </p:cNvCxnSpPr>
          <p:nvPr/>
        </p:nvCxnSpPr>
        <p:spPr bwMode="auto">
          <a:xfrm>
            <a:off x="5214938" y="5381625"/>
            <a:ext cx="995362"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C3C53165-4450-174F-A80A-5AC01121CAAD}"/>
              </a:ext>
            </a:extLst>
          </p:cNvPr>
          <p:cNvCxnSpPr>
            <a:cxnSpLocks noChangeShapeType="1"/>
          </p:cNvCxnSpPr>
          <p:nvPr/>
        </p:nvCxnSpPr>
        <p:spPr bwMode="auto">
          <a:xfrm>
            <a:off x="5214938" y="5507038"/>
            <a:ext cx="995362"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78055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62867E1F-2710-D44B-A183-C2DA6574FD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0650" y="127000"/>
            <a:ext cx="68707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5138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9E83F6F8-B66C-6B47-8670-A89AED4E1151}"/>
              </a:ext>
            </a:extLst>
          </p:cNvPr>
          <p:cNvSpPr>
            <a:spLocks noGrp="1"/>
          </p:cNvSpPr>
          <p:nvPr>
            <p:ph type="title"/>
          </p:nvPr>
        </p:nvSpPr>
        <p:spPr/>
        <p:txBody>
          <a:bodyPr/>
          <a:lstStyle/>
          <a:p>
            <a:pPr eaLnBrk="1" hangingPunct="1"/>
            <a:r>
              <a:rPr lang="en-US" altLang="it-IT">
                <a:ea typeface="ＭＳ Ｐゴシック" panose="020B0600070205080204" pitchFamily="34" charset="-128"/>
              </a:rPr>
              <a:t>How does Cas9 work ?</a:t>
            </a:r>
          </a:p>
        </p:txBody>
      </p:sp>
      <p:sp>
        <p:nvSpPr>
          <p:cNvPr id="4" name="Oval 3">
            <a:extLst>
              <a:ext uri="{FF2B5EF4-FFF2-40B4-BE49-F238E27FC236}">
                <a16:creationId xmlns:a16="http://schemas.microsoft.com/office/drawing/2014/main" id="{C2B2F5F4-4DF3-EF40-902E-B7A449F727C9}"/>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cxnSp>
        <p:nvCxnSpPr>
          <p:cNvPr id="5" name="Straight Connector 4">
            <a:extLst>
              <a:ext uri="{FF2B5EF4-FFF2-40B4-BE49-F238E27FC236}">
                <a16:creationId xmlns:a16="http://schemas.microsoft.com/office/drawing/2014/main" id="{B2ED29B9-F5A1-F94A-A146-A1A70CE33402}"/>
              </a:ext>
            </a:extLst>
          </p:cNvPr>
          <p:cNvCxnSpPr>
            <a:cxnSpLocks noChangeShapeType="1"/>
          </p:cNvCxnSpPr>
          <p:nvPr/>
        </p:nvCxnSpPr>
        <p:spPr bwMode="auto">
          <a:xfrm>
            <a:off x="4481513" y="4781551"/>
            <a:ext cx="488950"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814DEAE2-4474-E44E-A9FE-4CEACFD04B1F}"/>
              </a:ext>
            </a:extLst>
          </p:cNvPr>
          <p:cNvCxnSpPr>
            <a:cxnSpLocks noChangeShapeType="1"/>
          </p:cNvCxnSpPr>
          <p:nvPr/>
        </p:nvCxnSpPr>
        <p:spPr bwMode="auto">
          <a:xfrm>
            <a:off x="4725988" y="5019676"/>
            <a:ext cx="488950" cy="238125"/>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102C9436-CD1E-CD46-A5B0-ABBBB5ED31F2}"/>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9878" name="TextBox 9">
            <a:extLst>
              <a:ext uri="{FF2B5EF4-FFF2-40B4-BE49-F238E27FC236}">
                <a16:creationId xmlns:a16="http://schemas.microsoft.com/office/drawing/2014/main" id="{6430D53C-83AE-5747-9AB7-E96BA76CEAA1}"/>
              </a:ext>
            </a:extLst>
          </p:cNvPr>
          <p:cNvSpPr txBox="1">
            <a:spLocks noChangeArrowheads="1"/>
          </p:cNvSpPr>
          <p:nvPr/>
        </p:nvSpPr>
        <p:spPr bwMode="auto">
          <a:xfrm>
            <a:off x="1981201" y="1884364"/>
            <a:ext cx="8448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When a DNA sequence complementary to the guide RNA is found the scanning stops </a:t>
            </a:r>
          </a:p>
        </p:txBody>
      </p:sp>
      <p:sp>
        <p:nvSpPr>
          <p:cNvPr id="8" name="Trapezoid 7">
            <a:extLst>
              <a:ext uri="{FF2B5EF4-FFF2-40B4-BE49-F238E27FC236}">
                <a16:creationId xmlns:a16="http://schemas.microsoft.com/office/drawing/2014/main" id="{D5177239-37AE-5E4B-A0EF-CC35CE11D4B8}"/>
              </a:ext>
            </a:extLst>
          </p:cNvPr>
          <p:cNvSpPr/>
          <p:nvPr/>
        </p:nvSpPr>
        <p:spPr>
          <a:xfrm flipV="1">
            <a:off x="4365625" y="5310189"/>
            <a:ext cx="2027238" cy="211137"/>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79880" name="Group 17">
            <a:extLst>
              <a:ext uri="{FF2B5EF4-FFF2-40B4-BE49-F238E27FC236}">
                <a16:creationId xmlns:a16="http://schemas.microsoft.com/office/drawing/2014/main" id="{7978A9E0-3B3C-0649-BD4D-4315CCF08A21}"/>
              </a:ext>
            </a:extLst>
          </p:cNvPr>
          <p:cNvGrpSpPr>
            <a:grpSpLocks/>
          </p:cNvGrpSpPr>
          <p:nvPr/>
        </p:nvGrpSpPr>
        <p:grpSpPr bwMode="auto">
          <a:xfrm>
            <a:off x="2851151" y="5367338"/>
            <a:ext cx="758825" cy="152400"/>
            <a:chOff x="4997572" y="3375302"/>
            <a:chExt cx="758091" cy="152400"/>
          </a:xfrm>
        </p:grpSpPr>
        <p:sp>
          <p:nvSpPr>
            <p:cNvPr id="19" name="Rectangle 18">
              <a:extLst>
                <a:ext uri="{FF2B5EF4-FFF2-40B4-BE49-F238E27FC236}">
                  <a16:creationId xmlns:a16="http://schemas.microsoft.com/office/drawing/2014/main" id="{875362C8-A9D9-A545-8ABB-5CD2924286C0}"/>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A70281E3-FB92-BD4B-B84B-0D87F86E612A}"/>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A036DC19-2E0F-F04F-8C19-C33A4179E1D9}"/>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4EB706C6-90D3-3D40-9EDE-1B9F3DC5000D}"/>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03BC4920-90B8-534C-92A6-AB0ADAD7FB54}"/>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23">
              <a:extLst>
                <a:ext uri="{FF2B5EF4-FFF2-40B4-BE49-F238E27FC236}">
                  <a16:creationId xmlns:a16="http://schemas.microsoft.com/office/drawing/2014/main" id="{54A4FB07-ED36-FB40-AA76-2037C684CDFB}"/>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Rectangle 24">
              <a:extLst>
                <a:ext uri="{FF2B5EF4-FFF2-40B4-BE49-F238E27FC236}">
                  <a16:creationId xmlns:a16="http://schemas.microsoft.com/office/drawing/2014/main" id="{8357D80E-CDED-7A4A-B88D-D045617B082C}"/>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9881" name="Group 25">
            <a:extLst>
              <a:ext uri="{FF2B5EF4-FFF2-40B4-BE49-F238E27FC236}">
                <a16:creationId xmlns:a16="http://schemas.microsoft.com/office/drawing/2014/main" id="{D03B28A8-C99F-3A47-AB1C-9819FD5C4D2F}"/>
              </a:ext>
            </a:extLst>
          </p:cNvPr>
          <p:cNvGrpSpPr>
            <a:grpSpLocks/>
          </p:cNvGrpSpPr>
          <p:nvPr/>
        </p:nvGrpSpPr>
        <p:grpSpPr bwMode="auto">
          <a:xfrm>
            <a:off x="3609975" y="5357813"/>
            <a:ext cx="757238" cy="125412"/>
            <a:chOff x="4997572" y="3375302"/>
            <a:chExt cx="758091" cy="152400"/>
          </a:xfrm>
        </p:grpSpPr>
        <p:sp>
          <p:nvSpPr>
            <p:cNvPr id="27" name="Rectangle 26">
              <a:extLst>
                <a:ext uri="{FF2B5EF4-FFF2-40B4-BE49-F238E27FC236}">
                  <a16:creationId xmlns:a16="http://schemas.microsoft.com/office/drawing/2014/main" id="{B35D805D-A35A-FE49-A142-5C9620A544EA}"/>
                </a:ext>
              </a:extLst>
            </p:cNvPr>
            <p:cNvSpPr/>
            <p:nvPr/>
          </p:nvSpPr>
          <p:spPr>
            <a:xfrm>
              <a:off x="4997572" y="3375302"/>
              <a:ext cx="106483"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849F48A4-64EB-C24C-9CAD-4762CDCF0E94}"/>
                </a:ext>
              </a:extLst>
            </p:cNvPr>
            <p:cNvSpPr/>
            <p:nvPr/>
          </p:nvSpPr>
          <p:spPr>
            <a:xfrm>
              <a:off x="5105644" y="3375302"/>
              <a:ext cx="108072"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D2CFBC4A-6CB3-C94D-84A4-B32E59E4AAB5}"/>
                </a:ext>
              </a:extLst>
            </p:cNvPr>
            <p:cNvSpPr/>
            <p:nvPr/>
          </p:nvSpPr>
          <p:spPr>
            <a:xfrm>
              <a:off x="5215305" y="3375302"/>
              <a:ext cx="106482"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0450237F-4E48-604E-9BF1-E2C3606E710B}"/>
                </a:ext>
              </a:extLst>
            </p:cNvPr>
            <p:cNvSpPr/>
            <p:nvPr/>
          </p:nvSpPr>
          <p:spPr>
            <a:xfrm>
              <a:off x="5324965" y="3377231"/>
              <a:ext cx="106483"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A48552DC-2CEB-CA47-BFAC-26E9761FA6C1}"/>
                </a:ext>
              </a:extLst>
            </p:cNvPr>
            <p:cNvSpPr/>
            <p:nvPr/>
          </p:nvSpPr>
          <p:spPr>
            <a:xfrm>
              <a:off x="5431448" y="3377231"/>
              <a:ext cx="108072"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Rectangle 31">
              <a:extLst>
                <a:ext uri="{FF2B5EF4-FFF2-40B4-BE49-F238E27FC236}">
                  <a16:creationId xmlns:a16="http://schemas.microsoft.com/office/drawing/2014/main" id="{32EAA288-C71B-E741-84B9-5066CFFF9349}"/>
                </a:ext>
              </a:extLst>
            </p:cNvPr>
            <p:cNvSpPr/>
            <p:nvPr/>
          </p:nvSpPr>
          <p:spPr>
            <a:xfrm>
              <a:off x="5541109" y="3375302"/>
              <a:ext cx="108072"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941EF021-A9C4-714D-A1C6-CE8463E83C87}"/>
                </a:ext>
              </a:extLst>
            </p:cNvPr>
            <p:cNvSpPr/>
            <p:nvPr/>
          </p:nvSpPr>
          <p:spPr>
            <a:xfrm>
              <a:off x="5649180" y="3381089"/>
              <a:ext cx="106483" cy="14661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9882" name="Group 33">
            <a:extLst>
              <a:ext uri="{FF2B5EF4-FFF2-40B4-BE49-F238E27FC236}">
                <a16:creationId xmlns:a16="http://schemas.microsoft.com/office/drawing/2014/main" id="{E9EA4B7C-B2C8-7245-AA04-7895A298E2C4}"/>
              </a:ext>
            </a:extLst>
          </p:cNvPr>
          <p:cNvGrpSpPr>
            <a:grpSpLocks/>
          </p:cNvGrpSpPr>
          <p:nvPr/>
        </p:nvGrpSpPr>
        <p:grpSpPr bwMode="auto">
          <a:xfrm>
            <a:off x="4371975" y="5346700"/>
            <a:ext cx="757238" cy="152400"/>
            <a:chOff x="4997572" y="3375302"/>
            <a:chExt cx="758091" cy="152400"/>
          </a:xfrm>
        </p:grpSpPr>
        <p:sp>
          <p:nvSpPr>
            <p:cNvPr id="35" name="Rectangle 34">
              <a:extLst>
                <a:ext uri="{FF2B5EF4-FFF2-40B4-BE49-F238E27FC236}">
                  <a16:creationId xmlns:a16="http://schemas.microsoft.com/office/drawing/2014/main" id="{CBD17680-7356-6544-82B4-9F0C87B15111}"/>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0DA6FE44-2484-C544-928F-AA1AEFA0E6DE}"/>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52151E52-7659-3944-9F0F-A2CABC18B524}"/>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F6A71B0F-7885-B447-9F20-1695FA567772}"/>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53F110E4-D622-1F44-A13E-0CC149632980}"/>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B7928D44-58B4-494F-AE58-667105386171}"/>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Rectangle 40">
              <a:extLst>
                <a:ext uri="{FF2B5EF4-FFF2-40B4-BE49-F238E27FC236}">
                  <a16:creationId xmlns:a16="http://schemas.microsoft.com/office/drawing/2014/main" id="{5C3717F4-DC28-3F4B-A5BF-D24697E8A36A}"/>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9883" name="Group 41">
            <a:extLst>
              <a:ext uri="{FF2B5EF4-FFF2-40B4-BE49-F238E27FC236}">
                <a16:creationId xmlns:a16="http://schemas.microsoft.com/office/drawing/2014/main" id="{B49AE795-A048-1F42-8C36-694BB1F03B11}"/>
              </a:ext>
            </a:extLst>
          </p:cNvPr>
          <p:cNvGrpSpPr>
            <a:grpSpLocks/>
          </p:cNvGrpSpPr>
          <p:nvPr/>
        </p:nvGrpSpPr>
        <p:grpSpPr bwMode="auto">
          <a:xfrm>
            <a:off x="5129214" y="5353050"/>
            <a:ext cx="758825" cy="152400"/>
            <a:chOff x="4997572" y="3375302"/>
            <a:chExt cx="758091" cy="152400"/>
          </a:xfrm>
        </p:grpSpPr>
        <p:sp>
          <p:nvSpPr>
            <p:cNvPr id="43" name="Rectangle 42">
              <a:extLst>
                <a:ext uri="{FF2B5EF4-FFF2-40B4-BE49-F238E27FC236}">
                  <a16:creationId xmlns:a16="http://schemas.microsoft.com/office/drawing/2014/main" id="{BD2B669A-33A9-7C41-AC80-C65673E27269}"/>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2E940ECD-46AC-674D-B333-246B973CADE5}"/>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6CE3E3F9-1613-B54E-9116-3481D3F45DCE}"/>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3F08BD67-CCD1-0D4F-9F1E-681B14F5B8D1}"/>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8FF3CFAE-EDC4-6948-8090-648882349173}"/>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 name="Rectangle 47">
              <a:extLst>
                <a:ext uri="{FF2B5EF4-FFF2-40B4-BE49-F238E27FC236}">
                  <a16:creationId xmlns:a16="http://schemas.microsoft.com/office/drawing/2014/main" id="{B1F90668-AF68-5B4E-B911-DD18438C2445}"/>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Rectangle 48">
              <a:extLst>
                <a:ext uri="{FF2B5EF4-FFF2-40B4-BE49-F238E27FC236}">
                  <a16:creationId xmlns:a16="http://schemas.microsoft.com/office/drawing/2014/main" id="{94B905C2-4D2D-C44C-B78B-F0212133F324}"/>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9884" name="Group 49">
            <a:extLst>
              <a:ext uri="{FF2B5EF4-FFF2-40B4-BE49-F238E27FC236}">
                <a16:creationId xmlns:a16="http://schemas.microsoft.com/office/drawing/2014/main" id="{351CE75E-C0D6-D147-B98D-F854E00F4CE1}"/>
              </a:ext>
            </a:extLst>
          </p:cNvPr>
          <p:cNvGrpSpPr>
            <a:grpSpLocks/>
          </p:cNvGrpSpPr>
          <p:nvPr/>
        </p:nvGrpSpPr>
        <p:grpSpPr bwMode="auto">
          <a:xfrm>
            <a:off x="5888039" y="5354638"/>
            <a:ext cx="758825" cy="152400"/>
            <a:chOff x="4997572" y="3375302"/>
            <a:chExt cx="758091" cy="152400"/>
          </a:xfrm>
        </p:grpSpPr>
        <p:sp>
          <p:nvSpPr>
            <p:cNvPr id="51" name="Rectangle 50">
              <a:extLst>
                <a:ext uri="{FF2B5EF4-FFF2-40B4-BE49-F238E27FC236}">
                  <a16:creationId xmlns:a16="http://schemas.microsoft.com/office/drawing/2014/main" id="{314C6499-0C7C-A142-962F-0C21E6C6486C}"/>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98C3436C-E677-AF44-B4DC-BF476DEC3636}"/>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D13EC4DF-78C4-A24B-AA6D-7643781B7A52}"/>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D20343BD-1108-2A4E-B774-27B970609C3D}"/>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C5690257-6544-5B43-9BB0-C785E4A26AD1}"/>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Rectangle 55">
              <a:extLst>
                <a:ext uri="{FF2B5EF4-FFF2-40B4-BE49-F238E27FC236}">
                  <a16:creationId xmlns:a16="http://schemas.microsoft.com/office/drawing/2014/main" id="{328BF3EF-A551-A340-AA21-06B1E1A4F6E8}"/>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Rectangle 56">
              <a:extLst>
                <a:ext uri="{FF2B5EF4-FFF2-40B4-BE49-F238E27FC236}">
                  <a16:creationId xmlns:a16="http://schemas.microsoft.com/office/drawing/2014/main" id="{F3488BDF-F49D-EE42-9CCD-667168A78F95}"/>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9885" name="Group 57">
            <a:extLst>
              <a:ext uri="{FF2B5EF4-FFF2-40B4-BE49-F238E27FC236}">
                <a16:creationId xmlns:a16="http://schemas.microsoft.com/office/drawing/2014/main" id="{DF33A068-A9A2-1F42-BB7D-578707F4E9CF}"/>
              </a:ext>
            </a:extLst>
          </p:cNvPr>
          <p:cNvGrpSpPr>
            <a:grpSpLocks/>
          </p:cNvGrpSpPr>
          <p:nvPr/>
        </p:nvGrpSpPr>
        <p:grpSpPr bwMode="auto">
          <a:xfrm>
            <a:off x="6640514" y="5360988"/>
            <a:ext cx="757237" cy="152400"/>
            <a:chOff x="4997572" y="3375302"/>
            <a:chExt cx="758091" cy="152400"/>
          </a:xfrm>
        </p:grpSpPr>
        <p:sp>
          <p:nvSpPr>
            <p:cNvPr id="59" name="Rectangle 58">
              <a:extLst>
                <a:ext uri="{FF2B5EF4-FFF2-40B4-BE49-F238E27FC236}">
                  <a16:creationId xmlns:a16="http://schemas.microsoft.com/office/drawing/2014/main" id="{462F9059-27F7-AF41-B67F-36E426813F0E}"/>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0D916E09-4BE9-1946-939B-A45E414535C4}"/>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AD870899-51CE-1C4D-AE2B-8278C2770D0B}"/>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25F91EC1-7252-4A4F-967F-1F83416FBABF}"/>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a:extLst>
                <a:ext uri="{FF2B5EF4-FFF2-40B4-BE49-F238E27FC236}">
                  <a16:creationId xmlns:a16="http://schemas.microsoft.com/office/drawing/2014/main" id="{91EB4738-C67A-C14A-B0BA-A0EEEC5A64EF}"/>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BC566E17-992D-DB4D-AC05-6995991F9591}"/>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5" name="Rectangle 64">
              <a:extLst>
                <a:ext uri="{FF2B5EF4-FFF2-40B4-BE49-F238E27FC236}">
                  <a16:creationId xmlns:a16="http://schemas.microsoft.com/office/drawing/2014/main" id="{E0283D47-532D-FD43-926A-03FF5AD3891A}"/>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9886" name="Group 65">
            <a:extLst>
              <a:ext uri="{FF2B5EF4-FFF2-40B4-BE49-F238E27FC236}">
                <a16:creationId xmlns:a16="http://schemas.microsoft.com/office/drawing/2014/main" id="{2A326771-4E75-B445-9EB4-66A688B7041C}"/>
              </a:ext>
            </a:extLst>
          </p:cNvPr>
          <p:cNvGrpSpPr>
            <a:grpSpLocks/>
          </p:cNvGrpSpPr>
          <p:nvPr/>
        </p:nvGrpSpPr>
        <p:grpSpPr bwMode="auto">
          <a:xfrm>
            <a:off x="7397751" y="5367338"/>
            <a:ext cx="758825" cy="152400"/>
            <a:chOff x="4997572" y="3375302"/>
            <a:chExt cx="758091" cy="152400"/>
          </a:xfrm>
        </p:grpSpPr>
        <p:sp>
          <p:nvSpPr>
            <p:cNvPr id="67" name="Rectangle 66">
              <a:extLst>
                <a:ext uri="{FF2B5EF4-FFF2-40B4-BE49-F238E27FC236}">
                  <a16:creationId xmlns:a16="http://schemas.microsoft.com/office/drawing/2014/main" id="{C567A6D0-0DEF-F446-A127-6B9EC6F27EE9}"/>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a:extLst>
                <a:ext uri="{FF2B5EF4-FFF2-40B4-BE49-F238E27FC236}">
                  <a16:creationId xmlns:a16="http://schemas.microsoft.com/office/drawing/2014/main" id="{C9A6FA19-8D3F-6549-9225-D48FE7F905C6}"/>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4333A7D2-C34E-4143-856C-899E3455672C}"/>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0875DF44-61F9-CF4C-A2CE-35DDBAD338BC}"/>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id="{ABF84563-DF81-4945-9B55-790955A747A6}"/>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2" name="Rectangle 71">
              <a:extLst>
                <a:ext uri="{FF2B5EF4-FFF2-40B4-BE49-F238E27FC236}">
                  <a16:creationId xmlns:a16="http://schemas.microsoft.com/office/drawing/2014/main" id="{CF9AE15B-A3C8-DE44-A6CF-753C7DE6EDB8}"/>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207C9597-F533-B545-96BA-F6589A830B12}"/>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9887" name="Group 73">
            <a:extLst>
              <a:ext uri="{FF2B5EF4-FFF2-40B4-BE49-F238E27FC236}">
                <a16:creationId xmlns:a16="http://schemas.microsoft.com/office/drawing/2014/main" id="{A4E9E3EC-F6A2-FD4E-86C1-381E35C012B5}"/>
              </a:ext>
            </a:extLst>
          </p:cNvPr>
          <p:cNvGrpSpPr>
            <a:grpSpLocks/>
          </p:cNvGrpSpPr>
          <p:nvPr/>
        </p:nvGrpSpPr>
        <p:grpSpPr bwMode="auto">
          <a:xfrm>
            <a:off x="2093914" y="5362575"/>
            <a:ext cx="757237" cy="152400"/>
            <a:chOff x="4997572" y="3375302"/>
            <a:chExt cx="758091" cy="152400"/>
          </a:xfrm>
        </p:grpSpPr>
        <p:sp>
          <p:nvSpPr>
            <p:cNvPr id="75" name="Rectangle 74">
              <a:extLst>
                <a:ext uri="{FF2B5EF4-FFF2-40B4-BE49-F238E27FC236}">
                  <a16:creationId xmlns:a16="http://schemas.microsoft.com/office/drawing/2014/main" id="{DA923CD3-F120-7245-A377-8B68F443F4C3}"/>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6" name="Rectangle 75">
              <a:extLst>
                <a:ext uri="{FF2B5EF4-FFF2-40B4-BE49-F238E27FC236}">
                  <a16:creationId xmlns:a16="http://schemas.microsoft.com/office/drawing/2014/main" id="{BC77D379-4350-7344-8ED4-5A8F0F3E2069}"/>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Rectangle 76">
              <a:extLst>
                <a:ext uri="{FF2B5EF4-FFF2-40B4-BE49-F238E27FC236}">
                  <a16:creationId xmlns:a16="http://schemas.microsoft.com/office/drawing/2014/main" id="{C8A7886C-2072-C645-8886-2415916A485D}"/>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E8EFACF3-C5B4-4142-B327-2F0587C14173}"/>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Rectangle 78">
              <a:extLst>
                <a:ext uri="{FF2B5EF4-FFF2-40B4-BE49-F238E27FC236}">
                  <a16:creationId xmlns:a16="http://schemas.microsoft.com/office/drawing/2014/main" id="{B1AE7DEA-CBD6-3F41-A6F0-8F9A38BAF546}"/>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Rectangle 79">
              <a:extLst>
                <a:ext uri="{FF2B5EF4-FFF2-40B4-BE49-F238E27FC236}">
                  <a16:creationId xmlns:a16="http://schemas.microsoft.com/office/drawing/2014/main" id="{56BCC948-4BD2-CE4C-9189-B27A8705B462}"/>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 name="Rectangle 80">
              <a:extLst>
                <a:ext uri="{FF2B5EF4-FFF2-40B4-BE49-F238E27FC236}">
                  <a16:creationId xmlns:a16="http://schemas.microsoft.com/office/drawing/2014/main" id="{ADA85B05-8AF5-7D4C-8E9C-70CE08623C4E}"/>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9888" name="Group 81">
            <a:extLst>
              <a:ext uri="{FF2B5EF4-FFF2-40B4-BE49-F238E27FC236}">
                <a16:creationId xmlns:a16="http://schemas.microsoft.com/office/drawing/2014/main" id="{7C41DBCA-251A-B940-AFC0-EF59052F3E54}"/>
              </a:ext>
            </a:extLst>
          </p:cNvPr>
          <p:cNvGrpSpPr>
            <a:grpSpLocks/>
          </p:cNvGrpSpPr>
          <p:nvPr/>
        </p:nvGrpSpPr>
        <p:grpSpPr bwMode="auto">
          <a:xfrm>
            <a:off x="1335087" y="5356225"/>
            <a:ext cx="758826" cy="152400"/>
            <a:chOff x="4997572" y="3375302"/>
            <a:chExt cx="758091" cy="152400"/>
          </a:xfrm>
        </p:grpSpPr>
        <p:sp>
          <p:nvSpPr>
            <p:cNvPr id="83" name="Rectangle 82">
              <a:extLst>
                <a:ext uri="{FF2B5EF4-FFF2-40B4-BE49-F238E27FC236}">
                  <a16:creationId xmlns:a16="http://schemas.microsoft.com/office/drawing/2014/main" id="{144044FE-9F5D-0449-A4F0-D925CCA4C952}"/>
                </a:ext>
              </a:extLst>
            </p:cNvPr>
            <p:cNvSpPr/>
            <p:nvPr/>
          </p:nvSpPr>
          <p:spPr>
            <a:xfrm>
              <a:off x="4997572"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C513C2A6-5179-B34A-A4A2-14172123E90D}"/>
                </a:ext>
              </a:extLst>
            </p:cNvPr>
            <p:cNvSpPr/>
            <p:nvPr/>
          </p:nvSpPr>
          <p:spPr>
            <a:xfrm>
              <a:off x="5107004"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2E0C1754-1E19-594E-B986-E7ECD3DB03AA}"/>
                </a:ext>
              </a:extLst>
            </p:cNvPr>
            <p:cNvSpPr/>
            <p:nvPr/>
          </p:nvSpPr>
          <p:spPr>
            <a:xfrm>
              <a:off x="5214849"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0BB748A8-B266-194C-81BB-C7E41C651382}"/>
                </a:ext>
              </a:extLst>
            </p:cNvPr>
            <p:cNvSpPr/>
            <p:nvPr/>
          </p:nvSpPr>
          <p:spPr>
            <a:xfrm>
              <a:off x="5324281" y="3376890"/>
              <a:ext cx="107845"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Rectangle 86">
              <a:extLst>
                <a:ext uri="{FF2B5EF4-FFF2-40B4-BE49-F238E27FC236}">
                  <a16:creationId xmlns:a16="http://schemas.microsoft.com/office/drawing/2014/main" id="{18826EEA-D9CA-6346-9FEF-8DD076944AFE}"/>
                </a:ext>
              </a:extLst>
            </p:cNvPr>
            <p:cNvSpPr/>
            <p:nvPr/>
          </p:nvSpPr>
          <p:spPr>
            <a:xfrm>
              <a:off x="5432127"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 name="Rectangle 87">
              <a:extLst>
                <a:ext uri="{FF2B5EF4-FFF2-40B4-BE49-F238E27FC236}">
                  <a16:creationId xmlns:a16="http://schemas.microsoft.com/office/drawing/2014/main" id="{5BFF31F4-0212-EB42-981F-58FA11B44F36}"/>
                </a:ext>
              </a:extLst>
            </p:cNvPr>
            <p:cNvSpPr/>
            <p:nvPr/>
          </p:nvSpPr>
          <p:spPr>
            <a:xfrm>
              <a:off x="5541558"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 name="Rectangle 88">
              <a:extLst>
                <a:ext uri="{FF2B5EF4-FFF2-40B4-BE49-F238E27FC236}">
                  <a16:creationId xmlns:a16="http://schemas.microsoft.com/office/drawing/2014/main" id="{2D56700E-D8A9-5E48-8897-F36EF9A75FE5}"/>
                </a:ext>
              </a:extLst>
            </p:cNvPr>
            <p:cNvSpPr/>
            <p:nvPr/>
          </p:nvSpPr>
          <p:spPr>
            <a:xfrm>
              <a:off x="5647818" y="338165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9889" name="Group 89">
            <a:extLst>
              <a:ext uri="{FF2B5EF4-FFF2-40B4-BE49-F238E27FC236}">
                <a16:creationId xmlns:a16="http://schemas.microsoft.com/office/drawing/2014/main" id="{1865D327-580A-B641-B8C8-BCB11E256206}"/>
              </a:ext>
            </a:extLst>
          </p:cNvPr>
          <p:cNvGrpSpPr>
            <a:grpSpLocks/>
          </p:cNvGrpSpPr>
          <p:nvPr/>
        </p:nvGrpSpPr>
        <p:grpSpPr bwMode="auto">
          <a:xfrm>
            <a:off x="8156576" y="5368925"/>
            <a:ext cx="758825" cy="152400"/>
            <a:chOff x="4997572" y="3375302"/>
            <a:chExt cx="758091" cy="152400"/>
          </a:xfrm>
        </p:grpSpPr>
        <p:sp>
          <p:nvSpPr>
            <p:cNvPr id="91" name="Rectangle 90">
              <a:extLst>
                <a:ext uri="{FF2B5EF4-FFF2-40B4-BE49-F238E27FC236}">
                  <a16:creationId xmlns:a16="http://schemas.microsoft.com/office/drawing/2014/main" id="{83215E9F-8646-F54F-909F-19713778F166}"/>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 name="Rectangle 91">
              <a:extLst>
                <a:ext uri="{FF2B5EF4-FFF2-40B4-BE49-F238E27FC236}">
                  <a16:creationId xmlns:a16="http://schemas.microsoft.com/office/drawing/2014/main" id="{8FAA942E-DF36-0847-AE64-FD77C59EDB68}"/>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 name="Rectangle 92">
              <a:extLst>
                <a:ext uri="{FF2B5EF4-FFF2-40B4-BE49-F238E27FC236}">
                  <a16:creationId xmlns:a16="http://schemas.microsoft.com/office/drawing/2014/main" id="{143DC7D6-A6D7-9146-B3EE-5CA3DE4669D9}"/>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 name="Rectangle 93">
              <a:extLst>
                <a:ext uri="{FF2B5EF4-FFF2-40B4-BE49-F238E27FC236}">
                  <a16:creationId xmlns:a16="http://schemas.microsoft.com/office/drawing/2014/main" id="{FDF93E90-E998-FC4E-9CE3-A9FD6FF1E6F3}"/>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5" name="Rectangle 94">
              <a:extLst>
                <a:ext uri="{FF2B5EF4-FFF2-40B4-BE49-F238E27FC236}">
                  <a16:creationId xmlns:a16="http://schemas.microsoft.com/office/drawing/2014/main" id="{39F991C3-D62F-B24B-B06C-BD2075BE3116}"/>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6" name="Rectangle 95">
              <a:extLst>
                <a:ext uri="{FF2B5EF4-FFF2-40B4-BE49-F238E27FC236}">
                  <a16:creationId xmlns:a16="http://schemas.microsoft.com/office/drawing/2014/main" id="{C4C36C29-E988-4E4A-9775-4C3505D2951B}"/>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7" name="Rectangle 96">
              <a:extLst>
                <a:ext uri="{FF2B5EF4-FFF2-40B4-BE49-F238E27FC236}">
                  <a16:creationId xmlns:a16="http://schemas.microsoft.com/office/drawing/2014/main" id="{B65B3BC6-E3CB-F84C-A8D6-F88C1EE767E4}"/>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9890" name="Group 97">
            <a:extLst>
              <a:ext uri="{FF2B5EF4-FFF2-40B4-BE49-F238E27FC236}">
                <a16:creationId xmlns:a16="http://schemas.microsoft.com/office/drawing/2014/main" id="{391B1614-FA58-B549-A72F-200A6360EAAC}"/>
              </a:ext>
            </a:extLst>
          </p:cNvPr>
          <p:cNvGrpSpPr>
            <a:grpSpLocks/>
          </p:cNvGrpSpPr>
          <p:nvPr/>
        </p:nvGrpSpPr>
        <p:grpSpPr bwMode="auto">
          <a:xfrm>
            <a:off x="8918576" y="5375275"/>
            <a:ext cx="758825" cy="152400"/>
            <a:chOff x="4997572" y="3375302"/>
            <a:chExt cx="758091" cy="152400"/>
          </a:xfrm>
        </p:grpSpPr>
        <p:sp>
          <p:nvSpPr>
            <p:cNvPr id="99" name="Rectangle 98">
              <a:extLst>
                <a:ext uri="{FF2B5EF4-FFF2-40B4-BE49-F238E27FC236}">
                  <a16:creationId xmlns:a16="http://schemas.microsoft.com/office/drawing/2014/main" id="{E4A60F05-09E9-BD40-9939-AD83BEE6DCD4}"/>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AB1F20BA-CE70-A84B-B63F-CE6FD624412F}"/>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1" name="Rectangle 100">
              <a:extLst>
                <a:ext uri="{FF2B5EF4-FFF2-40B4-BE49-F238E27FC236}">
                  <a16:creationId xmlns:a16="http://schemas.microsoft.com/office/drawing/2014/main" id="{6585B30B-F50F-B043-A1B3-616252747D62}"/>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 name="Rectangle 101">
              <a:extLst>
                <a:ext uri="{FF2B5EF4-FFF2-40B4-BE49-F238E27FC236}">
                  <a16:creationId xmlns:a16="http://schemas.microsoft.com/office/drawing/2014/main" id="{9C2D356E-D92F-BD48-977D-5A018A3081C7}"/>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3" name="Rectangle 102">
              <a:extLst>
                <a:ext uri="{FF2B5EF4-FFF2-40B4-BE49-F238E27FC236}">
                  <a16:creationId xmlns:a16="http://schemas.microsoft.com/office/drawing/2014/main" id="{F5E09FD5-5487-3D45-B63D-9846BBB15482}"/>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 name="Rectangle 103">
              <a:extLst>
                <a:ext uri="{FF2B5EF4-FFF2-40B4-BE49-F238E27FC236}">
                  <a16:creationId xmlns:a16="http://schemas.microsoft.com/office/drawing/2014/main" id="{52E15529-6059-6947-939F-1F3A7DFB4CA4}"/>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5" name="Rectangle 104">
              <a:extLst>
                <a:ext uri="{FF2B5EF4-FFF2-40B4-BE49-F238E27FC236}">
                  <a16:creationId xmlns:a16="http://schemas.microsoft.com/office/drawing/2014/main" id="{9DDE1BBA-7B86-EB41-A55E-4FA94ADDC997}"/>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79891" name="Group 105">
            <a:extLst>
              <a:ext uri="{FF2B5EF4-FFF2-40B4-BE49-F238E27FC236}">
                <a16:creationId xmlns:a16="http://schemas.microsoft.com/office/drawing/2014/main" id="{F41AA358-21ED-BF4D-863F-0AC9F620E41D}"/>
              </a:ext>
            </a:extLst>
          </p:cNvPr>
          <p:cNvGrpSpPr>
            <a:grpSpLocks/>
          </p:cNvGrpSpPr>
          <p:nvPr/>
        </p:nvGrpSpPr>
        <p:grpSpPr bwMode="auto">
          <a:xfrm>
            <a:off x="9677400" y="5376863"/>
            <a:ext cx="757238" cy="152400"/>
            <a:chOff x="4997572" y="3375302"/>
            <a:chExt cx="758091" cy="152400"/>
          </a:xfrm>
        </p:grpSpPr>
        <p:sp>
          <p:nvSpPr>
            <p:cNvPr id="107" name="Rectangle 106">
              <a:extLst>
                <a:ext uri="{FF2B5EF4-FFF2-40B4-BE49-F238E27FC236}">
                  <a16:creationId xmlns:a16="http://schemas.microsoft.com/office/drawing/2014/main" id="{5060FAD3-43BD-EC4A-B9BD-7D2A9E89FE32}"/>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8" name="Rectangle 107">
              <a:extLst>
                <a:ext uri="{FF2B5EF4-FFF2-40B4-BE49-F238E27FC236}">
                  <a16:creationId xmlns:a16="http://schemas.microsoft.com/office/drawing/2014/main" id="{76E0C7F9-184D-5B44-BB59-6DE9664D14CA}"/>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 name="Rectangle 108">
              <a:extLst>
                <a:ext uri="{FF2B5EF4-FFF2-40B4-BE49-F238E27FC236}">
                  <a16:creationId xmlns:a16="http://schemas.microsoft.com/office/drawing/2014/main" id="{F423A58A-35E6-5E47-A151-7FD8A27C58CC}"/>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 name="Rectangle 109">
              <a:extLst>
                <a:ext uri="{FF2B5EF4-FFF2-40B4-BE49-F238E27FC236}">
                  <a16:creationId xmlns:a16="http://schemas.microsoft.com/office/drawing/2014/main" id="{E49ACD3C-52BC-9D44-81D3-611A501099D4}"/>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1" name="Rectangle 110">
              <a:extLst>
                <a:ext uri="{FF2B5EF4-FFF2-40B4-BE49-F238E27FC236}">
                  <a16:creationId xmlns:a16="http://schemas.microsoft.com/office/drawing/2014/main" id="{AE4B77B1-6450-644B-A1CF-9A61C708D705}"/>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 name="Rectangle 111">
              <a:extLst>
                <a:ext uri="{FF2B5EF4-FFF2-40B4-BE49-F238E27FC236}">
                  <a16:creationId xmlns:a16="http://schemas.microsoft.com/office/drawing/2014/main" id="{3365AD6B-2718-034F-B1FB-33C40BD244C1}"/>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 name="Rectangle 112">
              <a:extLst>
                <a:ext uri="{FF2B5EF4-FFF2-40B4-BE49-F238E27FC236}">
                  <a16:creationId xmlns:a16="http://schemas.microsoft.com/office/drawing/2014/main" id="{137555F1-416C-A343-9484-43E35A5B2B90}"/>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3" name="Straight Connector 12">
            <a:extLst>
              <a:ext uri="{FF2B5EF4-FFF2-40B4-BE49-F238E27FC236}">
                <a16:creationId xmlns:a16="http://schemas.microsoft.com/office/drawing/2014/main" id="{1B58F0D3-D776-3C44-B501-BEAFD6FF8565}"/>
              </a:ext>
            </a:extLst>
          </p:cNvPr>
          <p:cNvCxnSpPr>
            <a:cxnSpLocks noChangeShapeType="1"/>
          </p:cNvCxnSpPr>
          <p:nvPr/>
        </p:nvCxnSpPr>
        <p:spPr bwMode="auto">
          <a:xfrm>
            <a:off x="804862" y="5381625"/>
            <a:ext cx="9863138"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4A018549-2DA3-2140-A3A9-00BC45B8391F}"/>
              </a:ext>
            </a:extLst>
          </p:cNvPr>
          <p:cNvCxnSpPr>
            <a:cxnSpLocks noChangeShapeType="1"/>
          </p:cNvCxnSpPr>
          <p:nvPr/>
        </p:nvCxnSpPr>
        <p:spPr bwMode="auto">
          <a:xfrm>
            <a:off x="806450" y="5505450"/>
            <a:ext cx="9861550"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C058D34D-C84C-DD41-ABE7-8469F6001C13}"/>
              </a:ext>
            </a:extLst>
          </p:cNvPr>
          <p:cNvCxnSpPr>
            <a:cxnSpLocks noChangeShapeType="1"/>
          </p:cNvCxnSpPr>
          <p:nvPr/>
        </p:nvCxnSpPr>
        <p:spPr bwMode="auto">
          <a:xfrm>
            <a:off x="5214938" y="5381625"/>
            <a:ext cx="995362"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265E7611-1A81-2145-B0D7-60A136C59B33}"/>
              </a:ext>
            </a:extLst>
          </p:cNvPr>
          <p:cNvCxnSpPr>
            <a:cxnSpLocks noChangeShapeType="1"/>
          </p:cNvCxnSpPr>
          <p:nvPr/>
        </p:nvCxnSpPr>
        <p:spPr bwMode="auto">
          <a:xfrm>
            <a:off x="5214938" y="5507038"/>
            <a:ext cx="995362"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9896" name="Picture 2">
            <a:extLst>
              <a:ext uri="{FF2B5EF4-FFF2-40B4-BE49-F238E27FC236}">
                <a16:creationId xmlns:a16="http://schemas.microsoft.com/office/drawing/2014/main" id="{43AF251F-1D59-584C-AD3F-F9B40C884E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853255">
            <a:off x="5097464" y="4762500"/>
            <a:ext cx="1887537"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2505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AEB2-1097-074E-8547-941CAD5182D2}"/>
              </a:ext>
            </a:extLst>
          </p:cNvPr>
          <p:cNvSpPr>
            <a:spLocks noGrp="1"/>
          </p:cNvSpPr>
          <p:nvPr>
            <p:ph type="title"/>
          </p:nvPr>
        </p:nvSpPr>
        <p:spPr>
          <a:xfrm>
            <a:off x="1608138" y="274638"/>
            <a:ext cx="9059862" cy="1143000"/>
          </a:xfrm>
        </p:spPr>
        <p:txBody>
          <a:bodyPr rtlCol="0">
            <a:normAutofit fontScale="90000"/>
          </a:bodyPr>
          <a:lstStyle/>
          <a:p>
            <a:pPr>
              <a:defRPr/>
            </a:pPr>
            <a:r>
              <a:rPr lang="en-US" dirty="0">
                <a:ea typeface="+mj-ea"/>
                <a:cs typeface="+mj-cs"/>
              </a:rPr>
              <a:t>Structure of DNA bound to a </a:t>
            </a:r>
            <a:r>
              <a:rPr lang="en-US" dirty="0" err="1">
                <a:ea typeface="+mj-ea"/>
                <a:cs typeface="+mj-cs"/>
              </a:rPr>
              <a:t>Cas</a:t>
            </a:r>
            <a:r>
              <a:rPr lang="en-US" dirty="0">
                <a:ea typeface="+mj-ea"/>
                <a:cs typeface="+mj-cs"/>
              </a:rPr>
              <a:t> enzyme</a:t>
            </a:r>
          </a:p>
        </p:txBody>
      </p:sp>
      <p:pic>
        <p:nvPicPr>
          <p:cNvPr id="81922" name="Picture 5">
            <a:extLst>
              <a:ext uri="{FF2B5EF4-FFF2-40B4-BE49-F238E27FC236}">
                <a16:creationId xmlns:a16="http://schemas.microsoft.com/office/drawing/2014/main" id="{E8D58953-5D0E-9742-B378-E98402DA94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9389" y="1244600"/>
            <a:ext cx="6753225"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378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D8132443-A317-1E47-A7E2-64C05E553CF8}"/>
              </a:ext>
            </a:extLst>
          </p:cNvPr>
          <p:cNvSpPr>
            <a:spLocks noGrp="1"/>
          </p:cNvSpPr>
          <p:nvPr>
            <p:ph type="title"/>
          </p:nvPr>
        </p:nvSpPr>
        <p:spPr>
          <a:xfrm>
            <a:off x="1608138" y="274638"/>
            <a:ext cx="9059862" cy="1143000"/>
          </a:xfrm>
        </p:spPr>
        <p:txBody>
          <a:bodyPr/>
          <a:lstStyle/>
          <a:p>
            <a:pPr eaLnBrk="1" hangingPunct="1"/>
            <a:r>
              <a:rPr lang="en-US" altLang="it-IT">
                <a:ea typeface="ＭＳ Ｐゴシック" panose="020B0600070205080204" pitchFamily="34" charset="-128"/>
              </a:rPr>
              <a:t>Completely irrelevant aside</a:t>
            </a:r>
          </a:p>
        </p:txBody>
      </p:sp>
      <p:pic>
        <p:nvPicPr>
          <p:cNvPr id="82946" name="Picture 5">
            <a:extLst>
              <a:ext uri="{FF2B5EF4-FFF2-40B4-BE49-F238E27FC236}">
                <a16:creationId xmlns:a16="http://schemas.microsoft.com/office/drawing/2014/main" id="{BDBDF284-66EC-0341-9269-76718938B6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3250" y="2392363"/>
            <a:ext cx="41529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2">
            <a:extLst>
              <a:ext uri="{FF2B5EF4-FFF2-40B4-BE49-F238E27FC236}">
                <a16:creationId xmlns:a16="http://schemas.microsoft.com/office/drawing/2014/main" id="{7532D8F0-7788-1240-BCD1-21346FF760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26151" y="2138363"/>
            <a:ext cx="376396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43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6B55D8C6-6939-E345-8708-606B92CC5F2E}"/>
              </a:ext>
            </a:extLst>
          </p:cNvPr>
          <p:cNvSpPr>
            <a:spLocks/>
          </p:cNvSpPr>
          <p:nvPr/>
        </p:nvSpPr>
        <p:spPr bwMode="auto">
          <a:xfrm>
            <a:off x="3889376" y="3571876"/>
            <a:ext cx="3336925" cy="3217863"/>
          </a:xfrm>
          <a:custGeom>
            <a:avLst/>
            <a:gdLst>
              <a:gd name="T0" fmla="*/ 1214775 w 3794335"/>
              <a:gd name="T1" fmla="*/ 1239085 h 3806978"/>
              <a:gd name="T2" fmla="*/ 1340427 w 3794335"/>
              <a:gd name="T3" fmla="*/ 1198830 h 3806978"/>
              <a:gd name="T4" fmla="*/ 1172892 w 3794335"/>
              <a:gd name="T5" fmla="*/ 903625 h 3806978"/>
              <a:gd name="T6" fmla="*/ 1242698 w 3794335"/>
              <a:gd name="T7" fmla="*/ 702349 h 3806978"/>
              <a:gd name="T8" fmla="*/ 1382310 w 3794335"/>
              <a:gd name="T9" fmla="*/ 876788 h 3806978"/>
              <a:gd name="T10" fmla="*/ 1340427 w 3794335"/>
              <a:gd name="T11" fmla="*/ 568164 h 3806978"/>
              <a:gd name="T12" fmla="*/ 1563807 w 3794335"/>
              <a:gd name="T13" fmla="*/ 554746 h 3806978"/>
              <a:gd name="T14" fmla="*/ 1619652 w 3794335"/>
              <a:gd name="T15" fmla="*/ 527909 h 3806978"/>
              <a:gd name="T16" fmla="*/ 1801148 w 3794335"/>
              <a:gd name="T17" fmla="*/ 715767 h 3806978"/>
              <a:gd name="T18" fmla="*/ 1731342 w 3794335"/>
              <a:gd name="T19" fmla="*/ 340052 h 3806978"/>
              <a:gd name="T20" fmla="*/ 1996606 w 3794335"/>
              <a:gd name="T21" fmla="*/ 4591 h 3806978"/>
              <a:gd name="T22" fmla="*/ 2052451 w 3794335"/>
              <a:gd name="T23" fmla="*/ 138775 h 3806978"/>
              <a:gd name="T24" fmla="*/ 2932010 w 3794335"/>
              <a:gd name="T25" fmla="*/ 44847 h 3806978"/>
              <a:gd name="T26" fmla="*/ 2778436 w 3794335"/>
              <a:gd name="T27" fmla="*/ 205868 h 3806978"/>
              <a:gd name="T28" fmla="*/ 3085584 w 3794335"/>
              <a:gd name="T29" fmla="*/ 420562 h 3806978"/>
              <a:gd name="T30" fmla="*/ 2820320 w 3794335"/>
              <a:gd name="T31" fmla="*/ 366888 h 3806978"/>
              <a:gd name="T32" fmla="*/ 3336886 w 3794335"/>
              <a:gd name="T33" fmla="*/ 662093 h 3806978"/>
              <a:gd name="T34" fmla="*/ 2848242 w 3794335"/>
              <a:gd name="T35" fmla="*/ 742604 h 3806978"/>
              <a:gd name="T36" fmla="*/ 2862204 w 3794335"/>
              <a:gd name="T37" fmla="*/ 970717 h 3806978"/>
              <a:gd name="T38" fmla="*/ 2959932 w 3794335"/>
              <a:gd name="T39" fmla="*/ 1091482 h 3806978"/>
              <a:gd name="T40" fmla="*/ 2848242 w 3794335"/>
              <a:gd name="T41" fmla="*/ 1265922 h 3806978"/>
              <a:gd name="T42" fmla="*/ 2764475 w 3794335"/>
              <a:gd name="T43" fmla="*/ 1198830 h 3806978"/>
              <a:gd name="T44" fmla="*/ 2778436 w 3794335"/>
              <a:gd name="T45" fmla="*/ 1292758 h 3806978"/>
              <a:gd name="T46" fmla="*/ 2415443 w 3794335"/>
              <a:gd name="T47" fmla="*/ 1373269 h 3806978"/>
              <a:gd name="T48" fmla="*/ 2373560 w 3794335"/>
              <a:gd name="T49" fmla="*/ 1762403 h 3806978"/>
              <a:gd name="T50" fmla="*/ 2569017 w 3794335"/>
              <a:gd name="T51" fmla="*/ 1762403 h 3806978"/>
              <a:gd name="T52" fmla="*/ 3029739 w 3794335"/>
              <a:gd name="T53" fmla="*/ 2084444 h 3806978"/>
              <a:gd name="T54" fmla="*/ 3141429 w 3794335"/>
              <a:gd name="T55" fmla="*/ 2245465 h 3806978"/>
              <a:gd name="T56" fmla="*/ 2778436 w 3794335"/>
              <a:gd name="T57" fmla="*/ 2406486 h 3806978"/>
              <a:gd name="T58" fmla="*/ 2555056 w 3794335"/>
              <a:gd name="T59" fmla="*/ 2097863 h 3806978"/>
              <a:gd name="T60" fmla="*/ 2401482 w 3794335"/>
              <a:gd name="T61" fmla="*/ 2097863 h 3806978"/>
              <a:gd name="T62" fmla="*/ 2541095 w 3794335"/>
              <a:gd name="T63" fmla="*/ 2567507 h 3806978"/>
              <a:gd name="T64" fmla="*/ 2373560 w 3794335"/>
              <a:gd name="T65" fmla="*/ 3117662 h 3806978"/>
              <a:gd name="T66" fmla="*/ 2052451 w 3794335"/>
              <a:gd name="T67" fmla="*/ 2862712 h 3806978"/>
              <a:gd name="T68" fmla="*/ 2192063 w 3794335"/>
              <a:gd name="T69" fmla="*/ 2486996 h 3806978"/>
              <a:gd name="T70" fmla="*/ 2108296 w 3794335"/>
              <a:gd name="T71" fmla="*/ 2151536 h 3806978"/>
              <a:gd name="T72" fmla="*/ 1815109 w 3794335"/>
              <a:gd name="T73" fmla="*/ 2205210 h 3806978"/>
              <a:gd name="T74" fmla="*/ 1787187 w 3794335"/>
              <a:gd name="T75" fmla="*/ 2312557 h 3806978"/>
              <a:gd name="T76" fmla="*/ 2052451 w 3794335"/>
              <a:gd name="T77" fmla="*/ 3063988 h 3806978"/>
              <a:gd name="T78" fmla="*/ 1703419 w 3794335"/>
              <a:gd name="T79" fmla="*/ 3077406 h 3806978"/>
              <a:gd name="T80" fmla="*/ 1521923 w 3794335"/>
              <a:gd name="T81" fmla="*/ 2674854 h 3806978"/>
              <a:gd name="T82" fmla="*/ 1507962 w 3794335"/>
              <a:gd name="T83" fmla="*/ 2325976 h 3806978"/>
              <a:gd name="T84" fmla="*/ 1410233 w 3794335"/>
              <a:gd name="T85" fmla="*/ 2393068 h 3806978"/>
              <a:gd name="T86" fmla="*/ 1591729 w 3794335"/>
              <a:gd name="T87" fmla="*/ 3157917 h 3806978"/>
              <a:gd name="T88" fmla="*/ 1158930 w 3794335"/>
              <a:gd name="T89" fmla="*/ 3104243 h 3806978"/>
              <a:gd name="T90" fmla="*/ 1089124 w 3794335"/>
              <a:gd name="T91" fmla="*/ 2594344 h 3806978"/>
              <a:gd name="T92" fmla="*/ 977434 w 3794335"/>
              <a:gd name="T93" fmla="*/ 2460160 h 3806978"/>
              <a:gd name="T94" fmla="*/ 600480 w 3794335"/>
              <a:gd name="T95" fmla="*/ 2996896 h 3806978"/>
              <a:gd name="T96" fmla="*/ 265410 w 3794335"/>
              <a:gd name="T97" fmla="*/ 3037151 h 3806978"/>
              <a:gd name="T98" fmla="*/ 83914 w 3794335"/>
              <a:gd name="T99" fmla="*/ 3037151 h 3806978"/>
              <a:gd name="T100" fmla="*/ 251449 w 3794335"/>
              <a:gd name="T101" fmla="*/ 2970059 h 3806978"/>
              <a:gd name="T102" fmla="*/ 146 w 3794335"/>
              <a:gd name="T103" fmla="*/ 2929804 h 3806978"/>
              <a:gd name="T104" fmla="*/ 293332 w 3794335"/>
              <a:gd name="T105" fmla="*/ 2768783 h 3806978"/>
              <a:gd name="T106" fmla="*/ 432945 w 3794335"/>
              <a:gd name="T107" fmla="*/ 2540670 h 3806978"/>
              <a:gd name="T108" fmla="*/ 432945 w 3794335"/>
              <a:gd name="T109" fmla="*/ 2393068 h 3806978"/>
              <a:gd name="T110" fmla="*/ 209565 w 3794335"/>
              <a:gd name="T111" fmla="*/ 2540670 h 3806978"/>
              <a:gd name="T112" fmla="*/ 335216 w 3794335"/>
              <a:gd name="T113" fmla="*/ 2272302 h 3806978"/>
              <a:gd name="T114" fmla="*/ 363139 w 3794335"/>
              <a:gd name="T115" fmla="*/ 1762403 h 3806978"/>
              <a:gd name="T116" fmla="*/ 460867 w 3794335"/>
              <a:gd name="T117" fmla="*/ 1440361 h 3806978"/>
              <a:gd name="T118" fmla="*/ 321255 w 3794335"/>
              <a:gd name="T119" fmla="*/ 1587963 h 3806978"/>
              <a:gd name="T120" fmla="*/ 418984 w 3794335"/>
              <a:gd name="T121" fmla="*/ 1346432 h 3806978"/>
              <a:gd name="T122" fmla="*/ 656325 w 3794335"/>
              <a:gd name="T123" fmla="*/ 1145156 h 3806978"/>
              <a:gd name="T124" fmla="*/ 1005356 w 3794335"/>
              <a:gd name="T125" fmla="*/ 1037809 h 3806978"/>
              <a:gd name="T126" fmla="*/ 1284582 w 3794335"/>
              <a:gd name="T127" fmla="*/ 1279340 h 3806978"/>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3794335" h="3806978">
                <a:moveTo>
                  <a:pt x="1381291" y="1465932"/>
                </a:moveTo>
                <a:cubicBezTo>
                  <a:pt x="1456697" y="1475192"/>
                  <a:pt x="1532103" y="1484453"/>
                  <a:pt x="1524166" y="1418307"/>
                </a:cubicBezTo>
                <a:cubicBezTo>
                  <a:pt x="1516229" y="1352161"/>
                  <a:pt x="1352187" y="1166953"/>
                  <a:pt x="1333666" y="1069057"/>
                </a:cubicBezTo>
                <a:cubicBezTo>
                  <a:pt x="1315145" y="971161"/>
                  <a:pt x="1373353" y="836224"/>
                  <a:pt x="1413041" y="830932"/>
                </a:cubicBezTo>
                <a:cubicBezTo>
                  <a:pt x="1452729" y="825640"/>
                  <a:pt x="1553270" y="1063765"/>
                  <a:pt x="1571791" y="1037307"/>
                </a:cubicBezTo>
                <a:cubicBezTo>
                  <a:pt x="1590312" y="1010849"/>
                  <a:pt x="1489770" y="735682"/>
                  <a:pt x="1524166" y="672182"/>
                </a:cubicBezTo>
                <a:cubicBezTo>
                  <a:pt x="1558562" y="608682"/>
                  <a:pt x="1725249" y="664245"/>
                  <a:pt x="1778166" y="656307"/>
                </a:cubicBezTo>
                <a:cubicBezTo>
                  <a:pt x="1831083" y="648369"/>
                  <a:pt x="1796687" y="592807"/>
                  <a:pt x="1841666" y="624557"/>
                </a:cubicBezTo>
                <a:cubicBezTo>
                  <a:pt x="1886645" y="656307"/>
                  <a:pt x="2026874" y="883849"/>
                  <a:pt x="2048041" y="846807"/>
                </a:cubicBezTo>
                <a:cubicBezTo>
                  <a:pt x="2069208" y="809765"/>
                  <a:pt x="1931624" y="542536"/>
                  <a:pt x="1968666" y="402307"/>
                </a:cubicBezTo>
                <a:cubicBezTo>
                  <a:pt x="2005708" y="262078"/>
                  <a:pt x="2209437" y="45119"/>
                  <a:pt x="2270291" y="5432"/>
                </a:cubicBezTo>
                <a:cubicBezTo>
                  <a:pt x="2331145" y="-34255"/>
                  <a:pt x="2156520" y="156245"/>
                  <a:pt x="2333791" y="164182"/>
                </a:cubicBezTo>
                <a:cubicBezTo>
                  <a:pt x="2511062" y="172119"/>
                  <a:pt x="3196333" y="39828"/>
                  <a:pt x="3333916" y="53057"/>
                </a:cubicBezTo>
                <a:cubicBezTo>
                  <a:pt x="3471499" y="66286"/>
                  <a:pt x="3130187" y="169474"/>
                  <a:pt x="3159291" y="243557"/>
                </a:cubicBezTo>
                <a:cubicBezTo>
                  <a:pt x="3188395" y="317640"/>
                  <a:pt x="3500604" y="465807"/>
                  <a:pt x="3508541" y="497557"/>
                </a:cubicBezTo>
                <a:cubicBezTo>
                  <a:pt x="3516478" y="529307"/>
                  <a:pt x="3159291" y="386432"/>
                  <a:pt x="3206916" y="434057"/>
                </a:cubicBezTo>
                <a:cubicBezTo>
                  <a:pt x="3254541" y="481682"/>
                  <a:pt x="3788999" y="709224"/>
                  <a:pt x="3794291" y="783307"/>
                </a:cubicBezTo>
                <a:cubicBezTo>
                  <a:pt x="3799583" y="857390"/>
                  <a:pt x="3328624" y="817703"/>
                  <a:pt x="3238666" y="878557"/>
                </a:cubicBezTo>
                <a:cubicBezTo>
                  <a:pt x="3148708" y="939411"/>
                  <a:pt x="3233374" y="1079640"/>
                  <a:pt x="3254541" y="1148432"/>
                </a:cubicBezTo>
                <a:cubicBezTo>
                  <a:pt x="3275708" y="1217224"/>
                  <a:pt x="3368312" y="1233099"/>
                  <a:pt x="3365666" y="1291307"/>
                </a:cubicBezTo>
                <a:cubicBezTo>
                  <a:pt x="3363020" y="1349515"/>
                  <a:pt x="3275708" y="1476515"/>
                  <a:pt x="3238666" y="1497682"/>
                </a:cubicBezTo>
                <a:cubicBezTo>
                  <a:pt x="3201624" y="1518849"/>
                  <a:pt x="3156645" y="1413015"/>
                  <a:pt x="3143416" y="1418307"/>
                </a:cubicBezTo>
                <a:cubicBezTo>
                  <a:pt x="3130187" y="1423599"/>
                  <a:pt x="3225437" y="1495036"/>
                  <a:pt x="3159291" y="1529432"/>
                </a:cubicBezTo>
                <a:cubicBezTo>
                  <a:pt x="3093145" y="1563828"/>
                  <a:pt x="2823270" y="1532078"/>
                  <a:pt x="2746541" y="1624682"/>
                </a:cubicBezTo>
                <a:cubicBezTo>
                  <a:pt x="2669812" y="1717286"/>
                  <a:pt x="2669812" y="2008328"/>
                  <a:pt x="2698916" y="2085057"/>
                </a:cubicBezTo>
                <a:cubicBezTo>
                  <a:pt x="2728020" y="2161786"/>
                  <a:pt x="2796812" y="2021557"/>
                  <a:pt x="2921166" y="2085057"/>
                </a:cubicBezTo>
                <a:cubicBezTo>
                  <a:pt x="3045520" y="2148557"/>
                  <a:pt x="3336562" y="2370807"/>
                  <a:pt x="3445041" y="2466057"/>
                </a:cubicBezTo>
                <a:cubicBezTo>
                  <a:pt x="3553520" y="2561307"/>
                  <a:pt x="3619666" y="2593057"/>
                  <a:pt x="3572041" y="2656557"/>
                </a:cubicBezTo>
                <a:cubicBezTo>
                  <a:pt x="3524416" y="2720057"/>
                  <a:pt x="3270416" y="2876161"/>
                  <a:pt x="3159291" y="2847057"/>
                </a:cubicBezTo>
                <a:cubicBezTo>
                  <a:pt x="3048166" y="2817953"/>
                  <a:pt x="2976728" y="2542786"/>
                  <a:pt x="2905291" y="2481932"/>
                </a:cubicBezTo>
                <a:cubicBezTo>
                  <a:pt x="2833854" y="2421078"/>
                  <a:pt x="2733312" y="2389328"/>
                  <a:pt x="2730666" y="2481932"/>
                </a:cubicBezTo>
                <a:cubicBezTo>
                  <a:pt x="2728020" y="2574536"/>
                  <a:pt x="2894708" y="2836474"/>
                  <a:pt x="2889416" y="3037557"/>
                </a:cubicBezTo>
                <a:cubicBezTo>
                  <a:pt x="2884124" y="3238640"/>
                  <a:pt x="2791520" y="3630224"/>
                  <a:pt x="2698916" y="3688432"/>
                </a:cubicBezTo>
                <a:cubicBezTo>
                  <a:pt x="2606312" y="3746640"/>
                  <a:pt x="2368187" y="3511161"/>
                  <a:pt x="2333791" y="3386807"/>
                </a:cubicBezTo>
                <a:cubicBezTo>
                  <a:pt x="2299395" y="3262453"/>
                  <a:pt x="2481958" y="3082536"/>
                  <a:pt x="2492541" y="2942307"/>
                </a:cubicBezTo>
                <a:cubicBezTo>
                  <a:pt x="2503124" y="2802078"/>
                  <a:pt x="2468728" y="2600994"/>
                  <a:pt x="2397291" y="2545432"/>
                </a:cubicBezTo>
                <a:cubicBezTo>
                  <a:pt x="2325854" y="2489870"/>
                  <a:pt x="2124770" y="2577182"/>
                  <a:pt x="2063916" y="2608932"/>
                </a:cubicBezTo>
                <a:cubicBezTo>
                  <a:pt x="2003062" y="2640682"/>
                  <a:pt x="1987187" y="2566599"/>
                  <a:pt x="2032166" y="2735932"/>
                </a:cubicBezTo>
                <a:cubicBezTo>
                  <a:pt x="2077145" y="2905265"/>
                  <a:pt x="2349666" y="3474120"/>
                  <a:pt x="2333791" y="3624932"/>
                </a:cubicBezTo>
                <a:cubicBezTo>
                  <a:pt x="2317916" y="3775744"/>
                  <a:pt x="2037458" y="3717536"/>
                  <a:pt x="1936916" y="3640807"/>
                </a:cubicBezTo>
                <a:cubicBezTo>
                  <a:pt x="1836374" y="3564078"/>
                  <a:pt x="1767583" y="3312723"/>
                  <a:pt x="1730541" y="3164557"/>
                </a:cubicBezTo>
                <a:cubicBezTo>
                  <a:pt x="1693499" y="3016391"/>
                  <a:pt x="1735833" y="2807370"/>
                  <a:pt x="1714666" y="2751807"/>
                </a:cubicBezTo>
                <a:cubicBezTo>
                  <a:pt x="1693499" y="2696245"/>
                  <a:pt x="1587666" y="2667140"/>
                  <a:pt x="1603541" y="2831182"/>
                </a:cubicBezTo>
                <a:cubicBezTo>
                  <a:pt x="1619416" y="2995224"/>
                  <a:pt x="1857541" y="3595828"/>
                  <a:pt x="1809916" y="3736057"/>
                </a:cubicBezTo>
                <a:cubicBezTo>
                  <a:pt x="1762291" y="3876286"/>
                  <a:pt x="1413041" y="3783682"/>
                  <a:pt x="1317791" y="3672557"/>
                </a:cubicBezTo>
                <a:cubicBezTo>
                  <a:pt x="1222541" y="3561432"/>
                  <a:pt x="1272812" y="3196307"/>
                  <a:pt x="1238416" y="3069307"/>
                </a:cubicBezTo>
                <a:cubicBezTo>
                  <a:pt x="1204020" y="2942307"/>
                  <a:pt x="1204020" y="2831182"/>
                  <a:pt x="1111416" y="2910557"/>
                </a:cubicBezTo>
                <a:cubicBezTo>
                  <a:pt x="1018812" y="2989932"/>
                  <a:pt x="817728" y="3431786"/>
                  <a:pt x="682791" y="3545557"/>
                </a:cubicBezTo>
                <a:cubicBezTo>
                  <a:pt x="547854" y="3659328"/>
                  <a:pt x="399687" y="3585245"/>
                  <a:pt x="301791" y="3593182"/>
                </a:cubicBezTo>
                <a:cubicBezTo>
                  <a:pt x="203895" y="3601119"/>
                  <a:pt x="98062" y="3606411"/>
                  <a:pt x="95416" y="3593182"/>
                </a:cubicBezTo>
                <a:cubicBezTo>
                  <a:pt x="92770" y="3579953"/>
                  <a:pt x="301791" y="3534974"/>
                  <a:pt x="285916" y="3513807"/>
                </a:cubicBezTo>
                <a:cubicBezTo>
                  <a:pt x="270041" y="3492640"/>
                  <a:pt x="-7771" y="3505869"/>
                  <a:pt x="166" y="3466182"/>
                </a:cubicBezTo>
                <a:cubicBezTo>
                  <a:pt x="8103" y="3426495"/>
                  <a:pt x="251520" y="3352411"/>
                  <a:pt x="333541" y="3275682"/>
                </a:cubicBezTo>
                <a:cubicBezTo>
                  <a:pt x="415562" y="3198953"/>
                  <a:pt x="465833" y="3079890"/>
                  <a:pt x="492291" y="3005807"/>
                </a:cubicBezTo>
                <a:cubicBezTo>
                  <a:pt x="518749" y="2931724"/>
                  <a:pt x="534624" y="2831182"/>
                  <a:pt x="492291" y="2831182"/>
                </a:cubicBezTo>
                <a:cubicBezTo>
                  <a:pt x="449958" y="2831182"/>
                  <a:pt x="256812" y="3029619"/>
                  <a:pt x="238291" y="3005807"/>
                </a:cubicBezTo>
                <a:cubicBezTo>
                  <a:pt x="219770" y="2981995"/>
                  <a:pt x="352062" y="2841765"/>
                  <a:pt x="381166" y="2688307"/>
                </a:cubicBezTo>
                <a:cubicBezTo>
                  <a:pt x="410270" y="2534849"/>
                  <a:pt x="389103" y="2249099"/>
                  <a:pt x="412916" y="2085057"/>
                </a:cubicBezTo>
                <a:cubicBezTo>
                  <a:pt x="436729" y="1921015"/>
                  <a:pt x="531978" y="1738453"/>
                  <a:pt x="524041" y="1704057"/>
                </a:cubicBezTo>
                <a:cubicBezTo>
                  <a:pt x="516104" y="1669661"/>
                  <a:pt x="373228" y="1897203"/>
                  <a:pt x="365291" y="1878682"/>
                </a:cubicBezTo>
                <a:cubicBezTo>
                  <a:pt x="357354" y="1860161"/>
                  <a:pt x="412916" y="1680244"/>
                  <a:pt x="476416" y="1592932"/>
                </a:cubicBezTo>
                <a:cubicBezTo>
                  <a:pt x="539916" y="1505620"/>
                  <a:pt x="635166" y="1415661"/>
                  <a:pt x="746291" y="1354807"/>
                </a:cubicBezTo>
                <a:cubicBezTo>
                  <a:pt x="857416" y="1293953"/>
                  <a:pt x="1024103" y="1201349"/>
                  <a:pt x="1143166" y="1227807"/>
                </a:cubicBezTo>
                <a:cubicBezTo>
                  <a:pt x="1262228" y="1254265"/>
                  <a:pt x="1460666" y="1513557"/>
                  <a:pt x="1460666" y="1513557"/>
                </a:cubicBezTo>
              </a:path>
            </a:pathLst>
          </a:custGeom>
          <a:solidFill>
            <a:srgbClr val="FFFF00"/>
          </a:solidFill>
          <a:ln w="25400" cap="flat" cmpd="sng">
            <a:solidFill>
              <a:schemeClr val="accent1"/>
            </a:solidFill>
            <a:prstDash val="solid"/>
            <a:round/>
            <a:headEnd/>
            <a:tailEnd/>
          </a:ln>
          <a:effectLst>
            <a:outerShdw blurRad="40000" dist="20000" dir="5400000" rotWithShape="0">
              <a:srgbClr val="000000">
                <a:alpha val="37999"/>
              </a:srgbClr>
            </a:outerShdw>
          </a:effectLst>
        </p:spPr>
        <p:txBody>
          <a:bodyPr anchor="ctr"/>
          <a:lstStyle/>
          <a:p>
            <a:pPr eaLnBrk="1" hangingPunct="1">
              <a:defRPr/>
            </a:pPr>
            <a:endParaRPr lang="it-IT"/>
          </a:p>
        </p:txBody>
      </p:sp>
      <p:grpSp>
        <p:nvGrpSpPr>
          <p:cNvPr id="83970" name="Group 50">
            <a:extLst>
              <a:ext uri="{FF2B5EF4-FFF2-40B4-BE49-F238E27FC236}">
                <a16:creationId xmlns:a16="http://schemas.microsoft.com/office/drawing/2014/main" id="{A9D7BD55-D4E8-CB48-9344-EF8C2338CD4A}"/>
              </a:ext>
            </a:extLst>
          </p:cNvPr>
          <p:cNvGrpSpPr>
            <a:grpSpLocks/>
          </p:cNvGrpSpPr>
          <p:nvPr/>
        </p:nvGrpSpPr>
        <p:grpSpPr bwMode="auto">
          <a:xfrm>
            <a:off x="3022601" y="5427663"/>
            <a:ext cx="758825" cy="152400"/>
            <a:chOff x="4997572" y="3375302"/>
            <a:chExt cx="758091" cy="152400"/>
          </a:xfrm>
        </p:grpSpPr>
        <p:sp>
          <p:nvSpPr>
            <p:cNvPr id="52" name="Rectangle 51">
              <a:extLst>
                <a:ext uri="{FF2B5EF4-FFF2-40B4-BE49-F238E27FC236}">
                  <a16:creationId xmlns:a16="http://schemas.microsoft.com/office/drawing/2014/main" id="{1E4CDA91-1E3B-1C4B-9143-CB631869D9AC}"/>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9D600819-AA6C-0745-90B6-8A47A2C264B9}"/>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C0E56786-B220-8A43-BAFB-619894ED5D3C}"/>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6C696738-A123-B849-80AA-AE2AC1ECB1A8}"/>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Rectangle 55">
              <a:extLst>
                <a:ext uri="{FF2B5EF4-FFF2-40B4-BE49-F238E27FC236}">
                  <a16:creationId xmlns:a16="http://schemas.microsoft.com/office/drawing/2014/main" id="{6C7D01D3-2540-2F4C-A32E-FEDEC540BC69}"/>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Rectangle 56">
              <a:extLst>
                <a:ext uri="{FF2B5EF4-FFF2-40B4-BE49-F238E27FC236}">
                  <a16:creationId xmlns:a16="http://schemas.microsoft.com/office/drawing/2014/main" id="{B32C124E-4DD7-4E40-8EE7-5FFF52570D57}"/>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Rectangle 57">
              <a:extLst>
                <a:ext uri="{FF2B5EF4-FFF2-40B4-BE49-F238E27FC236}">
                  <a16:creationId xmlns:a16="http://schemas.microsoft.com/office/drawing/2014/main" id="{E09ADFBC-3E19-3B48-8F66-CF9A89F6E708}"/>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7" name="Straight Connector 16">
            <a:extLst>
              <a:ext uri="{FF2B5EF4-FFF2-40B4-BE49-F238E27FC236}">
                <a16:creationId xmlns:a16="http://schemas.microsoft.com/office/drawing/2014/main" id="{9173E65F-8685-5140-84C6-8ABF5BC63FA7}"/>
              </a:ext>
            </a:extLst>
          </p:cNvPr>
          <p:cNvCxnSpPr>
            <a:cxnSpLocks noChangeShapeType="1"/>
          </p:cNvCxnSpPr>
          <p:nvPr/>
        </p:nvCxnSpPr>
        <p:spPr bwMode="auto">
          <a:xfrm>
            <a:off x="-19050" y="5416550"/>
            <a:ext cx="64119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83972" name="Group 26">
            <a:extLst>
              <a:ext uri="{FF2B5EF4-FFF2-40B4-BE49-F238E27FC236}">
                <a16:creationId xmlns:a16="http://schemas.microsoft.com/office/drawing/2014/main" id="{0A23BF72-2AA7-4E42-8A63-AE19E81B4002}"/>
              </a:ext>
            </a:extLst>
          </p:cNvPr>
          <p:cNvGrpSpPr>
            <a:grpSpLocks/>
          </p:cNvGrpSpPr>
          <p:nvPr/>
        </p:nvGrpSpPr>
        <p:grpSpPr bwMode="auto">
          <a:xfrm>
            <a:off x="2271714" y="5424488"/>
            <a:ext cx="758825" cy="152400"/>
            <a:chOff x="4997572" y="3375302"/>
            <a:chExt cx="758091" cy="152400"/>
          </a:xfrm>
        </p:grpSpPr>
        <p:sp>
          <p:nvSpPr>
            <p:cNvPr id="28" name="Rectangle 27">
              <a:extLst>
                <a:ext uri="{FF2B5EF4-FFF2-40B4-BE49-F238E27FC236}">
                  <a16:creationId xmlns:a16="http://schemas.microsoft.com/office/drawing/2014/main" id="{E5AAD2F0-D9F4-9846-9633-19E1FEC77B03}"/>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DEB81C91-6E2F-BC4B-8AE8-295FF5A3C8B3}"/>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1184EA34-8417-1A49-8E56-B55E704BE6BE}"/>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E4FD793A-1D66-534C-892F-CEF67F06F1E8}"/>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Rectangle 31">
              <a:extLst>
                <a:ext uri="{FF2B5EF4-FFF2-40B4-BE49-F238E27FC236}">
                  <a16:creationId xmlns:a16="http://schemas.microsoft.com/office/drawing/2014/main" id="{E07F9BF2-CFDE-5047-969C-A8A5E98AC251}"/>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D4532A00-8C1B-A242-8A5B-E0D9F89F21C0}"/>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446B696C-2D76-A24B-8A47-9D0946041F65}"/>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3973" name="Group 34">
            <a:extLst>
              <a:ext uri="{FF2B5EF4-FFF2-40B4-BE49-F238E27FC236}">
                <a16:creationId xmlns:a16="http://schemas.microsoft.com/office/drawing/2014/main" id="{8DCF3635-576F-1945-8EB8-336C68F8DBFC}"/>
              </a:ext>
            </a:extLst>
          </p:cNvPr>
          <p:cNvGrpSpPr>
            <a:grpSpLocks/>
          </p:cNvGrpSpPr>
          <p:nvPr/>
        </p:nvGrpSpPr>
        <p:grpSpPr bwMode="auto">
          <a:xfrm>
            <a:off x="1514475" y="5418138"/>
            <a:ext cx="757238" cy="152400"/>
            <a:chOff x="4997572" y="3375302"/>
            <a:chExt cx="758091" cy="152400"/>
          </a:xfrm>
        </p:grpSpPr>
        <p:sp>
          <p:nvSpPr>
            <p:cNvPr id="36" name="Rectangle 35">
              <a:extLst>
                <a:ext uri="{FF2B5EF4-FFF2-40B4-BE49-F238E27FC236}">
                  <a16:creationId xmlns:a16="http://schemas.microsoft.com/office/drawing/2014/main" id="{62B76D1C-6BEF-BD41-BAF8-5DC282C17F1B}"/>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6F059B91-C768-FB4A-B51F-1B6C8ACF8192}"/>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FF001F40-7388-CA4C-859F-E3EDD6A407C0}"/>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DFA54F9E-CCEB-E543-AFF4-77576B22850A}"/>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F55CBB9B-14F9-234C-A4F7-C7DCEFD1689E}"/>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Rectangle 40">
              <a:extLst>
                <a:ext uri="{FF2B5EF4-FFF2-40B4-BE49-F238E27FC236}">
                  <a16:creationId xmlns:a16="http://schemas.microsoft.com/office/drawing/2014/main" id="{AF919EF3-820E-DD47-BA55-725CCF31F2E5}"/>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Rectangle 41">
              <a:extLst>
                <a:ext uri="{FF2B5EF4-FFF2-40B4-BE49-F238E27FC236}">
                  <a16:creationId xmlns:a16="http://schemas.microsoft.com/office/drawing/2014/main" id="{26AA96B9-A32D-294E-B271-0A468FD439D0}"/>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26" name="Straight Connector 25">
            <a:extLst>
              <a:ext uri="{FF2B5EF4-FFF2-40B4-BE49-F238E27FC236}">
                <a16:creationId xmlns:a16="http://schemas.microsoft.com/office/drawing/2014/main" id="{DC02A01A-43D5-4D4E-B5C9-D888F5A7979D}"/>
              </a:ext>
            </a:extLst>
          </p:cNvPr>
          <p:cNvCxnSpPr>
            <a:cxnSpLocks noChangeShapeType="1"/>
          </p:cNvCxnSpPr>
          <p:nvPr/>
        </p:nvCxnSpPr>
        <p:spPr bwMode="auto">
          <a:xfrm>
            <a:off x="133351" y="5568950"/>
            <a:ext cx="64119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3975" name="Title 1">
            <a:extLst>
              <a:ext uri="{FF2B5EF4-FFF2-40B4-BE49-F238E27FC236}">
                <a16:creationId xmlns:a16="http://schemas.microsoft.com/office/drawing/2014/main" id="{BEBFC8E5-7596-084E-A40E-8DFDB334FBED}"/>
              </a:ext>
            </a:extLst>
          </p:cNvPr>
          <p:cNvSpPr>
            <a:spLocks noGrp="1"/>
          </p:cNvSpPr>
          <p:nvPr>
            <p:ph type="title"/>
          </p:nvPr>
        </p:nvSpPr>
        <p:spPr>
          <a:xfrm>
            <a:off x="1935163" y="0"/>
            <a:ext cx="8229600" cy="1143000"/>
          </a:xfrm>
        </p:spPr>
        <p:txBody>
          <a:bodyPr/>
          <a:lstStyle/>
          <a:p>
            <a:pPr eaLnBrk="1" hangingPunct="1"/>
            <a:r>
              <a:rPr lang="en-US" altLang="it-IT">
                <a:ea typeface="ＭＳ Ｐゴシック" panose="020B0600070205080204" pitchFamily="34" charset="-128"/>
              </a:rPr>
              <a:t>How does Cas9 work ?</a:t>
            </a:r>
          </a:p>
        </p:txBody>
      </p:sp>
      <p:cxnSp>
        <p:nvCxnSpPr>
          <p:cNvPr id="5" name="Straight Connector 4">
            <a:extLst>
              <a:ext uri="{FF2B5EF4-FFF2-40B4-BE49-F238E27FC236}">
                <a16:creationId xmlns:a16="http://schemas.microsoft.com/office/drawing/2014/main" id="{993A71E9-9C3E-B643-9260-E33185EDFE9C}"/>
              </a:ext>
            </a:extLst>
          </p:cNvPr>
          <p:cNvCxnSpPr>
            <a:cxnSpLocks noChangeShapeType="1"/>
          </p:cNvCxnSpPr>
          <p:nvPr/>
        </p:nvCxnSpPr>
        <p:spPr bwMode="auto">
          <a:xfrm>
            <a:off x="4481513" y="4849814"/>
            <a:ext cx="488950"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16D0C4A8-B2C9-494E-8FFB-9E14643BC0A3}"/>
              </a:ext>
            </a:extLst>
          </p:cNvPr>
          <p:cNvCxnSpPr>
            <a:cxnSpLocks noChangeShapeType="1"/>
          </p:cNvCxnSpPr>
          <p:nvPr/>
        </p:nvCxnSpPr>
        <p:spPr bwMode="auto">
          <a:xfrm>
            <a:off x="4751388" y="5087938"/>
            <a:ext cx="354012" cy="169862"/>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347F397D-7690-064A-B885-397574728A8E}"/>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3979" name="TextBox 9">
            <a:extLst>
              <a:ext uri="{FF2B5EF4-FFF2-40B4-BE49-F238E27FC236}">
                <a16:creationId xmlns:a16="http://schemas.microsoft.com/office/drawing/2014/main" id="{E1FAC8BE-5C17-D34D-85B5-A23E049A8468}"/>
              </a:ext>
            </a:extLst>
          </p:cNvPr>
          <p:cNvSpPr txBox="1">
            <a:spLocks noChangeArrowheads="1"/>
          </p:cNvSpPr>
          <p:nvPr/>
        </p:nvSpPr>
        <p:spPr bwMode="auto">
          <a:xfrm>
            <a:off x="1885951" y="855664"/>
            <a:ext cx="84486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There is one additional check</a:t>
            </a:r>
          </a:p>
          <a:p>
            <a:pPr eaLnBrk="1" hangingPunct="1">
              <a:spcBef>
                <a:spcPct val="0"/>
              </a:spcBef>
            </a:pPr>
            <a:r>
              <a:rPr lang="en-US" altLang="it-IT" sz="2000"/>
              <a:t>In this check the part of the RNA that came from the palindromic repeats of the bacteria has to also have a a very short piece of RNA that is complementary to bit of the bacteriophage DNA.  This is called the PAM sequence (</a:t>
            </a:r>
            <a:r>
              <a:rPr lang="en-US" altLang="it-IT" sz="2000" b="1"/>
              <a:t>P</a:t>
            </a:r>
            <a:r>
              <a:rPr lang="en-US" altLang="it-IT" sz="2000"/>
              <a:t>rotospacer </a:t>
            </a:r>
            <a:r>
              <a:rPr lang="en-US" altLang="it-IT" sz="2000" b="1"/>
              <a:t>A</a:t>
            </a:r>
            <a:r>
              <a:rPr lang="en-US" altLang="it-IT" sz="2000"/>
              <a:t>djacent </a:t>
            </a:r>
            <a:r>
              <a:rPr lang="en-US" altLang="it-IT" sz="2000" b="1"/>
              <a:t>M</a:t>
            </a:r>
            <a:r>
              <a:rPr lang="en-US" altLang="it-IT" sz="2000"/>
              <a:t>otif)</a:t>
            </a:r>
          </a:p>
          <a:p>
            <a:pPr eaLnBrk="1" hangingPunct="1">
              <a:spcBef>
                <a:spcPct val="0"/>
              </a:spcBef>
            </a:pPr>
            <a:r>
              <a:rPr lang="en-US" altLang="it-IT" sz="2000"/>
              <a:t>For </a:t>
            </a:r>
            <a:r>
              <a:rPr lang="en-US" altLang="it-IT" sz="2000" i="1"/>
              <a:t>Staph Pyogenes </a:t>
            </a:r>
            <a:r>
              <a:rPr lang="en-US" altLang="it-IT" sz="2000"/>
              <a:t>this needs a GG sequence</a:t>
            </a:r>
          </a:p>
          <a:p>
            <a:pPr eaLnBrk="1" hangingPunct="1">
              <a:spcBef>
                <a:spcPct val="0"/>
              </a:spcBef>
            </a:pPr>
            <a:r>
              <a:rPr lang="en-US" altLang="it-IT" sz="2000"/>
              <a:t>Only when all this happens and we have the guide RNA bound do we have a fully active enzyme.</a:t>
            </a:r>
          </a:p>
        </p:txBody>
      </p:sp>
      <p:sp>
        <p:nvSpPr>
          <p:cNvPr id="83980" name="TextBox 10">
            <a:extLst>
              <a:ext uri="{FF2B5EF4-FFF2-40B4-BE49-F238E27FC236}">
                <a16:creationId xmlns:a16="http://schemas.microsoft.com/office/drawing/2014/main" id="{76A1E46E-B313-B749-AC71-28700B7C0714}"/>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sp>
        <p:nvSpPr>
          <p:cNvPr id="8" name="Trapezoid 7">
            <a:extLst>
              <a:ext uri="{FF2B5EF4-FFF2-40B4-BE49-F238E27FC236}">
                <a16:creationId xmlns:a16="http://schemas.microsoft.com/office/drawing/2014/main" id="{DBF6DF1A-2B71-594C-B0D4-2E35B1460688}"/>
              </a:ext>
            </a:extLst>
          </p:cNvPr>
          <p:cNvSpPr/>
          <p:nvPr/>
        </p:nvSpPr>
        <p:spPr>
          <a:xfrm flipV="1">
            <a:off x="4365625" y="5310189"/>
            <a:ext cx="2027238" cy="211137"/>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982" name="TextBox 22">
            <a:extLst>
              <a:ext uri="{FF2B5EF4-FFF2-40B4-BE49-F238E27FC236}">
                <a16:creationId xmlns:a16="http://schemas.microsoft.com/office/drawing/2014/main" id="{C56ED5DB-6852-7042-952F-339F471DEB92}"/>
              </a:ext>
            </a:extLst>
          </p:cNvPr>
          <p:cNvSpPr txBox="1">
            <a:spLocks noChangeArrowheads="1"/>
          </p:cNvSpPr>
          <p:nvPr/>
        </p:nvSpPr>
        <p:spPr bwMode="auto">
          <a:xfrm>
            <a:off x="2328863" y="4776789"/>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PAM Sequence</a:t>
            </a:r>
          </a:p>
        </p:txBody>
      </p:sp>
      <p:cxnSp>
        <p:nvCxnSpPr>
          <p:cNvPr id="25" name="Straight Arrow Connector 24">
            <a:extLst>
              <a:ext uri="{FF2B5EF4-FFF2-40B4-BE49-F238E27FC236}">
                <a16:creationId xmlns:a16="http://schemas.microsoft.com/office/drawing/2014/main" id="{4E622F01-384D-CB44-82AA-25C920482DC2}"/>
              </a:ext>
            </a:extLst>
          </p:cNvPr>
          <p:cNvCxnSpPr>
            <a:cxnSpLocks noChangeShapeType="1"/>
          </p:cNvCxnSpPr>
          <p:nvPr/>
        </p:nvCxnSpPr>
        <p:spPr bwMode="auto">
          <a:xfrm>
            <a:off x="3867151" y="4978400"/>
            <a:ext cx="1196975" cy="331788"/>
          </a:xfrm>
          <a:prstGeom prst="straightConnector1">
            <a:avLst/>
          </a:prstGeom>
          <a:noFill/>
          <a:ln w="25400">
            <a:solidFill>
              <a:srgbClr val="BD38B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FCC79CD5-0126-8042-AF71-14DDDB0A4149}"/>
              </a:ext>
            </a:extLst>
          </p:cNvPr>
          <p:cNvCxnSpPr>
            <a:cxnSpLocks noChangeShapeType="1"/>
          </p:cNvCxnSpPr>
          <p:nvPr/>
        </p:nvCxnSpPr>
        <p:spPr bwMode="auto">
          <a:xfrm>
            <a:off x="5064126" y="5257800"/>
            <a:ext cx="150813" cy="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3985" name="TextBox 19">
            <a:extLst>
              <a:ext uri="{FF2B5EF4-FFF2-40B4-BE49-F238E27FC236}">
                <a16:creationId xmlns:a16="http://schemas.microsoft.com/office/drawing/2014/main" id="{7501698A-FBF6-5340-AD47-67E94C785D74}"/>
              </a:ext>
            </a:extLst>
          </p:cNvPr>
          <p:cNvSpPr txBox="1">
            <a:spLocks noChangeArrowheads="1"/>
          </p:cNvSpPr>
          <p:nvPr/>
        </p:nvSpPr>
        <p:spPr bwMode="auto">
          <a:xfrm>
            <a:off x="4725988" y="5561014"/>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grpSp>
        <p:nvGrpSpPr>
          <p:cNvPr id="83986" name="Group 42">
            <a:extLst>
              <a:ext uri="{FF2B5EF4-FFF2-40B4-BE49-F238E27FC236}">
                <a16:creationId xmlns:a16="http://schemas.microsoft.com/office/drawing/2014/main" id="{C1D4ABA7-424E-2A4B-9C7E-D66C1DC70B9C}"/>
              </a:ext>
            </a:extLst>
          </p:cNvPr>
          <p:cNvGrpSpPr>
            <a:grpSpLocks/>
          </p:cNvGrpSpPr>
          <p:nvPr/>
        </p:nvGrpSpPr>
        <p:grpSpPr bwMode="auto">
          <a:xfrm>
            <a:off x="3781425" y="5411788"/>
            <a:ext cx="757238" cy="138112"/>
            <a:chOff x="4997572" y="3375302"/>
            <a:chExt cx="758091" cy="152400"/>
          </a:xfrm>
        </p:grpSpPr>
        <p:sp>
          <p:nvSpPr>
            <p:cNvPr id="44" name="Rectangle 43">
              <a:extLst>
                <a:ext uri="{FF2B5EF4-FFF2-40B4-BE49-F238E27FC236}">
                  <a16:creationId xmlns:a16="http://schemas.microsoft.com/office/drawing/2014/main" id="{50B9C35E-208B-7E4B-981F-A9A6BD4D7537}"/>
                </a:ext>
              </a:extLst>
            </p:cNvPr>
            <p:cNvSpPr/>
            <p:nvPr/>
          </p:nvSpPr>
          <p:spPr>
            <a:xfrm>
              <a:off x="4997572" y="3375302"/>
              <a:ext cx="106483" cy="14714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B4988EFE-7534-6A44-9459-DA2EE04AD81F}"/>
                </a:ext>
              </a:extLst>
            </p:cNvPr>
            <p:cNvSpPr/>
            <p:nvPr/>
          </p:nvSpPr>
          <p:spPr>
            <a:xfrm>
              <a:off x="5105644" y="3375302"/>
              <a:ext cx="108072" cy="14714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9A19C388-BCF9-7240-B56C-82034C61E2A8}"/>
                </a:ext>
              </a:extLst>
            </p:cNvPr>
            <p:cNvSpPr/>
            <p:nvPr/>
          </p:nvSpPr>
          <p:spPr>
            <a:xfrm>
              <a:off x="5215305" y="3375302"/>
              <a:ext cx="106482" cy="14714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E8DA44D5-3156-9A48-8511-78CB6CC72E56}"/>
                </a:ext>
              </a:extLst>
            </p:cNvPr>
            <p:cNvSpPr/>
            <p:nvPr/>
          </p:nvSpPr>
          <p:spPr>
            <a:xfrm>
              <a:off x="5324965" y="3377053"/>
              <a:ext cx="106483" cy="14714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 name="Rectangle 47">
              <a:extLst>
                <a:ext uri="{FF2B5EF4-FFF2-40B4-BE49-F238E27FC236}">
                  <a16:creationId xmlns:a16="http://schemas.microsoft.com/office/drawing/2014/main" id="{9E41FCCF-8D5D-4C43-B395-661F07126D01}"/>
                </a:ext>
              </a:extLst>
            </p:cNvPr>
            <p:cNvSpPr/>
            <p:nvPr/>
          </p:nvSpPr>
          <p:spPr>
            <a:xfrm>
              <a:off x="5431448" y="3377053"/>
              <a:ext cx="108072" cy="14714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Rectangle 48">
              <a:extLst>
                <a:ext uri="{FF2B5EF4-FFF2-40B4-BE49-F238E27FC236}">
                  <a16:creationId xmlns:a16="http://schemas.microsoft.com/office/drawing/2014/main" id="{5DBD9763-64AF-2049-9309-2FEC0556F943}"/>
                </a:ext>
              </a:extLst>
            </p:cNvPr>
            <p:cNvSpPr/>
            <p:nvPr/>
          </p:nvSpPr>
          <p:spPr>
            <a:xfrm>
              <a:off x="5541109" y="3375302"/>
              <a:ext cx="108072" cy="14714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ectangle 49">
              <a:extLst>
                <a:ext uri="{FF2B5EF4-FFF2-40B4-BE49-F238E27FC236}">
                  <a16:creationId xmlns:a16="http://schemas.microsoft.com/office/drawing/2014/main" id="{4BAF7285-FA29-2545-9A85-244318BE23A6}"/>
                </a:ext>
              </a:extLst>
            </p:cNvPr>
            <p:cNvSpPr/>
            <p:nvPr/>
          </p:nvSpPr>
          <p:spPr>
            <a:xfrm>
              <a:off x="5649180" y="3380557"/>
              <a:ext cx="106483" cy="147145"/>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3987" name="Group 58">
            <a:extLst>
              <a:ext uri="{FF2B5EF4-FFF2-40B4-BE49-F238E27FC236}">
                <a16:creationId xmlns:a16="http://schemas.microsoft.com/office/drawing/2014/main" id="{B058DE95-DE73-8E49-B139-747812D6394E}"/>
              </a:ext>
            </a:extLst>
          </p:cNvPr>
          <p:cNvGrpSpPr>
            <a:grpSpLocks/>
          </p:cNvGrpSpPr>
          <p:nvPr/>
        </p:nvGrpSpPr>
        <p:grpSpPr bwMode="auto">
          <a:xfrm>
            <a:off x="5295900" y="5453063"/>
            <a:ext cx="757238" cy="152400"/>
            <a:chOff x="4997572" y="3375302"/>
            <a:chExt cx="758091" cy="152400"/>
          </a:xfrm>
        </p:grpSpPr>
        <p:sp>
          <p:nvSpPr>
            <p:cNvPr id="60" name="Rectangle 59">
              <a:extLst>
                <a:ext uri="{FF2B5EF4-FFF2-40B4-BE49-F238E27FC236}">
                  <a16:creationId xmlns:a16="http://schemas.microsoft.com/office/drawing/2014/main" id="{3E6B98D3-F336-EE44-BFAB-021B12D4C201}"/>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8775998D-627F-EA4E-B0DB-FFDD81DABA24}"/>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4C261A9D-D9CE-4D40-B01A-29C35B527556}"/>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a:extLst>
                <a:ext uri="{FF2B5EF4-FFF2-40B4-BE49-F238E27FC236}">
                  <a16:creationId xmlns:a16="http://schemas.microsoft.com/office/drawing/2014/main" id="{698CB4A9-13E3-A245-9034-C6FFF23F1806}"/>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0A7D1977-3552-4243-8FD0-8BBB57E6C8C2}"/>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5" name="Rectangle 64">
              <a:extLst>
                <a:ext uri="{FF2B5EF4-FFF2-40B4-BE49-F238E27FC236}">
                  <a16:creationId xmlns:a16="http://schemas.microsoft.com/office/drawing/2014/main" id="{86F1E1E9-A3DB-BC4A-8F0C-F6955427BDB4}"/>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Rectangle 65">
              <a:extLst>
                <a:ext uri="{FF2B5EF4-FFF2-40B4-BE49-F238E27FC236}">
                  <a16:creationId xmlns:a16="http://schemas.microsoft.com/office/drawing/2014/main" id="{073064FE-30F4-9244-ACA5-9176FA656A3B}"/>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3988" name="Group 66">
            <a:extLst>
              <a:ext uri="{FF2B5EF4-FFF2-40B4-BE49-F238E27FC236}">
                <a16:creationId xmlns:a16="http://schemas.microsoft.com/office/drawing/2014/main" id="{CF65044F-8303-2342-B152-CC3B460E173D}"/>
              </a:ext>
            </a:extLst>
          </p:cNvPr>
          <p:cNvGrpSpPr>
            <a:grpSpLocks/>
          </p:cNvGrpSpPr>
          <p:nvPr/>
        </p:nvGrpSpPr>
        <p:grpSpPr bwMode="auto">
          <a:xfrm>
            <a:off x="4537076" y="5446713"/>
            <a:ext cx="758825" cy="152400"/>
            <a:chOff x="4997572" y="3375302"/>
            <a:chExt cx="758091" cy="152400"/>
          </a:xfrm>
        </p:grpSpPr>
        <p:sp>
          <p:nvSpPr>
            <p:cNvPr id="68" name="Rectangle 67">
              <a:extLst>
                <a:ext uri="{FF2B5EF4-FFF2-40B4-BE49-F238E27FC236}">
                  <a16:creationId xmlns:a16="http://schemas.microsoft.com/office/drawing/2014/main" id="{1E183381-9E56-7D4B-A705-2C588DAF3E3A}"/>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F87E4861-9141-724F-9235-A69CBF1408F7}"/>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7E7BC587-031F-B249-B0C8-0C4851BA0CAF}"/>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id="{609EAAA5-C5DD-7649-88B9-125A2C9F2EC1}"/>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2" name="Rectangle 71">
              <a:extLst>
                <a:ext uri="{FF2B5EF4-FFF2-40B4-BE49-F238E27FC236}">
                  <a16:creationId xmlns:a16="http://schemas.microsoft.com/office/drawing/2014/main" id="{752CBDEB-06A3-9047-8EC5-3DC7AF79E0F6}"/>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902587F0-668E-644E-B5D2-9AAF54540B23}"/>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4" name="Rectangle 73">
              <a:extLst>
                <a:ext uri="{FF2B5EF4-FFF2-40B4-BE49-F238E27FC236}">
                  <a16:creationId xmlns:a16="http://schemas.microsoft.com/office/drawing/2014/main" id="{AEACB09E-220E-8043-AABC-9498196EB7B7}"/>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3989" name="Group 74">
            <a:extLst>
              <a:ext uri="{FF2B5EF4-FFF2-40B4-BE49-F238E27FC236}">
                <a16:creationId xmlns:a16="http://schemas.microsoft.com/office/drawing/2014/main" id="{64B83497-E03A-DB4D-868B-8CDBB95741EE}"/>
              </a:ext>
            </a:extLst>
          </p:cNvPr>
          <p:cNvGrpSpPr>
            <a:grpSpLocks/>
          </p:cNvGrpSpPr>
          <p:nvPr/>
        </p:nvGrpSpPr>
        <p:grpSpPr bwMode="auto">
          <a:xfrm>
            <a:off x="6807201" y="5429250"/>
            <a:ext cx="758825" cy="152400"/>
            <a:chOff x="4997572" y="3375302"/>
            <a:chExt cx="758091" cy="152400"/>
          </a:xfrm>
        </p:grpSpPr>
        <p:sp>
          <p:nvSpPr>
            <p:cNvPr id="76" name="Rectangle 75">
              <a:extLst>
                <a:ext uri="{FF2B5EF4-FFF2-40B4-BE49-F238E27FC236}">
                  <a16:creationId xmlns:a16="http://schemas.microsoft.com/office/drawing/2014/main" id="{3AF2D30A-8A6B-084B-ADE7-A55AA7457BB5}"/>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Rectangle 76">
              <a:extLst>
                <a:ext uri="{FF2B5EF4-FFF2-40B4-BE49-F238E27FC236}">
                  <a16:creationId xmlns:a16="http://schemas.microsoft.com/office/drawing/2014/main" id="{7CF00431-696D-AF49-A82C-BB2E809F41D4}"/>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4526AB1E-89AE-0149-8A56-0ACBCD8CD5C7}"/>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Rectangle 78">
              <a:extLst>
                <a:ext uri="{FF2B5EF4-FFF2-40B4-BE49-F238E27FC236}">
                  <a16:creationId xmlns:a16="http://schemas.microsoft.com/office/drawing/2014/main" id="{2735388D-C8CC-1143-9280-5F73521C57CA}"/>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Rectangle 79">
              <a:extLst>
                <a:ext uri="{FF2B5EF4-FFF2-40B4-BE49-F238E27FC236}">
                  <a16:creationId xmlns:a16="http://schemas.microsoft.com/office/drawing/2014/main" id="{5E2661A6-02A5-7449-9283-D020DD2323A9}"/>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 name="Rectangle 80">
              <a:extLst>
                <a:ext uri="{FF2B5EF4-FFF2-40B4-BE49-F238E27FC236}">
                  <a16:creationId xmlns:a16="http://schemas.microsoft.com/office/drawing/2014/main" id="{8C118816-EC05-8A44-9073-D3B846615397}"/>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288C8C39-95B9-8044-87C0-57E2BE3CFC6D}"/>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3990" name="Group 82">
            <a:extLst>
              <a:ext uri="{FF2B5EF4-FFF2-40B4-BE49-F238E27FC236}">
                <a16:creationId xmlns:a16="http://schemas.microsoft.com/office/drawing/2014/main" id="{F01BC357-E00D-9143-A84A-355404A327FE}"/>
              </a:ext>
            </a:extLst>
          </p:cNvPr>
          <p:cNvGrpSpPr>
            <a:grpSpLocks/>
          </p:cNvGrpSpPr>
          <p:nvPr/>
        </p:nvGrpSpPr>
        <p:grpSpPr bwMode="auto">
          <a:xfrm>
            <a:off x="6049964" y="5422900"/>
            <a:ext cx="757237" cy="152400"/>
            <a:chOff x="4997572" y="3375302"/>
            <a:chExt cx="758091" cy="152400"/>
          </a:xfrm>
        </p:grpSpPr>
        <p:sp>
          <p:nvSpPr>
            <p:cNvPr id="84" name="Rectangle 83">
              <a:extLst>
                <a:ext uri="{FF2B5EF4-FFF2-40B4-BE49-F238E27FC236}">
                  <a16:creationId xmlns:a16="http://schemas.microsoft.com/office/drawing/2014/main" id="{D07313D5-AD05-FD44-9934-10F42264CD09}"/>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26C47B87-61A8-EF43-91F3-93C95FBBDAC8}"/>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F8A617ED-ECCB-5A49-B638-67B5D754A420}"/>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Rectangle 86">
              <a:extLst>
                <a:ext uri="{FF2B5EF4-FFF2-40B4-BE49-F238E27FC236}">
                  <a16:creationId xmlns:a16="http://schemas.microsoft.com/office/drawing/2014/main" id="{7F82D33B-13DF-4A45-BD3D-F26F9DF7DE07}"/>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 name="Rectangle 87">
              <a:extLst>
                <a:ext uri="{FF2B5EF4-FFF2-40B4-BE49-F238E27FC236}">
                  <a16:creationId xmlns:a16="http://schemas.microsoft.com/office/drawing/2014/main" id="{8B862FF8-0B74-2041-B03E-C851A020A0B5}"/>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 name="Rectangle 88">
              <a:extLst>
                <a:ext uri="{FF2B5EF4-FFF2-40B4-BE49-F238E27FC236}">
                  <a16:creationId xmlns:a16="http://schemas.microsoft.com/office/drawing/2014/main" id="{65D15900-E84F-8F49-8207-4336BF28436F}"/>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0" name="Rectangle 89">
              <a:extLst>
                <a:ext uri="{FF2B5EF4-FFF2-40B4-BE49-F238E27FC236}">
                  <a16:creationId xmlns:a16="http://schemas.microsoft.com/office/drawing/2014/main" id="{4BBDB5EA-4D81-E849-9F06-0B3A74166E5D}"/>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3991" name="Group 90">
            <a:extLst>
              <a:ext uri="{FF2B5EF4-FFF2-40B4-BE49-F238E27FC236}">
                <a16:creationId xmlns:a16="http://schemas.microsoft.com/office/drawing/2014/main" id="{ED934B7A-3918-464E-8B93-72834423C059}"/>
              </a:ext>
            </a:extLst>
          </p:cNvPr>
          <p:cNvGrpSpPr>
            <a:grpSpLocks/>
          </p:cNvGrpSpPr>
          <p:nvPr/>
        </p:nvGrpSpPr>
        <p:grpSpPr bwMode="auto">
          <a:xfrm>
            <a:off x="8323264" y="5422900"/>
            <a:ext cx="757237" cy="152400"/>
            <a:chOff x="4997572" y="3375302"/>
            <a:chExt cx="758091" cy="152400"/>
          </a:xfrm>
        </p:grpSpPr>
        <p:sp>
          <p:nvSpPr>
            <p:cNvPr id="92" name="Rectangle 91">
              <a:extLst>
                <a:ext uri="{FF2B5EF4-FFF2-40B4-BE49-F238E27FC236}">
                  <a16:creationId xmlns:a16="http://schemas.microsoft.com/office/drawing/2014/main" id="{1FFE1092-3035-9644-A58E-8003FC7CD300}"/>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 name="Rectangle 92">
              <a:extLst>
                <a:ext uri="{FF2B5EF4-FFF2-40B4-BE49-F238E27FC236}">
                  <a16:creationId xmlns:a16="http://schemas.microsoft.com/office/drawing/2014/main" id="{8F2D4C06-5595-FB4F-A112-1A1067028E0E}"/>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 name="Rectangle 93">
              <a:extLst>
                <a:ext uri="{FF2B5EF4-FFF2-40B4-BE49-F238E27FC236}">
                  <a16:creationId xmlns:a16="http://schemas.microsoft.com/office/drawing/2014/main" id="{940529C3-AC3D-824F-AF23-BD2A783D1573}"/>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5" name="Rectangle 94">
              <a:extLst>
                <a:ext uri="{FF2B5EF4-FFF2-40B4-BE49-F238E27FC236}">
                  <a16:creationId xmlns:a16="http://schemas.microsoft.com/office/drawing/2014/main" id="{6ABAF453-0442-D746-A56C-AD4AEBE3AB94}"/>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6" name="Rectangle 95">
              <a:extLst>
                <a:ext uri="{FF2B5EF4-FFF2-40B4-BE49-F238E27FC236}">
                  <a16:creationId xmlns:a16="http://schemas.microsoft.com/office/drawing/2014/main" id="{5149AD40-9C9D-DC44-8FE5-AE51A4D15DBD}"/>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7" name="Rectangle 96">
              <a:extLst>
                <a:ext uri="{FF2B5EF4-FFF2-40B4-BE49-F238E27FC236}">
                  <a16:creationId xmlns:a16="http://schemas.microsoft.com/office/drawing/2014/main" id="{C8641809-449E-584A-9D62-1910B84BA0F9}"/>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8" name="Rectangle 97">
              <a:extLst>
                <a:ext uri="{FF2B5EF4-FFF2-40B4-BE49-F238E27FC236}">
                  <a16:creationId xmlns:a16="http://schemas.microsoft.com/office/drawing/2014/main" id="{7606DB37-29D7-8648-A478-B8EF0E11BF74}"/>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3992" name="Group 98">
            <a:extLst>
              <a:ext uri="{FF2B5EF4-FFF2-40B4-BE49-F238E27FC236}">
                <a16:creationId xmlns:a16="http://schemas.microsoft.com/office/drawing/2014/main" id="{353FECF0-D538-134C-B77B-0C364539B0A7}"/>
              </a:ext>
            </a:extLst>
          </p:cNvPr>
          <p:cNvGrpSpPr>
            <a:grpSpLocks/>
          </p:cNvGrpSpPr>
          <p:nvPr/>
        </p:nvGrpSpPr>
        <p:grpSpPr bwMode="auto">
          <a:xfrm>
            <a:off x="7564439" y="5416550"/>
            <a:ext cx="758825" cy="152400"/>
            <a:chOff x="4997572" y="3375302"/>
            <a:chExt cx="758091" cy="152400"/>
          </a:xfrm>
        </p:grpSpPr>
        <p:sp>
          <p:nvSpPr>
            <p:cNvPr id="100" name="Rectangle 99">
              <a:extLst>
                <a:ext uri="{FF2B5EF4-FFF2-40B4-BE49-F238E27FC236}">
                  <a16:creationId xmlns:a16="http://schemas.microsoft.com/office/drawing/2014/main" id="{3192891C-8333-3846-A2BA-91BA818439C0}"/>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1" name="Rectangle 100">
              <a:extLst>
                <a:ext uri="{FF2B5EF4-FFF2-40B4-BE49-F238E27FC236}">
                  <a16:creationId xmlns:a16="http://schemas.microsoft.com/office/drawing/2014/main" id="{41D37CB0-19A8-634E-ACBD-81FC3430015F}"/>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 name="Rectangle 101">
              <a:extLst>
                <a:ext uri="{FF2B5EF4-FFF2-40B4-BE49-F238E27FC236}">
                  <a16:creationId xmlns:a16="http://schemas.microsoft.com/office/drawing/2014/main" id="{A3F3D8BD-227D-D643-9C4A-442D3382E58C}"/>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3" name="Rectangle 102">
              <a:extLst>
                <a:ext uri="{FF2B5EF4-FFF2-40B4-BE49-F238E27FC236}">
                  <a16:creationId xmlns:a16="http://schemas.microsoft.com/office/drawing/2014/main" id="{A4AF160A-09F8-9A4F-8BE3-B7FD4A31D6C9}"/>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 name="Rectangle 103">
              <a:extLst>
                <a:ext uri="{FF2B5EF4-FFF2-40B4-BE49-F238E27FC236}">
                  <a16:creationId xmlns:a16="http://schemas.microsoft.com/office/drawing/2014/main" id="{5DB06975-35A0-C64E-86BB-5F54C1E34819}"/>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5" name="Rectangle 104">
              <a:extLst>
                <a:ext uri="{FF2B5EF4-FFF2-40B4-BE49-F238E27FC236}">
                  <a16:creationId xmlns:a16="http://schemas.microsoft.com/office/drawing/2014/main" id="{8A87E9B3-4EEF-034E-B34A-04D8F07F0204}"/>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6" name="Rectangle 105">
              <a:extLst>
                <a:ext uri="{FF2B5EF4-FFF2-40B4-BE49-F238E27FC236}">
                  <a16:creationId xmlns:a16="http://schemas.microsoft.com/office/drawing/2014/main" id="{2AD27C3A-54E4-B246-B4D9-5E4B090FD3AB}"/>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3993" name="Group 106">
            <a:extLst>
              <a:ext uri="{FF2B5EF4-FFF2-40B4-BE49-F238E27FC236}">
                <a16:creationId xmlns:a16="http://schemas.microsoft.com/office/drawing/2014/main" id="{003DA037-D1CC-2444-A1E1-08FBD46F79E4}"/>
              </a:ext>
            </a:extLst>
          </p:cNvPr>
          <p:cNvGrpSpPr>
            <a:grpSpLocks/>
          </p:cNvGrpSpPr>
          <p:nvPr/>
        </p:nvGrpSpPr>
        <p:grpSpPr bwMode="auto">
          <a:xfrm>
            <a:off x="9736139" y="5422900"/>
            <a:ext cx="758825" cy="152400"/>
            <a:chOff x="4997572" y="3375302"/>
            <a:chExt cx="758091" cy="152400"/>
          </a:xfrm>
        </p:grpSpPr>
        <p:sp>
          <p:nvSpPr>
            <p:cNvPr id="108" name="Rectangle 107">
              <a:extLst>
                <a:ext uri="{FF2B5EF4-FFF2-40B4-BE49-F238E27FC236}">
                  <a16:creationId xmlns:a16="http://schemas.microsoft.com/office/drawing/2014/main" id="{32A276DC-EC66-6F4B-8C81-0356286D7D20}"/>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 name="Rectangle 108">
              <a:extLst>
                <a:ext uri="{FF2B5EF4-FFF2-40B4-BE49-F238E27FC236}">
                  <a16:creationId xmlns:a16="http://schemas.microsoft.com/office/drawing/2014/main" id="{948F8D01-D9B7-1C4F-B370-C64C472FF6A5}"/>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 name="Rectangle 109">
              <a:extLst>
                <a:ext uri="{FF2B5EF4-FFF2-40B4-BE49-F238E27FC236}">
                  <a16:creationId xmlns:a16="http://schemas.microsoft.com/office/drawing/2014/main" id="{5373B521-1EFF-1147-BEE2-BAD70C427012}"/>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1" name="Rectangle 110">
              <a:extLst>
                <a:ext uri="{FF2B5EF4-FFF2-40B4-BE49-F238E27FC236}">
                  <a16:creationId xmlns:a16="http://schemas.microsoft.com/office/drawing/2014/main" id="{35190A0E-8B96-C74C-B9D1-FB07E5A2634F}"/>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 name="Rectangle 111">
              <a:extLst>
                <a:ext uri="{FF2B5EF4-FFF2-40B4-BE49-F238E27FC236}">
                  <a16:creationId xmlns:a16="http://schemas.microsoft.com/office/drawing/2014/main" id="{F13CA3DC-EEA0-D046-A589-1B54FC29E57D}"/>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 name="Rectangle 112">
              <a:extLst>
                <a:ext uri="{FF2B5EF4-FFF2-40B4-BE49-F238E27FC236}">
                  <a16:creationId xmlns:a16="http://schemas.microsoft.com/office/drawing/2014/main" id="{129A3778-DD88-B44A-86D8-A6FE03D2E043}"/>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 name="Rectangle 113">
              <a:extLst>
                <a:ext uri="{FF2B5EF4-FFF2-40B4-BE49-F238E27FC236}">
                  <a16:creationId xmlns:a16="http://schemas.microsoft.com/office/drawing/2014/main" id="{84AA22E3-10B0-DC41-B6B8-E37009E6B9EA}"/>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3994" name="Group 114">
            <a:extLst>
              <a:ext uri="{FF2B5EF4-FFF2-40B4-BE49-F238E27FC236}">
                <a16:creationId xmlns:a16="http://schemas.microsoft.com/office/drawing/2014/main" id="{EBB0A169-9A65-C946-ADF4-B2D53937CEA1}"/>
              </a:ext>
            </a:extLst>
          </p:cNvPr>
          <p:cNvGrpSpPr>
            <a:grpSpLocks/>
          </p:cNvGrpSpPr>
          <p:nvPr/>
        </p:nvGrpSpPr>
        <p:grpSpPr bwMode="auto">
          <a:xfrm>
            <a:off x="8978900" y="5416550"/>
            <a:ext cx="757238" cy="152400"/>
            <a:chOff x="4997572" y="3375302"/>
            <a:chExt cx="758091" cy="152400"/>
          </a:xfrm>
        </p:grpSpPr>
        <p:sp>
          <p:nvSpPr>
            <p:cNvPr id="116" name="Rectangle 115">
              <a:extLst>
                <a:ext uri="{FF2B5EF4-FFF2-40B4-BE49-F238E27FC236}">
                  <a16:creationId xmlns:a16="http://schemas.microsoft.com/office/drawing/2014/main" id="{863EEBBC-FB03-B145-85EA-C53922423AD5}"/>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7" name="Rectangle 116">
              <a:extLst>
                <a:ext uri="{FF2B5EF4-FFF2-40B4-BE49-F238E27FC236}">
                  <a16:creationId xmlns:a16="http://schemas.microsoft.com/office/drawing/2014/main" id="{A10838AF-76CF-EA4F-A395-E2946683DEDE}"/>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8" name="Rectangle 117">
              <a:extLst>
                <a:ext uri="{FF2B5EF4-FFF2-40B4-BE49-F238E27FC236}">
                  <a16:creationId xmlns:a16="http://schemas.microsoft.com/office/drawing/2014/main" id="{7E200749-ADF2-F046-A5B5-DE30A8AA6F87}"/>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9" name="Rectangle 118">
              <a:extLst>
                <a:ext uri="{FF2B5EF4-FFF2-40B4-BE49-F238E27FC236}">
                  <a16:creationId xmlns:a16="http://schemas.microsoft.com/office/drawing/2014/main" id="{8AE4CC03-83D0-174F-8CC4-629C4F2131EB}"/>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0" name="Rectangle 119">
              <a:extLst>
                <a:ext uri="{FF2B5EF4-FFF2-40B4-BE49-F238E27FC236}">
                  <a16:creationId xmlns:a16="http://schemas.microsoft.com/office/drawing/2014/main" id="{EB40D42D-5847-8049-B7A7-2D62B394ED12}"/>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1" name="Rectangle 120">
              <a:extLst>
                <a:ext uri="{FF2B5EF4-FFF2-40B4-BE49-F238E27FC236}">
                  <a16:creationId xmlns:a16="http://schemas.microsoft.com/office/drawing/2014/main" id="{CAA4B9E2-61C8-BA43-B9A2-02AD7A20034B}"/>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 name="Rectangle 121">
              <a:extLst>
                <a:ext uri="{FF2B5EF4-FFF2-40B4-BE49-F238E27FC236}">
                  <a16:creationId xmlns:a16="http://schemas.microsoft.com/office/drawing/2014/main" id="{D6F40FE3-05C6-3F4E-B31C-1F07E28EE221}"/>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8" name="Straight Connector 17">
            <a:extLst>
              <a:ext uri="{FF2B5EF4-FFF2-40B4-BE49-F238E27FC236}">
                <a16:creationId xmlns:a16="http://schemas.microsoft.com/office/drawing/2014/main" id="{FEC9EBE2-967F-8641-9561-3B70BDBD5A1E}"/>
              </a:ext>
            </a:extLst>
          </p:cNvPr>
          <p:cNvCxnSpPr>
            <a:cxnSpLocks noChangeShapeType="1"/>
          </p:cNvCxnSpPr>
          <p:nvPr/>
        </p:nvCxnSpPr>
        <p:spPr bwMode="auto">
          <a:xfrm>
            <a:off x="4017963" y="5418138"/>
            <a:ext cx="6411912"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16ACA56E-C155-0A43-A3F1-AC14D255BB74}"/>
              </a:ext>
            </a:extLst>
          </p:cNvPr>
          <p:cNvCxnSpPr>
            <a:cxnSpLocks noChangeShapeType="1"/>
          </p:cNvCxnSpPr>
          <p:nvPr/>
        </p:nvCxnSpPr>
        <p:spPr bwMode="auto">
          <a:xfrm>
            <a:off x="5214939" y="5430838"/>
            <a:ext cx="10191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45A94556-D54D-9642-965D-69B8AFED4BFF}"/>
              </a:ext>
            </a:extLst>
          </p:cNvPr>
          <p:cNvCxnSpPr>
            <a:cxnSpLocks noChangeShapeType="1"/>
          </p:cNvCxnSpPr>
          <p:nvPr/>
        </p:nvCxnSpPr>
        <p:spPr bwMode="auto">
          <a:xfrm flipV="1">
            <a:off x="5064125" y="5410200"/>
            <a:ext cx="152400" cy="635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6DB5A3AA-A38E-DB46-80D5-FE48B4020BCD}"/>
              </a:ext>
            </a:extLst>
          </p:cNvPr>
          <p:cNvCxnSpPr>
            <a:cxnSpLocks noChangeShapeType="1"/>
          </p:cNvCxnSpPr>
          <p:nvPr/>
        </p:nvCxnSpPr>
        <p:spPr bwMode="auto">
          <a:xfrm>
            <a:off x="4051301" y="5570538"/>
            <a:ext cx="641032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90313FD3-8F78-7D4B-9A94-7A17B1C6CB1A}"/>
              </a:ext>
            </a:extLst>
          </p:cNvPr>
          <p:cNvCxnSpPr>
            <a:cxnSpLocks noChangeShapeType="1"/>
          </p:cNvCxnSpPr>
          <p:nvPr/>
        </p:nvCxnSpPr>
        <p:spPr bwMode="auto">
          <a:xfrm>
            <a:off x="5246689" y="5583238"/>
            <a:ext cx="10191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38A158CB-69C0-9441-A177-904B4394C88D}"/>
              </a:ext>
            </a:extLst>
          </p:cNvPr>
          <p:cNvCxnSpPr>
            <a:cxnSpLocks noChangeShapeType="1"/>
          </p:cNvCxnSpPr>
          <p:nvPr/>
        </p:nvCxnSpPr>
        <p:spPr bwMode="auto">
          <a:xfrm flipV="1">
            <a:off x="5095875" y="5562600"/>
            <a:ext cx="152400" cy="635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id="{941615B5-6CB1-6A42-B1AA-F22CA3552E00}"/>
              </a:ext>
            </a:extLst>
          </p:cNvPr>
          <p:cNvCxnSpPr>
            <a:cxnSpLocks noChangeShapeType="1"/>
          </p:cNvCxnSpPr>
          <p:nvPr/>
        </p:nvCxnSpPr>
        <p:spPr bwMode="auto">
          <a:xfrm>
            <a:off x="-1992313" y="5416550"/>
            <a:ext cx="64119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80985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56">
            <a:extLst>
              <a:ext uri="{FF2B5EF4-FFF2-40B4-BE49-F238E27FC236}">
                <a16:creationId xmlns:a16="http://schemas.microsoft.com/office/drawing/2014/main" id="{11B2F81D-DE3C-7D43-A077-F466B9E35749}"/>
              </a:ext>
            </a:extLst>
          </p:cNvPr>
          <p:cNvGrpSpPr>
            <a:grpSpLocks/>
          </p:cNvGrpSpPr>
          <p:nvPr/>
        </p:nvGrpSpPr>
        <p:grpSpPr bwMode="auto">
          <a:xfrm>
            <a:off x="3109914" y="5410200"/>
            <a:ext cx="757237" cy="152400"/>
            <a:chOff x="4997572" y="3375302"/>
            <a:chExt cx="758091" cy="152400"/>
          </a:xfrm>
        </p:grpSpPr>
        <p:sp>
          <p:nvSpPr>
            <p:cNvPr id="58" name="Rectangle 57">
              <a:extLst>
                <a:ext uri="{FF2B5EF4-FFF2-40B4-BE49-F238E27FC236}">
                  <a16:creationId xmlns:a16="http://schemas.microsoft.com/office/drawing/2014/main" id="{C188F3A1-5C9B-9345-A951-56F1FD4BF647}"/>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Rectangle 58">
              <a:extLst>
                <a:ext uri="{FF2B5EF4-FFF2-40B4-BE49-F238E27FC236}">
                  <a16:creationId xmlns:a16="http://schemas.microsoft.com/office/drawing/2014/main" id="{96688C2B-76FD-1048-BE94-1A9F08D8EFE7}"/>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79C74526-6EAE-BE49-8B1C-BDFBF5B11749}"/>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C3714E78-49FC-134C-A19E-5CB4F4C78B1D}"/>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FF090CAC-7A72-824A-9A12-5D97F984809B}"/>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a:extLst>
                <a:ext uri="{FF2B5EF4-FFF2-40B4-BE49-F238E27FC236}">
                  <a16:creationId xmlns:a16="http://schemas.microsoft.com/office/drawing/2014/main" id="{D6CF8133-7FBA-174F-84CF-343423819948}"/>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CB65BD22-9D77-5642-9F0C-4A4925CC1145}"/>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6018" name="Group 32">
            <a:extLst>
              <a:ext uri="{FF2B5EF4-FFF2-40B4-BE49-F238E27FC236}">
                <a16:creationId xmlns:a16="http://schemas.microsoft.com/office/drawing/2014/main" id="{1F0D9A86-AE88-4A46-BBA3-FAF1C04AFAEC}"/>
              </a:ext>
            </a:extLst>
          </p:cNvPr>
          <p:cNvGrpSpPr>
            <a:grpSpLocks/>
          </p:cNvGrpSpPr>
          <p:nvPr/>
        </p:nvGrpSpPr>
        <p:grpSpPr bwMode="auto">
          <a:xfrm>
            <a:off x="2259014" y="5426075"/>
            <a:ext cx="757237" cy="152400"/>
            <a:chOff x="4997572" y="3375302"/>
            <a:chExt cx="758091" cy="152400"/>
          </a:xfrm>
        </p:grpSpPr>
        <p:sp>
          <p:nvSpPr>
            <p:cNvPr id="34" name="Rectangle 33">
              <a:extLst>
                <a:ext uri="{FF2B5EF4-FFF2-40B4-BE49-F238E27FC236}">
                  <a16:creationId xmlns:a16="http://schemas.microsoft.com/office/drawing/2014/main" id="{E1F178F7-DB67-8344-8BBC-303C21817878}"/>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9FF16484-33E5-B143-ABF1-072893A29255}"/>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A4621435-3900-064B-8B17-2084E87FBEB7}"/>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936B0BBE-EB68-F34B-AC91-F4919DB7E83D}"/>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814F1B86-9B9E-3A4F-861F-84E2E93AFB87}"/>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03D03C7D-9E89-3448-9C11-8ABECCC5A376}"/>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518C5D1C-BF4F-924C-8C0C-796D1F24F015}"/>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6019" name="Group 40">
            <a:extLst>
              <a:ext uri="{FF2B5EF4-FFF2-40B4-BE49-F238E27FC236}">
                <a16:creationId xmlns:a16="http://schemas.microsoft.com/office/drawing/2014/main" id="{569B1712-377C-134B-A703-B0DFE52E33E4}"/>
              </a:ext>
            </a:extLst>
          </p:cNvPr>
          <p:cNvGrpSpPr>
            <a:grpSpLocks/>
          </p:cNvGrpSpPr>
          <p:nvPr/>
        </p:nvGrpSpPr>
        <p:grpSpPr bwMode="auto">
          <a:xfrm>
            <a:off x="1500187" y="5418138"/>
            <a:ext cx="758826" cy="152400"/>
            <a:chOff x="4997572" y="3375302"/>
            <a:chExt cx="758091" cy="152400"/>
          </a:xfrm>
        </p:grpSpPr>
        <p:sp>
          <p:nvSpPr>
            <p:cNvPr id="42" name="Rectangle 41">
              <a:extLst>
                <a:ext uri="{FF2B5EF4-FFF2-40B4-BE49-F238E27FC236}">
                  <a16:creationId xmlns:a16="http://schemas.microsoft.com/office/drawing/2014/main" id="{6E5F5ACE-89C2-4641-AE70-555ED5545DE2}"/>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Rectangle 42">
              <a:extLst>
                <a:ext uri="{FF2B5EF4-FFF2-40B4-BE49-F238E27FC236}">
                  <a16:creationId xmlns:a16="http://schemas.microsoft.com/office/drawing/2014/main" id="{CF1DA3BD-811C-CC41-BCA5-42B0A2F7D17C}"/>
                </a:ext>
              </a:extLst>
            </p:cNvPr>
            <p:cNvSpPr/>
            <p:nvPr/>
          </p:nvSpPr>
          <p:spPr>
            <a:xfrm>
              <a:off x="5107004"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C14F0933-EC54-7247-9CB4-60F139B877EF}"/>
                </a:ext>
              </a:extLst>
            </p:cNvPr>
            <p:cNvSpPr/>
            <p:nvPr/>
          </p:nvSpPr>
          <p:spPr>
            <a:xfrm>
              <a:off x="5214849"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33217628-078C-A741-9039-B7D2866F8547}"/>
                </a:ext>
              </a:extLst>
            </p:cNvPr>
            <p:cNvSpPr/>
            <p:nvPr/>
          </p:nvSpPr>
          <p:spPr>
            <a:xfrm>
              <a:off x="5324281" y="3376889"/>
              <a:ext cx="107845"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AC7E059A-9E2C-0543-BCD9-C262AAF010A8}"/>
                </a:ext>
              </a:extLst>
            </p:cNvPr>
            <p:cNvSpPr/>
            <p:nvPr/>
          </p:nvSpPr>
          <p:spPr>
            <a:xfrm>
              <a:off x="5432127"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A5B08F21-8C01-B640-964A-942A2677D949}"/>
                </a:ext>
              </a:extLst>
            </p:cNvPr>
            <p:cNvSpPr/>
            <p:nvPr/>
          </p:nvSpPr>
          <p:spPr>
            <a:xfrm>
              <a:off x="5541558"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 name="Rectangle 47">
              <a:extLst>
                <a:ext uri="{FF2B5EF4-FFF2-40B4-BE49-F238E27FC236}">
                  <a16:creationId xmlns:a16="http://schemas.microsoft.com/office/drawing/2014/main" id="{DDAB3495-605C-EA41-8F69-B18C10546EF5}"/>
                </a:ext>
              </a:extLst>
            </p:cNvPr>
            <p:cNvSpPr/>
            <p:nvPr/>
          </p:nvSpPr>
          <p:spPr>
            <a:xfrm>
              <a:off x="5647818" y="338165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86020" name="Title 1">
            <a:extLst>
              <a:ext uri="{FF2B5EF4-FFF2-40B4-BE49-F238E27FC236}">
                <a16:creationId xmlns:a16="http://schemas.microsoft.com/office/drawing/2014/main" id="{4360D8B3-7CA7-674A-8C6D-53C484C249C2}"/>
              </a:ext>
            </a:extLst>
          </p:cNvPr>
          <p:cNvSpPr>
            <a:spLocks noGrp="1"/>
          </p:cNvSpPr>
          <p:nvPr>
            <p:ph type="title"/>
          </p:nvPr>
        </p:nvSpPr>
        <p:spPr/>
        <p:txBody>
          <a:bodyPr/>
          <a:lstStyle/>
          <a:p>
            <a:pPr eaLnBrk="1" hangingPunct="1"/>
            <a:r>
              <a:rPr lang="en-US" altLang="it-IT">
                <a:ea typeface="ＭＳ Ｐゴシック" panose="020B0600070205080204" pitchFamily="34" charset="-128"/>
              </a:rPr>
              <a:t>How does Cas9 work ?</a:t>
            </a:r>
          </a:p>
        </p:txBody>
      </p:sp>
      <p:sp>
        <p:nvSpPr>
          <p:cNvPr id="4" name="Oval 3">
            <a:extLst>
              <a:ext uri="{FF2B5EF4-FFF2-40B4-BE49-F238E27FC236}">
                <a16:creationId xmlns:a16="http://schemas.microsoft.com/office/drawing/2014/main" id="{EE42AB62-D89C-CE42-84B1-48756610D7CE}"/>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cxnSp>
        <p:nvCxnSpPr>
          <p:cNvPr id="5" name="Straight Connector 4">
            <a:extLst>
              <a:ext uri="{FF2B5EF4-FFF2-40B4-BE49-F238E27FC236}">
                <a16:creationId xmlns:a16="http://schemas.microsoft.com/office/drawing/2014/main" id="{EF81A445-2D2D-0142-8BD0-938BE7F3CD18}"/>
              </a:ext>
            </a:extLst>
          </p:cNvPr>
          <p:cNvCxnSpPr>
            <a:cxnSpLocks noChangeShapeType="1"/>
          </p:cNvCxnSpPr>
          <p:nvPr/>
        </p:nvCxnSpPr>
        <p:spPr bwMode="auto">
          <a:xfrm>
            <a:off x="4481513" y="4849814"/>
            <a:ext cx="488950"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B8DF0348-4766-744F-B9CA-978111AD41EB}"/>
              </a:ext>
            </a:extLst>
          </p:cNvPr>
          <p:cNvCxnSpPr>
            <a:cxnSpLocks noChangeShapeType="1"/>
          </p:cNvCxnSpPr>
          <p:nvPr/>
        </p:nvCxnSpPr>
        <p:spPr bwMode="auto">
          <a:xfrm>
            <a:off x="4751388" y="5087938"/>
            <a:ext cx="354012" cy="169862"/>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9E1A1DE2-C4FB-3247-B603-002A9851B83C}"/>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6025" name="TextBox 9">
            <a:extLst>
              <a:ext uri="{FF2B5EF4-FFF2-40B4-BE49-F238E27FC236}">
                <a16:creationId xmlns:a16="http://schemas.microsoft.com/office/drawing/2014/main" id="{39A492E4-91AD-0A4E-90A8-32083CBDF96B}"/>
              </a:ext>
            </a:extLst>
          </p:cNvPr>
          <p:cNvSpPr txBox="1">
            <a:spLocks noChangeArrowheads="1"/>
          </p:cNvSpPr>
          <p:nvPr/>
        </p:nvSpPr>
        <p:spPr bwMode="auto">
          <a:xfrm>
            <a:off x="1973264" y="2125664"/>
            <a:ext cx="8448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Now the RNA binds to the complementary strand of the DNA and opens up the DNA helix</a:t>
            </a:r>
          </a:p>
        </p:txBody>
      </p:sp>
      <p:sp>
        <p:nvSpPr>
          <p:cNvPr id="86026" name="TextBox 10">
            <a:extLst>
              <a:ext uri="{FF2B5EF4-FFF2-40B4-BE49-F238E27FC236}">
                <a16:creationId xmlns:a16="http://schemas.microsoft.com/office/drawing/2014/main" id="{1141AA30-955B-0048-88AF-ACCF90252A69}"/>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sp>
        <p:nvSpPr>
          <p:cNvPr id="8" name="Trapezoid 7">
            <a:extLst>
              <a:ext uri="{FF2B5EF4-FFF2-40B4-BE49-F238E27FC236}">
                <a16:creationId xmlns:a16="http://schemas.microsoft.com/office/drawing/2014/main" id="{6440CC4E-276D-F640-9143-3FCDBB1CE56D}"/>
              </a:ext>
            </a:extLst>
          </p:cNvPr>
          <p:cNvSpPr/>
          <p:nvPr/>
        </p:nvSpPr>
        <p:spPr>
          <a:xfrm flipV="1">
            <a:off x="4365625" y="5310189"/>
            <a:ext cx="2027238" cy="211137"/>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2" name="Straight Connector 11">
            <a:extLst>
              <a:ext uri="{FF2B5EF4-FFF2-40B4-BE49-F238E27FC236}">
                <a16:creationId xmlns:a16="http://schemas.microsoft.com/office/drawing/2014/main" id="{6F1CDD69-2B74-0247-A30A-7AD7480ABC16}"/>
              </a:ext>
            </a:extLst>
          </p:cNvPr>
          <p:cNvCxnSpPr>
            <a:cxnSpLocks noChangeShapeType="1"/>
          </p:cNvCxnSpPr>
          <p:nvPr/>
        </p:nvCxnSpPr>
        <p:spPr bwMode="auto">
          <a:xfrm>
            <a:off x="-1992313" y="5416550"/>
            <a:ext cx="64119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27A3FD9E-4062-7547-BFBB-2187E7E10D42}"/>
              </a:ext>
            </a:extLst>
          </p:cNvPr>
          <p:cNvCxnSpPr>
            <a:cxnSpLocks noChangeShapeType="1"/>
          </p:cNvCxnSpPr>
          <p:nvPr/>
        </p:nvCxnSpPr>
        <p:spPr bwMode="auto">
          <a:xfrm>
            <a:off x="5064126" y="5257800"/>
            <a:ext cx="150813" cy="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E756DBE8-0F9B-9043-BFFD-655A9AEF62B1}"/>
              </a:ext>
            </a:extLst>
          </p:cNvPr>
          <p:cNvCxnSpPr>
            <a:cxnSpLocks noChangeShapeType="1"/>
          </p:cNvCxnSpPr>
          <p:nvPr/>
        </p:nvCxnSpPr>
        <p:spPr bwMode="auto">
          <a:xfrm flipV="1">
            <a:off x="5064125" y="5410200"/>
            <a:ext cx="152400" cy="635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6031" name="TextBox 22">
            <a:extLst>
              <a:ext uri="{FF2B5EF4-FFF2-40B4-BE49-F238E27FC236}">
                <a16:creationId xmlns:a16="http://schemas.microsoft.com/office/drawing/2014/main" id="{4E8E505C-2203-CC49-BC8A-0D22492B7BF1}"/>
              </a:ext>
            </a:extLst>
          </p:cNvPr>
          <p:cNvSpPr txBox="1">
            <a:spLocks noChangeArrowheads="1"/>
          </p:cNvSpPr>
          <p:nvPr/>
        </p:nvSpPr>
        <p:spPr bwMode="auto">
          <a:xfrm>
            <a:off x="2328863" y="4776789"/>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PAM Sequence</a:t>
            </a:r>
          </a:p>
        </p:txBody>
      </p:sp>
      <p:cxnSp>
        <p:nvCxnSpPr>
          <p:cNvPr id="25" name="Straight Arrow Connector 24">
            <a:extLst>
              <a:ext uri="{FF2B5EF4-FFF2-40B4-BE49-F238E27FC236}">
                <a16:creationId xmlns:a16="http://schemas.microsoft.com/office/drawing/2014/main" id="{D65D26A8-A618-9548-904D-FA94FF15DF47}"/>
              </a:ext>
            </a:extLst>
          </p:cNvPr>
          <p:cNvCxnSpPr>
            <a:cxnSpLocks noChangeShapeType="1"/>
          </p:cNvCxnSpPr>
          <p:nvPr/>
        </p:nvCxnSpPr>
        <p:spPr bwMode="auto">
          <a:xfrm>
            <a:off x="3867151" y="4978400"/>
            <a:ext cx="1196975" cy="331788"/>
          </a:xfrm>
          <a:prstGeom prst="straightConnector1">
            <a:avLst/>
          </a:prstGeom>
          <a:noFill/>
          <a:ln w="25400">
            <a:solidFill>
              <a:srgbClr val="BD38B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A5530BB6-856A-E84C-ADF0-974F8291BDF4}"/>
              </a:ext>
            </a:extLst>
          </p:cNvPr>
          <p:cNvCxnSpPr>
            <a:cxnSpLocks noChangeShapeType="1"/>
          </p:cNvCxnSpPr>
          <p:nvPr/>
        </p:nvCxnSpPr>
        <p:spPr bwMode="auto">
          <a:xfrm flipV="1">
            <a:off x="6070601" y="5565775"/>
            <a:ext cx="322263" cy="103188"/>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880729C4-F5DD-7147-A7CA-002827B56008}"/>
              </a:ext>
            </a:extLst>
          </p:cNvPr>
          <p:cNvCxnSpPr>
            <a:cxnSpLocks noChangeShapeType="1"/>
          </p:cNvCxnSpPr>
          <p:nvPr/>
        </p:nvCxnSpPr>
        <p:spPr bwMode="auto">
          <a:xfrm>
            <a:off x="5053013" y="5668963"/>
            <a:ext cx="10207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a:extLst>
              <a:ext uri="{FF2B5EF4-FFF2-40B4-BE49-F238E27FC236}">
                <a16:creationId xmlns:a16="http://schemas.microsoft.com/office/drawing/2014/main" id="{D27FD26E-E51E-E546-A395-0CFBCA509B4A}"/>
              </a:ext>
            </a:extLst>
          </p:cNvPr>
          <p:cNvCxnSpPr>
            <a:cxnSpLocks noChangeShapeType="1"/>
          </p:cNvCxnSpPr>
          <p:nvPr/>
        </p:nvCxnSpPr>
        <p:spPr bwMode="auto">
          <a:xfrm>
            <a:off x="4953001" y="5556251"/>
            <a:ext cx="111125" cy="112713"/>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6036" name="TextBox 27">
            <a:extLst>
              <a:ext uri="{FF2B5EF4-FFF2-40B4-BE49-F238E27FC236}">
                <a16:creationId xmlns:a16="http://schemas.microsoft.com/office/drawing/2014/main" id="{9F80A7F3-8F0F-B544-9A08-6866F410ADD0}"/>
              </a:ext>
            </a:extLst>
          </p:cNvPr>
          <p:cNvSpPr txBox="1">
            <a:spLocks noChangeArrowheads="1"/>
          </p:cNvSpPr>
          <p:nvPr/>
        </p:nvSpPr>
        <p:spPr bwMode="auto">
          <a:xfrm>
            <a:off x="5499100" y="67214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grpSp>
        <p:nvGrpSpPr>
          <p:cNvPr id="86037" name="Group 48">
            <a:extLst>
              <a:ext uri="{FF2B5EF4-FFF2-40B4-BE49-F238E27FC236}">
                <a16:creationId xmlns:a16="http://schemas.microsoft.com/office/drawing/2014/main" id="{0AB85A25-6308-BA45-B0D9-54ADE750A2D8}"/>
              </a:ext>
            </a:extLst>
          </p:cNvPr>
          <p:cNvGrpSpPr>
            <a:grpSpLocks/>
          </p:cNvGrpSpPr>
          <p:nvPr/>
        </p:nvGrpSpPr>
        <p:grpSpPr bwMode="auto">
          <a:xfrm>
            <a:off x="3867151" y="5416550"/>
            <a:ext cx="758825" cy="152400"/>
            <a:chOff x="4997572" y="3375302"/>
            <a:chExt cx="758091" cy="152400"/>
          </a:xfrm>
        </p:grpSpPr>
        <p:sp>
          <p:nvSpPr>
            <p:cNvPr id="50" name="Rectangle 49">
              <a:extLst>
                <a:ext uri="{FF2B5EF4-FFF2-40B4-BE49-F238E27FC236}">
                  <a16:creationId xmlns:a16="http://schemas.microsoft.com/office/drawing/2014/main" id="{D29ABFF9-9F1E-E04C-B5EA-01BEC95FBD39}"/>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Rectangle 50">
              <a:extLst>
                <a:ext uri="{FF2B5EF4-FFF2-40B4-BE49-F238E27FC236}">
                  <a16:creationId xmlns:a16="http://schemas.microsoft.com/office/drawing/2014/main" id="{BFAFD343-BCC6-5A41-BCE1-DB8ED8BAB053}"/>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9E9DF958-425E-DF47-B4D6-5AF65FCE89BD}"/>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4BF41212-6C90-A94B-BE51-DE65A8A3B9C0}"/>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7F3E4FF9-4F09-7943-AE91-F08CE3E84E72}"/>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9F397B76-7052-E648-8DFA-F622EAB84A4D}"/>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Rectangle 55">
              <a:extLst>
                <a:ext uri="{FF2B5EF4-FFF2-40B4-BE49-F238E27FC236}">
                  <a16:creationId xmlns:a16="http://schemas.microsoft.com/office/drawing/2014/main" id="{71CCCAF9-41D0-6341-B4FA-C309308A3F81}"/>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6038" name="Group 64">
            <a:extLst>
              <a:ext uri="{FF2B5EF4-FFF2-40B4-BE49-F238E27FC236}">
                <a16:creationId xmlns:a16="http://schemas.microsoft.com/office/drawing/2014/main" id="{F92E8CA3-D85B-3246-B232-E9D34A9B6A8F}"/>
              </a:ext>
            </a:extLst>
          </p:cNvPr>
          <p:cNvGrpSpPr>
            <a:grpSpLocks/>
          </p:cNvGrpSpPr>
          <p:nvPr/>
        </p:nvGrpSpPr>
        <p:grpSpPr bwMode="auto">
          <a:xfrm>
            <a:off x="7210426" y="5400675"/>
            <a:ext cx="758825" cy="152400"/>
            <a:chOff x="4997572" y="3375302"/>
            <a:chExt cx="758091" cy="152400"/>
          </a:xfrm>
        </p:grpSpPr>
        <p:sp>
          <p:nvSpPr>
            <p:cNvPr id="66" name="Rectangle 65">
              <a:extLst>
                <a:ext uri="{FF2B5EF4-FFF2-40B4-BE49-F238E27FC236}">
                  <a16:creationId xmlns:a16="http://schemas.microsoft.com/office/drawing/2014/main" id="{1B58F21F-DC43-EC4A-8E4B-DDCCACD9D097}"/>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ectangle 66">
              <a:extLst>
                <a:ext uri="{FF2B5EF4-FFF2-40B4-BE49-F238E27FC236}">
                  <a16:creationId xmlns:a16="http://schemas.microsoft.com/office/drawing/2014/main" id="{03F48C48-33EE-C24A-9909-8BBD289F74D2}"/>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a:extLst>
                <a:ext uri="{FF2B5EF4-FFF2-40B4-BE49-F238E27FC236}">
                  <a16:creationId xmlns:a16="http://schemas.microsoft.com/office/drawing/2014/main" id="{3997C5B3-F105-B445-B2D0-DE892C6BF018}"/>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04B9E4C2-0F48-AA4A-8FC5-DD7CF09475FB}"/>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59C9D303-EA47-AF4D-9AB4-19C6299C1BC9}"/>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id="{4FA88727-AD80-4F43-A715-ACBA7A00D45D}"/>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2" name="Rectangle 71">
              <a:extLst>
                <a:ext uri="{FF2B5EF4-FFF2-40B4-BE49-F238E27FC236}">
                  <a16:creationId xmlns:a16="http://schemas.microsoft.com/office/drawing/2014/main" id="{6FF5D8D8-A818-274C-9320-9BB7302E5A4F}"/>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6039" name="Group 72">
            <a:extLst>
              <a:ext uri="{FF2B5EF4-FFF2-40B4-BE49-F238E27FC236}">
                <a16:creationId xmlns:a16="http://schemas.microsoft.com/office/drawing/2014/main" id="{466CEC0A-2164-C94C-8B99-25990E3868F9}"/>
              </a:ext>
            </a:extLst>
          </p:cNvPr>
          <p:cNvGrpSpPr>
            <a:grpSpLocks/>
          </p:cNvGrpSpPr>
          <p:nvPr/>
        </p:nvGrpSpPr>
        <p:grpSpPr bwMode="auto">
          <a:xfrm>
            <a:off x="6453189" y="5394325"/>
            <a:ext cx="757237" cy="152400"/>
            <a:chOff x="4997572" y="3375302"/>
            <a:chExt cx="758091" cy="152400"/>
          </a:xfrm>
        </p:grpSpPr>
        <p:sp>
          <p:nvSpPr>
            <p:cNvPr id="74" name="Rectangle 73">
              <a:extLst>
                <a:ext uri="{FF2B5EF4-FFF2-40B4-BE49-F238E27FC236}">
                  <a16:creationId xmlns:a16="http://schemas.microsoft.com/office/drawing/2014/main" id="{7E143991-AFBB-C643-A17A-850922CC69EF}"/>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 name="Rectangle 74">
              <a:extLst>
                <a:ext uri="{FF2B5EF4-FFF2-40B4-BE49-F238E27FC236}">
                  <a16:creationId xmlns:a16="http://schemas.microsoft.com/office/drawing/2014/main" id="{A6A82F35-CD63-8E42-825E-04BBF03AFC2D}"/>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6" name="Rectangle 75">
              <a:extLst>
                <a:ext uri="{FF2B5EF4-FFF2-40B4-BE49-F238E27FC236}">
                  <a16:creationId xmlns:a16="http://schemas.microsoft.com/office/drawing/2014/main" id="{9E842969-0140-AC48-8264-6382A832EE81}"/>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Rectangle 76">
              <a:extLst>
                <a:ext uri="{FF2B5EF4-FFF2-40B4-BE49-F238E27FC236}">
                  <a16:creationId xmlns:a16="http://schemas.microsoft.com/office/drawing/2014/main" id="{C893C031-0F0D-BB45-93CC-B973E8C4FEF7}"/>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C74FB1BF-AEE0-0A4D-A342-C3868B9B53AA}"/>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Rectangle 78">
              <a:extLst>
                <a:ext uri="{FF2B5EF4-FFF2-40B4-BE49-F238E27FC236}">
                  <a16:creationId xmlns:a16="http://schemas.microsoft.com/office/drawing/2014/main" id="{35014826-C436-6B49-910F-0C3001203873}"/>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Rectangle 79">
              <a:extLst>
                <a:ext uri="{FF2B5EF4-FFF2-40B4-BE49-F238E27FC236}">
                  <a16:creationId xmlns:a16="http://schemas.microsoft.com/office/drawing/2014/main" id="{808358AD-18DA-B54C-864B-9AC4E221F3A7}"/>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6040" name="Group 80">
            <a:extLst>
              <a:ext uri="{FF2B5EF4-FFF2-40B4-BE49-F238E27FC236}">
                <a16:creationId xmlns:a16="http://schemas.microsoft.com/office/drawing/2014/main" id="{19EF245D-33B9-E643-A1DF-31E3E7400463}"/>
              </a:ext>
            </a:extLst>
          </p:cNvPr>
          <p:cNvGrpSpPr>
            <a:grpSpLocks/>
          </p:cNvGrpSpPr>
          <p:nvPr/>
        </p:nvGrpSpPr>
        <p:grpSpPr bwMode="auto">
          <a:xfrm>
            <a:off x="8786814" y="5421313"/>
            <a:ext cx="758825" cy="152400"/>
            <a:chOff x="4997572" y="3375302"/>
            <a:chExt cx="758091" cy="152400"/>
          </a:xfrm>
        </p:grpSpPr>
        <p:sp>
          <p:nvSpPr>
            <p:cNvPr id="82" name="Rectangle 81">
              <a:extLst>
                <a:ext uri="{FF2B5EF4-FFF2-40B4-BE49-F238E27FC236}">
                  <a16:creationId xmlns:a16="http://schemas.microsoft.com/office/drawing/2014/main" id="{8683886F-9D1E-CE43-AB7D-EAC597D8AD1D}"/>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Rectangle 82">
              <a:extLst>
                <a:ext uri="{FF2B5EF4-FFF2-40B4-BE49-F238E27FC236}">
                  <a16:creationId xmlns:a16="http://schemas.microsoft.com/office/drawing/2014/main" id="{3CDBECE1-09F4-9647-A836-EB79B26909CA}"/>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33588A25-71C0-9F4F-A6A5-9D1AA68C0AA1}"/>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4DC1236E-D760-514D-8C30-50C6D8563357}"/>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E60FD7FD-1508-2841-A7E6-EA479986E695}"/>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Rectangle 86">
              <a:extLst>
                <a:ext uri="{FF2B5EF4-FFF2-40B4-BE49-F238E27FC236}">
                  <a16:creationId xmlns:a16="http://schemas.microsoft.com/office/drawing/2014/main" id="{6CCEFB63-2C09-2C41-885A-7D08F6BAC9D0}"/>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 name="Rectangle 87">
              <a:extLst>
                <a:ext uri="{FF2B5EF4-FFF2-40B4-BE49-F238E27FC236}">
                  <a16:creationId xmlns:a16="http://schemas.microsoft.com/office/drawing/2014/main" id="{DD2E7189-C1DE-C046-B900-B726FB887EBD}"/>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6041" name="Group 88">
            <a:extLst>
              <a:ext uri="{FF2B5EF4-FFF2-40B4-BE49-F238E27FC236}">
                <a16:creationId xmlns:a16="http://schemas.microsoft.com/office/drawing/2014/main" id="{BC6B231C-D009-924E-82D1-756F8ACFBCF1}"/>
              </a:ext>
            </a:extLst>
          </p:cNvPr>
          <p:cNvGrpSpPr>
            <a:grpSpLocks/>
          </p:cNvGrpSpPr>
          <p:nvPr/>
        </p:nvGrpSpPr>
        <p:grpSpPr bwMode="auto">
          <a:xfrm>
            <a:off x="8029575" y="5414963"/>
            <a:ext cx="757238" cy="152400"/>
            <a:chOff x="4997572" y="3375302"/>
            <a:chExt cx="758091" cy="152400"/>
          </a:xfrm>
        </p:grpSpPr>
        <p:sp>
          <p:nvSpPr>
            <p:cNvPr id="90" name="Rectangle 89">
              <a:extLst>
                <a:ext uri="{FF2B5EF4-FFF2-40B4-BE49-F238E27FC236}">
                  <a16:creationId xmlns:a16="http://schemas.microsoft.com/office/drawing/2014/main" id="{F924F7EB-5EB3-0A4A-BB85-091B454B3D75}"/>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4CCDC910-870C-9F4A-BC85-54D0AE70D8F9}"/>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 name="Rectangle 91">
              <a:extLst>
                <a:ext uri="{FF2B5EF4-FFF2-40B4-BE49-F238E27FC236}">
                  <a16:creationId xmlns:a16="http://schemas.microsoft.com/office/drawing/2014/main" id="{F2B7DB84-5F1A-D54A-BC3F-3C56F538E7DA}"/>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 name="Rectangle 92">
              <a:extLst>
                <a:ext uri="{FF2B5EF4-FFF2-40B4-BE49-F238E27FC236}">
                  <a16:creationId xmlns:a16="http://schemas.microsoft.com/office/drawing/2014/main" id="{903F2080-FCD2-F64B-B114-5AF79D601741}"/>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 name="Rectangle 93">
              <a:extLst>
                <a:ext uri="{FF2B5EF4-FFF2-40B4-BE49-F238E27FC236}">
                  <a16:creationId xmlns:a16="http://schemas.microsoft.com/office/drawing/2014/main" id="{433A65F3-4697-B747-A85D-9E195E62A5A0}"/>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5" name="Rectangle 94">
              <a:extLst>
                <a:ext uri="{FF2B5EF4-FFF2-40B4-BE49-F238E27FC236}">
                  <a16:creationId xmlns:a16="http://schemas.microsoft.com/office/drawing/2014/main" id="{B55AB275-7470-774C-AC4B-C8DBDFC34CA8}"/>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6" name="Rectangle 95">
              <a:extLst>
                <a:ext uri="{FF2B5EF4-FFF2-40B4-BE49-F238E27FC236}">
                  <a16:creationId xmlns:a16="http://schemas.microsoft.com/office/drawing/2014/main" id="{31CF181E-D016-574F-88CE-5ADD985834D7}"/>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6042" name="Group 96">
            <a:extLst>
              <a:ext uri="{FF2B5EF4-FFF2-40B4-BE49-F238E27FC236}">
                <a16:creationId xmlns:a16="http://schemas.microsoft.com/office/drawing/2014/main" id="{59F7FDEC-C35C-7E45-8995-C8AF6309FC6F}"/>
              </a:ext>
            </a:extLst>
          </p:cNvPr>
          <p:cNvGrpSpPr>
            <a:grpSpLocks/>
          </p:cNvGrpSpPr>
          <p:nvPr/>
        </p:nvGrpSpPr>
        <p:grpSpPr bwMode="auto">
          <a:xfrm>
            <a:off x="10288589" y="5410200"/>
            <a:ext cx="758825" cy="152400"/>
            <a:chOff x="4997572" y="3375302"/>
            <a:chExt cx="758091" cy="152400"/>
          </a:xfrm>
        </p:grpSpPr>
        <p:sp>
          <p:nvSpPr>
            <p:cNvPr id="98" name="Rectangle 97">
              <a:extLst>
                <a:ext uri="{FF2B5EF4-FFF2-40B4-BE49-F238E27FC236}">
                  <a16:creationId xmlns:a16="http://schemas.microsoft.com/office/drawing/2014/main" id="{EF025F08-4D37-134A-857B-2D6F926070D5}"/>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9" name="Rectangle 98">
              <a:extLst>
                <a:ext uri="{FF2B5EF4-FFF2-40B4-BE49-F238E27FC236}">
                  <a16:creationId xmlns:a16="http://schemas.microsoft.com/office/drawing/2014/main" id="{B1DC6430-94F2-7949-A411-26E5B901A60F}"/>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408FDFA7-3058-014C-A47D-43ED42B93CAE}"/>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1" name="Rectangle 100">
              <a:extLst>
                <a:ext uri="{FF2B5EF4-FFF2-40B4-BE49-F238E27FC236}">
                  <a16:creationId xmlns:a16="http://schemas.microsoft.com/office/drawing/2014/main" id="{9D21818F-EEE8-AC4D-9E48-17DC706D7660}"/>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 name="Rectangle 101">
              <a:extLst>
                <a:ext uri="{FF2B5EF4-FFF2-40B4-BE49-F238E27FC236}">
                  <a16:creationId xmlns:a16="http://schemas.microsoft.com/office/drawing/2014/main" id="{7BF34823-CD97-8343-949E-8A014AD8D6E8}"/>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3" name="Rectangle 102">
              <a:extLst>
                <a:ext uri="{FF2B5EF4-FFF2-40B4-BE49-F238E27FC236}">
                  <a16:creationId xmlns:a16="http://schemas.microsoft.com/office/drawing/2014/main" id="{EA92A58C-65B5-5149-82A6-EF7CC3FBC9FB}"/>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 name="Rectangle 103">
              <a:extLst>
                <a:ext uri="{FF2B5EF4-FFF2-40B4-BE49-F238E27FC236}">
                  <a16:creationId xmlns:a16="http://schemas.microsoft.com/office/drawing/2014/main" id="{918C8954-CC09-1D40-847B-67F55216F8E0}"/>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6043" name="Group 104">
            <a:extLst>
              <a:ext uri="{FF2B5EF4-FFF2-40B4-BE49-F238E27FC236}">
                <a16:creationId xmlns:a16="http://schemas.microsoft.com/office/drawing/2014/main" id="{5123DE97-B601-0340-8F37-43F7F8E87C24}"/>
              </a:ext>
            </a:extLst>
          </p:cNvPr>
          <p:cNvGrpSpPr>
            <a:grpSpLocks/>
          </p:cNvGrpSpPr>
          <p:nvPr/>
        </p:nvGrpSpPr>
        <p:grpSpPr bwMode="auto">
          <a:xfrm>
            <a:off x="9531350" y="5403850"/>
            <a:ext cx="757238" cy="152400"/>
            <a:chOff x="4997572" y="3375302"/>
            <a:chExt cx="758091" cy="152400"/>
          </a:xfrm>
        </p:grpSpPr>
        <p:sp>
          <p:nvSpPr>
            <p:cNvPr id="106" name="Rectangle 105">
              <a:extLst>
                <a:ext uri="{FF2B5EF4-FFF2-40B4-BE49-F238E27FC236}">
                  <a16:creationId xmlns:a16="http://schemas.microsoft.com/office/drawing/2014/main" id="{3AEA4CFD-0F48-3F41-917C-F96A436B24DA}"/>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7" name="Rectangle 106">
              <a:extLst>
                <a:ext uri="{FF2B5EF4-FFF2-40B4-BE49-F238E27FC236}">
                  <a16:creationId xmlns:a16="http://schemas.microsoft.com/office/drawing/2014/main" id="{9B522693-5476-2749-B586-CBB2BE83EDE6}"/>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8" name="Rectangle 107">
              <a:extLst>
                <a:ext uri="{FF2B5EF4-FFF2-40B4-BE49-F238E27FC236}">
                  <a16:creationId xmlns:a16="http://schemas.microsoft.com/office/drawing/2014/main" id="{2AA7FAF6-6973-1D4E-9D52-A6CE66B1F1E0}"/>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 name="Rectangle 108">
              <a:extLst>
                <a:ext uri="{FF2B5EF4-FFF2-40B4-BE49-F238E27FC236}">
                  <a16:creationId xmlns:a16="http://schemas.microsoft.com/office/drawing/2014/main" id="{E0DAEC56-A5B8-1D4E-9DB3-39A9D09A120E}"/>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 name="Rectangle 109">
              <a:extLst>
                <a:ext uri="{FF2B5EF4-FFF2-40B4-BE49-F238E27FC236}">
                  <a16:creationId xmlns:a16="http://schemas.microsoft.com/office/drawing/2014/main" id="{CF86C3E0-24A0-E84D-8F49-B487ECC02033}"/>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1" name="Rectangle 110">
              <a:extLst>
                <a:ext uri="{FF2B5EF4-FFF2-40B4-BE49-F238E27FC236}">
                  <a16:creationId xmlns:a16="http://schemas.microsoft.com/office/drawing/2014/main" id="{15C511DD-66FC-8145-A85F-4EE894398E77}"/>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 name="Rectangle 111">
              <a:extLst>
                <a:ext uri="{FF2B5EF4-FFF2-40B4-BE49-F238E27FC236}">
                  <a16:creationId xmlns:a16="http://schemas.microsoft.com/office/drawing/2014/main" id="{9C4B900A-8997-AD41-BFD2-084DAFD66B59}"/>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8" name="Straight Connector 17">
            <a:extLst>
              <a:ext uri="{FF2B5EF4-FFF2-40B4-BE49-F238E27FC236}">
                <a16:creationId xmlns:a16="http://schemas.microsoft.com/office/drawing/2014/main" id="{814CA190-98C6-0746-A747-DA3C3404C7CC}"/>
              </a:ext>
            </a:extLst>
          </p:cNvPr>
          <p:cNvCxnSpPr>
            <a:cxnSpLocks noChangeShapeType="1"/>
          </p:cNvCxnSpPr>
          <p:nvPr/>
        </p:nvCxnSpPr>
        <p:spPr bwMode="auto">
          <a:xfrm flipV="1">
            <a:off x="4071939" y="5416551"/>
            <a:ext cx="6651625" cy="4763"/>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C0CEF5F3-13C8-FA4A-9C9B-62645D9D76CA}"/>
              </a:ext>
            </a:extLst>
          </p:cNvPr>
          <p:cNvCxnSpPr>
            <a:cxnSpLocks noChangeShapeType="1"/>
          </p:cNvCxnSpPr>
          <p:nvPr/>
        </p:nvCxnSpPr>
        <p:spPr bwMode="auto">
          <a:xfrm>
            <a:off x="6365875" y="5565775"/>
            <a:ext cx="4591050"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D47319F5-537E-BA4B-872D-26DF332B6A9B}"/>
              </a:ext>
            </a:extLst>
          </p:cNvPr>
          <p:cNvCxnSpPr>
            <a:cxnSpLocks noChangeShapeType="1"/>
          </p:cNvCxnSpPr>
          <p:nvPr/>
        </p:nvCxnSpPr>
        <p:spPr bwMode="auto">
          <a:xfrm>
            <a:off x="5191126" y="5411788"/>
            <a:ext cx="10191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7" name="Rectangle 116">
            <a:extLst>
              <a:ext uri="{FF2B5EF4-FFF2-40B4-BE49-F238E27FC236}">
                <a16:creationId xmlns:a16="http://schemas.microsoft.com/office/drawing/2014/main" id="{7E44A0C4-735F-AE4F-9CC8-FB2B618C3C15}"/>
              </a:ext>
            </a:extLst>
          </p:cNvPr>
          <p:cNvSpPr/>
          <p:nvPr/>
        </p:nvSpPr>
        <p:spPr>
          <a:xfrm>
            <a:off x="5989638" y="5273675"/>
            <a:ext cx="107950"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8" name="Rectangle 117">
            <a:extLst>
              <a:ext uri="{FF2B5EF4-FFF2-40B4-BE49-F238E27FC236}">
                <a16:creationId xmlns:a16="http://schemas.microsoft.com/office/drawing/2014/main" id="{16D872B1-AA4F-A14D-8E4F-41C9CEC69950}"/>
              </a:ext>
            </a:extLst>
          </p:cNvPr>
          <p:cNvSpPr/>
          <p:nvPr/>
        </p:nvSpPr>
        <p:spPr>
          <a:xfrm>
            <a:off x="6099176" y="5273675"/>
            <a:ext cx="106363"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 name="Rectangle 124">
            <a:extLst>
              <a:ext uri="{FF2B5EF4-FFF2-40B4-BE49-F238E27FC236}">
                <a16:creationId xmlns:a16="http://schemas.microsoft.com/office/drawing/2014/main" id="{9BE516DF-DDD4-404C-8DD7-4141D2482D06}"/>
              </a:ext>
            </a:extLst>
          </p:cNvPr>
          <p:cNvSpPr/>
          <p:nvPr/>
        </p:nvSpPr>
        <p:spPr>
          <a:xfrm>
            <a:off x="5232401" y="5267325"/>
            <a:ext cx="106363"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6" name="Rectangle 125">
            <a:extLst>
              <a:ext uri="{FF2B5EF4-FFF2-40B4-BE49-F238E27FC236}">
                <a16:creationId xmlns:a16="http://schemas.microsoft.com/office/drawing/2014/main" id="{45B531E5-9CF8-AB41-9AB2-1CB1E0416772}"/>
              </a:ext>
            </a:extLst>
          </p:cNvPr>
          <p:cNvSpPr/>
          <p:nvPr/>
        </p:nvSpPr>
        <p:spPr>
          <a:xfrm>
            <a:off x="5340350" y="5267325"/>
            <a:ext cx="107950"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7" name="Rectangle 126">
            <a:extLst>
              <a:ext uri="{FF2B5EF4-FFF2-40B4-BE49-F238E27FC236}">
                <a16:creationId xmlns:a16="http://schemas.microsoft.com/office/drawing/2014/main" id="{2D706417-8BDA-0447-ADCD-2E1CFF7B59AB}"/>
              </a:ext>
            </a:extLst>
          </p:cNvPr>
          <p:cNvSpPr/>
          <p:nvPr/>
        </p:nvSpPr>
        <p:spPr>
          <a:xfrm>
            <a:off x="5449888" y="5267325"/>
            <a:ext cx="106362"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8" name="Rectangle 127">
            <a:extLst>
              <a:ext uri="{FF2B5EF4-FFF2-40B4-BE49-F238E27FC236}">
                <a16:creationId xmlns:a16="http://schemas.microsoft.com/office/drawing/2014/main" id="{DB787291-9AF1-9D48-92F6-5EBCA2E2D6DC}"/>
              </a:ext>
            </a:extLst>
          </p:cNvPr>
          <p:cNvSpPr/>
          <p:nvPr/>
        </p:nvSpPr>
        <p:spPr>
          <a:xfrm>
            <a:off x="5559426" y="5268914"/>
            <a:ext cx="106363" cy="14763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9" name="Rectangle 128">
            <a:extLst>
              <a:ext uri="{FF2B5EF4-FFF2-40B4-BE49-F238E27FC236}">
                <a16:creationId xmlns:a16="http://schemas.microsoft.com/office/drawing/2014/main" id="{C4BE8545-04AA-D64F-A2D3-F2AD3B3D163C}"/>
              </a:ext>
            </a:extLst>
          </p:cNvPr>
          <p:cNvSpPr/>
          <p:nvPr/>
        </p:nvSpPr>
        <p:spPr>
          <a:xfrm>
            <a:off x="5665788" y="5268914"/>
            <a:ext cx="107950" cy="14763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 name="Rectangle 129">
            <a:extLst>
              <a:ext uri="{FF2B5EF4-FFF2-40B4-BE49-F238E27FC236}">
                <a16:creationId xmlns:a16="http://schemas.microsoft.com/office/drawing/2014/main" id="{E51DB43C-5B84-D143-BBD5-16AF1225F5D4}"/>
              </a:ext>
            </a:extLst>
          </p:cNvPr>
          <p:cNvSpPr/>
          <p:nvPr/>
        </p:nvSpPr>
        <p:spPr>
          <a:xfrm>
            <a:off x="5775325" y="5267325"/>
            <a:ext cx="107950"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1" name="Rectangle 130">
            <a:extLst>
              <a:ext uri="{FF2B5EF4-FFF2-40B4-BE49-F238E27FC236}">
                <a16:creationId xmlns:a16="http://schemas.microsoft.com/office/drawing/2014/main" id="{5B23D3C7-A5AC-7A46-8B61-2009B90ED825}"/>
              </a:ext>
            </a:extLst>
          </p:cNvPr>
          <p:cNvSpPr/>
          <p:nvPr/>
        </p:nvSpPr>
        <p:spPr>
          <a:xfrm>
            <a:off x="5883276" y="5273675"/>
            <a:ext cx="106363"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 name="Straight Connector 20">
            <a:extLst>
              <a:ext uri="{FF2B5EF4-FFF2-40B4-BE49-F238E27FC236}">
                <a16:creationId xmlns:a16="http://schemas.microsoft.com/office/drawing/2014/main" id="{4041D859-4AEA-CF42-A9B1-6891E3CC1B11}"/>
              </a:ext>
            </a:extLst>
          </p:cNvPr>
          <p:cNvCxnSpPr>
            <a:cxnSpLocks noChangeShapeType="1"/>
          </p:cNvCxnSpPr>
          <p:nvPr/>
        </p:nvCxnSpPr>
        <p:spPr bwMode="auto">
          <a:xfrm>
            <a:off x="-1441450" y="5556250"/>
            <a:ext cx="64119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7295A4E9-FF21-CE46-85D7-681C2E1DFE49}"/>
              </a:ext>
            </a:extLst>
          </p:cNvPr>
          <p:cNvCxnSpPr>
            <a:cxnSpLocks noChangeShapeType="1"/>
          </p:cNvCxnSpPr>
          <p:nvPr/>
        </p:nvCxnSpPr>
        <p:spPr bwMode="auto">
          <a:xfrm>
            <a:off x="-19050" y="5416550"/>
            <a:ext cx="5210175" cy="1588"/>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77708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Group 56">
            <a:extLst>
              <a:ext uri="{FF2B5EF4-FFF2-40B4-BE49-F238E27FC236}">
                <a16:creationId xmlns:a16="http://schemas.microsoft.com/office/drawing/2014/main" id="{C67B57E3-4FCA-BC40-B64B-FFF47AAE0351}"/>
              </a:ext>
            </a:extLst>
          </p:cNvPr>
          <p:cNvGrpSpPr>
            <a:grpSpLocks/>
          </p:cNvGrpSpPr>
          <p:nvPr/>
        </p:nvGrpSpPr>
        <p:grpSpPr bwMode="auto">
          <a:xfrm>
            <a:off x="3109914" y="5410200"/>
            <a:ext cx="757237" cy="152400"/>
            <a:chOff x="4997572" y="3375302"/>
            <a:chExt cx="758091" cy="152400"/>
          </a:xfrm>
        </p:grpSpPr>
        <p:sp>
          <p:nvSpPr>
            <p:cNvPr id="58" name="Rectangle 57">
              <a:extLst>
                <a:ext uri="{FF2B5EF4-FFF2-40B4-BE49-F238E27FC236}">
                  <a16:creationId xmlns:a16="http://schemas.microsoft.com/office/drawing/2014/main" id="{DEAE2E9B-C741-4743-8FF8-DE27E3438D81}"/>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Rectangle 58">
              <a:extLst>
                <a:ext uri="{FF2B5EF4-FFF2-40B4-BE49-F238E27FC236}">
                  <a16:creationId xmlns:a16="http://schemas.microsoft.com/office/drawing/2014/main" id="{FF6B7880-4E69-1545-B5F3-196AF6F5300A}"/>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F83C3674-F417-5E42-A537-78EDE90956F1}"/>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E486200F-431A-F446-90A6-B40F5A5AE73A}"/>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A2CEBF3F-FD79-754D-8977-BEC9FFEDC2DE}"/>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a:extLst>
                <a:ext uri="{FF2B5EF4-FFF2-40B4-BE49-F238E27FC236}">
                  <a16:creationId xmlns:a16="http://schemas.microsoft.com/office/drawing/2014/main" id="{F5572025-D2D3-9349-81EC-19E689058AD8}"/>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AE98DAC3-BF90-A64C-9806-B0BB176157F2}"/>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8066" name="Group 32">
            <a:extLst>
              <a:ext uri="{FF2B5EF4-FFF2-40B4-BE49-F238E27FC236}">
                <a16:creationId xmlns:a16="http://schemas.microsoft.com/office/drawing/2014/main" id="{72E6CE31-236C-F447-A609-C8BE0F657FE5}"/>
              </a:ext>
            </a:extLst>
          </p:cNvPr>
          <p:cNvGrpSpPr>
            <a:grpSpLocks/>
          </p:cNvGrpSpPr>
          <p:nvPr/>
        </p:nvGrpSpPr>
        <p:grpSpPr bwMode="auto">
          <a:xfrm>
            <a:off x="2259014" y="5426075"/>
            <a:ext cx="757237" cy="152400"/>
            <a:chOff x="4997572" y="3375302"/>
            <a:chExt cx="758091" cy="152400"/>
          </a:xfrm>
        </p:grpSpPr>
        <p:sp>
          <p:nvSpPr>
            <p:cNvPr id="34" name="Rectangle 33">
              <a:extLst>
                <a:ext uri="{FF2B5EF4-FFF2-40B4-BE49-F238E27FC236}">
                  <a16:creationId xmlns:a16="http://schemas.microsoft.com/office/drawing/2014/main" id="{3880339C-061E-6E4F-B94B-6916740A88FB}"/>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95AC4AD9-1BCE-FE48-A493-D54E41D26892}"/>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AFCDF6D1-1ACD-9E45-99EE-7D9D9FF78955}"/>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98885E43-48F0-7547-8DAB-59ECED3B3511}"/>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79E4E341-2185-FB41-8624-4E8E94B7476A}"/>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BE0CBD88-6957-DC4A-9C15-4C72F5C9E853}"/>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5BDD8115-B958-754E-97C4-618822E1B0BE}"/>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8067" name="Group 40">
            <a:extLst>
              <a:ext uri="{FF2B5EF4-FFF2-40B4-BE49-F238E27FC236}">
                <a16:creationId xmlns:a16="http://schemas.microsoft.com/office/drawing/2014/main" id="{2470CDAC-FBE8-FD41-97F5-08BF9EC9C132}"/>
              </a:ext>
            </a:extLst>
          </p:cNvPr>
          <p:cNvGrpSpPr>
            <a:grpSpLocks/>
          </p:cNvGrpSpPr>
          <p:nvPr/>
        </p:nvGrpSpPr>
        <p:grpSpPr bwMode="auto">
          <a:xfrm>
            <a:off x="1500187" y="5418138"/>
            <a:ext cx="758826" cy="152400"/>
            <a:chOff x="4997572" y="3375302"/>
            <a:chExt cx="758091" cy="152400"/>
          </a:xfrm>
        </p:grpSpPr>
        <p:sp>
          <p:nvSpPr>
            <p:cNvPr id="42" name="Rectangle 41">
              <a:extLst>
                <a:ext uri="{FF2B5EF4-FFF2-40B4-BE49-F238E27FC236}">
                  <a16:creationId xmlns:a16="http://schemas.microsoft.com/office/drawing/2014/main" id="{F300692E-57D2-7F4D-B1A8-CB24EA883AB4}"/>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Rectangle 42">
              <a:extLst>
                <a:ext uri="{FF2B5EF4-FFF2-40B4-BE49-F238E27FC236}">
                  <a16:creationId xmlns:a16="http://schemas.microsoft.com/office/drawing/2014/main" id="{C541A54A-CC8E-1E4B-84CD-948966E6587A}"/>
                </a:ext>
              </a:extLst>
            </p:cNvPr>
            <p:cNvSpPr/>
            <p:nvPr/>
          </p:nvSpPr>
          <p:spPr>
            <a:xfrm>
              <a:off x="5107004"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1B0AEC31-A267-A849-B92C-FA1DFDF19411}"/>
                </a:ext>
              </a:extLst>
            </p:cNvPr>
            <p:cNvSpPr/>
            <p:nvPr/>
          </p:nvSpPr>
          <p:spPr>
            <a:xfrm>
              <a:off x="5214849"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9F074BFE-B218-F947-AEDA-4D5E3F76BF24}"/>
                </a:ext>
              </a:extLst>
            </p:cNvPr>
            <p:cNvSpPr/>
            <p:nvPr/>
          </p:nvSpPr>
          <p:spPr>
            <a:xfrm>
              <a:off x="5324281" y="3376889"/>
              <a:ext cx="107845"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118922D8-98FA-0E4D-ADCE-8466F70583F5}"/>
                </a:ext>
              </a:extLst>
            </p:cNvPr>
            <p:cNvSpPr/>
            <p:nvPr/>
          </p:nvSpPr>
          <p:spPr>
            <a:xfrm>
              <a:off x="5432127"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59BE98ED-8EED-0345-8851-F461FC5FAFD5}"/>
                </a:ext>
              </a:extLst>
            </p:cNvPr>
            <p:cNvSpPr/>
            <p:nvPr/>
          </p:nvSpPr>
          <p:spPr>
            <a:xfrm>
              <a:off x="5541558"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 name="Rectangle 47">
              <a:extLst>
                <a:ext uri="{FF2B5EF4-FFF2-40B4-BE49-F238E27FC236}">
                  <a16:creationId xmlns:a16="http://schemas.microsoft.com/office/drawing/2014/main" id="{A9222777-6708-BA47-AAFD-20F56C2FAEA0}"/>
                </a:ext>
              </a:extLst>
            </p:cNvPr>
            <p:cNvSpPr/>
            <p:nvPr/>
          </p:nvSpPr>
          <p:spPr>
            <a:xfrm>
              <a:off x="5647818" y="338165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88068" name="Title 1">
            <a:extLst>
              <a:ext uri="{FF2B5EF4-FFF2-40B4-BE49-F238E27FC236}">
                <a16:creationId xmlns:a16="http://schemas.microsoft.com/office/drawing/2014/main" id="{3922BFB4-F07F-7649-A7A0-262EBE557626}"/>
              </a:ext>
            </a:extLst>
          </p:cNvPr>
          <p:cNvSpPr>
            <a:spLocks noGrp="1"/>
          </p:cNvSpPr>
          <p:nvPr>
            <p:ph type="title"/>
          </p:nvPr>
        </p:nvSpPr>
        <p:spPr/>
        <p:txBody>
          <a:bodyPr/>
          <a:lstStyle/>
          <a:p>
            <a:pPr eaLnBrk="1" hangingPunct="1"/>
            <a:r>
              <a:rPr lang="en-US" altLang="it-IT">
                <a:ea typeface="ＭＳ Ｐゴシック" panose="020B0600070205080204" pitchFamily="34" charset="-128"/>
              </a:rPr>
              <a:t>How does Cas9 work ?</a:t>
            </a:r>
          </a:p>
        </p:txBody>
      </p:sp>
      <p:sp>
        <p:nvSpPr>
          <p:cNvPr id="4" name="Oval 3">
            <a:extLst>
              <a:ext uri="{FF2B5EF4-FFF2-40B4-BE49-F238E27FC236}">
                <a16:creationId xmlns:a16="http://schemas.microsoft.com/office/drawing/2014/main" id="{5085DFCA-5F05-A94D-B7D7-563E0CB9CA8D}"/>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cxnSp>
        <p:nvCxnSpPr>
          <p:cNvPr id="5" name="Straight Connector 4">
            <a:extLst>
              <a:ext uri="{FF2B5EF4-FFF2-40B4-BE49-F238E27FC236}">
                <a16:creationId xmlns:a16="http://schemas.microsoft.com/office/drawing/2014/main" id="{A1EAA824-247B-144C-9E4A-6D35762DAE3F}"/>
              </a:ext>
            </a:extLst>
          </p:cNvPr>
          <p:cNvCxnSpPr>
            <a:cxnSpLocks noChangeShapeType="1"/>
          </p:cNvCxnSpPr>
          <p:nvPr/>
        </p:nvCxnSpPr>
        <p:spPr bwMode="auto">
          <a:xfrm>
            <a:off x="4481513" y="4849814"/>
            <a:ext cx="488950"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CF600A4C-850F-DA4E-97D6-6ECE97075929}"/>
              </a:ext>
            </a:extLst>
          </p:cNvPr>
          <p:cNvCxnSpPr>
            <a:cxnSpLocks noChangeShapeType="1"/>
          </p:cNvCxnSpPr>
          <p:nvPr/>
        </p:nvCxnSpPr>
        <p:spPr bwMode="auto">
          <a:xfrm>
            <a:off x="4751388" y="5087938"/>
            <a:ext cx="354012" cy="169862"/>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E0CC3CF9-D54E-7647-B947-A06FAC20F1BF}"/>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8073" name="TextBox 9">
            <a:extLst>
              <a:ext uri="{FF2B5EF4-FFF2-40B4-BE49-F238E27FC236}">
                <a16:creationId xmlns:a16="http://schemas.microsoft.com/office/drawing/2014/main" id="{1E9BFC23-50EB-8147-82B7-45E46C10F63E}"/>
              </a:ext>
            </a:extLst>
          </p:cNvPr>
          <p:cNvSpPr txBox="1">
            <a:spLocks noChangeArrowheads="1"/>
          </p:cNvSpPr>
          <p:nvPr/>
        </p:nvSpPr>
        <p:spPr bwMode="auto">
          <a:xfrm>
            <a:off x="1973264" y="2125663"/>
            <a:ext cx="8448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Now the bacteriophages DNA gets cut very close to the PAM site</a:t>
            </a:r>
          </a:p>
        </p:txBody>
      </p:sp>
      <p:sp>
        <p:nvSpPr>
          <p:cNvPr id="88074" name="TextBox 10">
            <a:extLst>
              <a:ext uri="{FF2B5EF4-FFF2-40B4-BE49-F238E27FC236}">
                <a16:creationId xmlns:a16="http://schemas.microsoft.com/office/drawing/2014/main" id="{6586B570-41DB-4242-9972-5C0DFDA621CC}"/>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sp>
        <p:nvSpPr>
          <p:cNvPr id="8" name="Trapezoid 7">
            <a:extLst>
              <a:ext uri="{FF2B5EF4-FFF2-40B4-BE49-F238E27FC236}">
                <a16:creationId xmlns:a16="http://schemas.microsoft.com/office/drawing/2014/main" id="{02A352FE-2362-064C-AC7E-FDD9EF473FE4}"/>
              </a:ext>
            </a:extLst>
          </p:cNvPr>
          <p:cNvSpPr/>
          <p:nvPr/>
        </p:nvSpPr>
        <p:spPr>
          <a:xfrm flipV="1">
            <a:off x="4365625" y="5310189"/>
            <a:ext cx="2027238" cy="211137"/>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2" name="Straight Connector 11">
            <a:extLst>
              <a:ext uri="{FF2B5EF4-FFF2-40B4-BE49-F238E27FC236}">
                <a16:creationId xmlns:a16="http://schemas.microsoft.com/office/drawing/2014/main" id="{FE33BE59-8184-FE44-BD8D-7230D8B600BA}"/>
              </a:ext>
            </a:extLst>
          </p:cNvPr>
          <p:cNvCxnSpPr>
            <a:cxnSpLocks noChangeShapeType="1"/>
          </p:cNvCxnSpPr>
          <p:nvPr/>
        </p:nvCxnSpPr>
        <p:spPr bwMode="auto">
          <a:xfrm>
            <a:off x="-1992313" y="5416550"/>
            <a:ext cx="64119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2F74C9E0-846D-7B42-B722-0021CFED8FAE}"/>
              </a:ext>
            </a:extLst>
          </p:cNvPr>
          <p:cNvCxnSpPr>
            <a:cxnSpLocks noChangeShapeType="1"/>
          </p:cNvCxnSpPr>
          <p:nvPr/>
        </p:nvCxnSpPr>
        <p:spPr bwMode="auto">
          <a:xfrm>
            <a:off x="5064126" y="5257800"/>
            <a:ext cx="150813" cy="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7288655F-F578-0848-A3D0-AEE30103A3D1}"/>
              </a:ext>
            </a:extLst>
          </p:cNvPr>
          <p:cNvCxnSpPr>
            <a:cxnSpLocks noChangeShapeType="1"/>
          </p:cNvCxnSpPr>
          <p:nvPr/>
        </p:nvCxnSpPr>
        <p:spPr bwMode="auto">
          <a:xfrm flipV="1">
            <a:off x="5064125" y="5410200"/>
            <a:ext cx="152400" cy="635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8079" name="TextBox 22">
            <a:extLst>
              <a:ext uri="{FF2B5EF4-FFF2-40B4-BE49-F238E27FC236}">
                <a16:creationId xmlns:a16="http://schemas.microsoft.com/office/drawing/2014/main" id="{EDED7D5E-5D3F-F440-9E1D-8FB6719D47D7}"/>
              </a:ext>
            </a:extLst>
          </p:cNvPr>
          <p:cNvSpPr txBox="1">
            <a:spLocks noChangeArrowheads="1"/>
          </p:cNvSpPr>
          <p:nvPr/>
        </p:nvSpPr>
        <p:spPr bwMode="auto">
          <a:xfrm>
            <a:off x="2328863" y="4776789"/>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PAM Sequence</a:t>
            </a:r>
          </a:p>
        </p:txBody>
      </p:sp>
      <p:cxnSp>
        <p:nvCxnSpPr>
          <p:cNvPr id="25" name="Straight Arrow Connector 24">
            <a:extLst>
              <a:ext uri="{FF2B5EF4-FFF2-40B4-BE49-F238E27FC236}">
                <a16:creationId xmlns:a16="http://schemas.microsoft.com/office/drawing/2014/main" id="{62F09AF8-D637-A14B-8086-A7E5971CAD09}"/>
              </a:ext>
            </a:extLst>
          </p:cNvPr>
          <p:cNvCxnSpPr>
            <a:cxnSpLocks noChangeShapeType="1"/>
          </p:cNvCxnSpPr>
          <p:nvPr/>
        </p:nvCxnSpPr>
        <p:spPr bwMode="auto">
          <a:xfrm>
            <a:off x="3867151" y="4978400"/>
            <a:ext cx="1196975" cy="331788"/>
          </a:xfrm>
          <a:prstGeom prst="straightConnector1">
            <a:avLst/>
          </a:prstGeom>
          <a:noFill/>
          <a:ln w="25400">
            <a:solidFill>
              <a:srgbClr val="BD38B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F503113A-2AF0-6243-9679-607FFE726D2C}"/>
              </a:ext>
            </a:extLst>
          </p:cNvPr>
          <p:cNvCxnSpPr>
            <a:cxnSpLocks noChangeShapeType="1"/>
          </p:cNvCxnSpPr>
          <p:nvPr/>
        </p:nvCxnSpPr>
        <p:spPr bwMode="auto">
          <a:xfrm flipV="1">
            <a:off x="6070601" y="5565775"/>
            <a:ext cx="322263" cy="103188"/>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A2F76854-BAEE-284A-A832-99FD310BC1BF}"/>
              </a:ext>
            </a:extLst>
          </p:cNvPr>
          <p:cNvCxnSpPr>
            <a:cxnSpLocks noChangeShapeType="1"/>
          </p:cNvCxnSpPr>
          <p:nvPr/>
        </p:nvCxnSpPr>
        <p:spPr bwMode="auto">
          <a:xfrm>
            <a:off x="5053013" y="5668963"/>
            <a:ext cx="10207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a:extLst>
              <a:ext uri="{FF2B5EF4-FFF2-40B4-BE49-F238E27FC236}">
                <a16:creationId xmlns:a16="http://schemas.microsoft.com/office/drawing/2014/main" id="{A3B9F16C-1EB2-DF44-968D-55979EFE7A1F}"/>
              </a:ext>
            </a:extLst>
          </p:cNvPr>
          <p:cNvCxnSpPr>
            <a:cxnSpLocks noChangeShapeType="1"/>
          </p:cNvCxnSpPr>
          <p:nvPr/>
        </p:nvCxnSpPr>
        <p:spPr bwMode="auto">
          <a:xfrm>
            <a:off x="4953001" y="5556251"/>
            <a:ext cx="111125" cy="112713"/>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8084" name="TextBox 27">
            <a:extLst>
              <a:ext uri="{FF2B5EF4-FFF2-40B4-BE49-F238E27FC236}">
                <a16:creationId xmlns:a16="http://schemas.microsoft.com/office/drawing/2014/main" id="{41D52CED-1CCC-D142-9858-626DE9F90949}"/>
              </a:ext>
            </a:extLst>
          </p:cNvPr>
          <p:cNvSpPr txBox="1">
            <a:spLocks noChangeArrowheads="1"/>
          </p:cNvSpPr>
          <p:nvPr/>
        </p:nvSpPr>
        <p:spPr bwMode="auto">
          <a:xfrm>
            <a:off x="5499100" y="67214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grpSp>
        <p:nvGrpSpPr>
          <p:cNvPr id="88085" name="Group 48">
            <a:extLst>
              <a:ext uri="{FF2B5EF4-FFF2-40B4-BE49-F238E27FC236}">
                <a16:creationId xmlns:a16="http://schemas.microsoft.com/office/drawing/2014/main" id="{E272F872-2EF8-1641-BFF7-425B9134A343}"/>
              </a:ext>
            </a:extLst>
          </p:cNvPr>
          <p:cNvGrpSpPr>
            <a:grpSpLocks/>
          </p:cNvGrpSpPr>
          <p:nvPr/>
        </p:nvGrpSpPr>
        <p:grpSpPr bwMode="auto">
          <a:xfrm>
            <a:off x="3867151" y="5416550"/>
            <a:ext cx="758825" cy="152400"/>
            <a:chOff x="4997572" y="3375302"/>
            <a:chExt cx="758091" cy="152400"/>
          </a:xfrm>
        </p:grpSpPr>
        <p:sp>
          <p:nvSpPr>
            <p:cNvPr id="50" name="Rectangle 49">
              <a:extLst>
                <a:ext uri="{FF2B5EF4-FFF2-40B4-BE49-F238E27FC236}">
                  <a16:creationId xmlns:a16="http://schemas.microsoft.com/office/drawing/2014/main" id="{E037AD04-0DB5-4644-93EB-5A091F1FC646}"/>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Rectangle 50">
              <a:extLst>
                <a:ext uri="{FF2B5EF4-FFF2-40B4-BE49-F238E27FC236}">
                  <a16:creationId xmlns:a16="http://schemas.microsoft.com/office/drawing/2014/main" id="{FEBE8CD1-CB64-6C45-B395-62126D69A981}"/>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77CB3DC0-E494-F749-A9D1-F23F11F1BEEB}"/>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5673A8A8-FA82-8742-8955-6354101E909F}"/>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7A92DD29-8951-5144-9984-A0D4ACD36F61}"/>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AFB2A5DF-C316-4D4D-AF3A-A1104E0D1AC2}"/>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Rectangle 55">
              <a:extLst>
                <a:ext uri="{FF2B5EF4-FFF2-40B4-BE49-F238E27FC236}">
                  <a16:creationId xmlns:a16="http://schemas.microsoft.com/office/drawing/2014/main" id="{35168317-EBF0-004C-9A5C-6354750A2EB3}"/>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8086" name="Group 64">
            <a:extLst>
              <a:ext uri="{FF2B5EF4-FFF2-40B4-BE49-F238E27FC236}">
                <a16:creationId xmlns:a16="http://schemas.microsoft.com/office/drawing/2014/main" id="{620921D2-6991-4A41-8322-E844D7FB08B4}"/>
              </a:ext>
            </a:extLst>
          </p:cNvPr>
          <p:cNvGrpSpPr>
            <a:grpSpLocks/>
          </p:cNvGrpSpPr>
          <p:nvPr/>
        </p:nvGrpSpPr>
        <p:grpSpPr bwMode="auto">
          <a:xfrm>
            <a:off x="7210426" y="5400675"/>
            <a:ext cx="758825" cy="152400"/>
            <a:chOff x="4997572" y="3375302"/>
            <a:chExt cx="758091" cy="152400"/>
          </a:xfrm>
        </p:grpSpPr>
        <p:sp>
          <p:nvSpPr>
            <p:cNvPr id="66" name="Rectangle 65">
              <a:extLst>
                <a:ext uri="{FF2B5EF4-FFF2-40B4-BE49-F238E27FC236}">
                  <a16:creationId xmlns:a16="http://schemas.microsoft.com/office/drawing/2014/main" id="{EEB97FE5-D0AF-274B-AA52-CE40DEC01D0C}"/>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ectangle 66">
              <a:extLst>
                <a:ext uri="{FF2B5EF4-FFF2-40B4-BE49-F238E27FC236}">
                  <a16:creationId xmlns:a16="http://schemas.microsoft.com/office/drawing/2014/main" id="{3EC32B58-BE4D-5749-8847-550D25B9CF1B}"/>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a:extLst>
                <a:ext uri="{FF2B5EF4-FFF2-40B4-BE49-F238E27FC236}">
                  <a16:creationId xmlns:a16="http://schemas.microsoft.com/office/drawing/2014/main" id="{4644F7F3-784B-D34C-BEFB-B2701CC6552E}"/>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7683AD7C-D606-A744-9564-5ABC6CD11690}"/>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9F2453B7-DAEE-E046-89FC-660FF307BC1A}"/>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id="{DBF65E2B-7EA2-8240-AE4A-51E89DC84A1D}"/>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2" name="Rectangle 71">
              <a:extLst>
                <a:ext uri="{FF2B5EF4-FFF2-40B4-BE49-F238E27FC236}">
                  <a16:creationId xmlns:a16="http://schemas.microsoft.com/office/drawing/2014/main" id="{7D33D339-C1C5-4349-AEBE-BB420609BB20}"/>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8087" name="Group 72">
            <a:extLst>
              <a:ext uri="{FF2B5EF4-FFF2-40B4-BE49-F238E27FC236}">
                <a16:creationId xmlns:a16="http://schemas.microsoft.com/office/drawing/2014/main" id="{7C75CF22-180E-9C46-AFF9-A705048ADDF4}"/>
              </a:ext>
            </a:extLst>
          </p:cNvPr>
          <p:cNvGrpSpPr>
            <a:grpSpLocks/>
          </p:cNvGrpSpPr>
          <p:nvPr/>
        </p:nvGrpSpPr>
        <p:grpSpPr bwMode="auto">
          <a:xfrm>
            <a:off x="6453189" y="5394325"/>
            <a:ext cx="757237" cy="152400"/>
            <a:chOff x="4997572" y="3375302"/>
            <a:chExt cx="758091" cy="152400"/>
          </a:xfrm>
        </p:grpSpPr>
        <p:sp>
          <p:nvSpPr>
            <p:cNvPr id="74" name="Rectangle 73">
              <a:extLst>
                <a:ext uri="{FF2B5EF4-FFF2-40B4-BE49-F238E27FC236}">
                  <a16:creationId xmlns:a16="http://schemas.microsoft.com/office/drawing/2014/main" id="{A9AFD86B-581B-774B-B8D3-1576AECE2E13}"/>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 name="Rectangle 74">
              <a:extLst>
                <a:ext uri="{FF2B5EF4-FFF2-40B4-BE49-F238E27FC236}">
                  <a16:creationId xmlns:a16="http://schemas.microsoft.com/office/drawing/2014/main" id="{65E9EA14-9C4E-0047-BBD5-91E772D1A92A}"/>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6" name="Rectangle 75">
              <a:extLst>
                <a:ext uri="{FF2B5EF4-FFF2-40B4-BE49-F238E27FC236}">
                  <a16:creationId xmlns:a16="http://schemas.microsoft.com/office/drawing/2014/main" id="{DC541A68-C3F8-1E42-9EA7-DF7C7C7B2578}"/>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Rectangle 76">
              <a:extLst>
                <a:ext uri="{FF2B5EF4-FFF2-40B4-BE49-F238E27FC236}">
                  <a16:creationId xmlns:a16="http://schemas.microsoft.com/office/drawing/2014/main" id="{0655A781-71E4-8B4A-8E6F-A31D70A1B519}"/>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658CBA3B-689C-6B42-92CA-C9081DE1F712}"/>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Rectangle 78">
              <a:extLst>
                <a:ext uri="{FF2B5EF4-FFF2-40B4-BE49-F238E27FC236}">
                  <a16:creationId xmlns:a16="http://schemas.microsoft.com/office/drawing/2014/main" id="{B71B7404-EBEE-F343-9A7E-253A326AE635}"/>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Rectangle 79">
              <a:extLst>
                <a:ext uri="{FF2B5EF4-FFF2-40B4-BE49-F238E27FC236}">
                  <a16:creationId xmlns:a16="http://schemas.microsoft.com/office/drawing/2014/main" id="{A9E4EC13-903E-5840-9486-37F5D621B40C}"/>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8088" name="Group 80">
            <a:extLst>
              <a:ext uri="{FF2B5EF4-FFF2-40B4-BE49-F238E27FC236}">
                <a16:creationId xmlns:a16="http://schemas.microsoft.com/office/drawing/2014/main" id="{BAE464F9-6321-3D48-A325-9C242E6B3A9E}"/>
              </a:ext>
            </a:extLst>
          </p:cNvPr>
          <p:cNvGrpSpPr>
            <a:grpSpLocks/>
          </p:cNvGrpSpPr>
          <p:nvPr/>
        </p:nvGrpSpPr>
        <p:grpSpPr bwMode="auto">
          <a:xfrm>
            <a:off x="8786814" y="5421313"/>
            <a:ext cx="758825" cy="152400"/>
            <a:chOff x="4997572" y="3375302"/>
            <a:chExt cx="758091" cy="152400"/>
          </a:xfrm>
        </p:grpSpPr>
        <p:sp>
          <p:nvSpPr>
            <p:cNvPr id="82" name="Rectangle 81">
              <a:extLst>
                <a:ext uri="{FF2B5EF4-FFF2-40B4-BE49-F238E27FC236}">
                  <a16:creationId xmlns:a16="http://schemas.microsoft.com/office/drawing/2014/main" id="{D6ACE033-123A-BA47-B9A4-82DF4461EE5E}"/>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Rectangle 82">
              <a:extLst>
                <a:ext uri="{FF2B5EF4-FFF2-40B4-BE49-F238E27FC236}">
                  <a16:creationId xmlns:a16="http://schemas.microsoft.com/office/drawing/2014/main" id="{78543D93-9A1F-1A43-88B5-64E2231CA005}"/>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7A3EE8CD-374C-214F-B98F-19FBBF6B14A2}"/>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C3F2F324-778C-FE4E-84C8-5DD975AD8BA2}"/>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3F12514B-8D57-D740-A044-281E567A43D9}"/>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Rectangle 86">
              <a:extLst>
                <a:ext uri="{FF2B5EF4-FFF2-40B4-BE49-F238E27FC236}">
                  <a16:creationId xmlns:a16="http://schemas.microsoft.com/office/drawing/2014/main" id="{505F1F8C-F152-C64D-ACBB-425BB93F1BF1}"/>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 name="Rectangle 87">
              <a:extLst>
                <a:ext uri="{FF2B5EF4-FFF2-40B4-BE49-F238E27FC236}">
                  <a16:creationId xmlns:a16="http://schemas.microsoft.com/office/drawing/2014/main" id="{7A69AA08-5710-8743-91D6-0736CA1B8B93}"/>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8089" name="Group 88">
            <a:extLst>
              <a:ext uri="{FF2B5EF4-FFF2-40B4-BE49-F238E27FC236}">
                <a16:creationId xmlns:a16="http://schemas.microsoft.com/office/drawing/2014/main" id="{7E07F334-8453-2F48-A531-E1D483BAF2CC}"/>
              </a:ext>
            </a:extLst>
          </p:cNvPr>
          <p:cNvGrpSpPr>
            <a:grpSpLocks/>
          </p:cNvGrpSpPr>
          <p:nvPr/>
        </p:nvGrpSpPr>
        <p:grpSpPr bwMode="auto">
          <a:xfrm>
            <a:off x="8029575" y="5414963"/>
            <a:ext cx="757238" cy="152400"/>
            <a:chOff x="4997572" y="3375302"/>
            <a:chExt cx="758091" cy="152400"/>
          </a:xfrm>
        </p:grpSpPr>
        <p:sp>
          <p:nvSpPr>
            <p:cNvPr id="90" name="Rectangle 89">
              <a:extLst>
                <a:ext uri="{FF2B5EF4-FFF2-40B4-BE49-F238E27FC236}">
                  <a16:creationId xmlns:a16="http://schemas.microsoft.com/office/drawing/2014/main" id="{DF32C40D-0A8E-C641-B57C-1CB7E8A8A542}"/>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52E573A4-B313-4F4B-8709-2421797F0070}"/>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 name="Rectangle 91">
              <a:extLst>
                <a:ext uri="{FF2B5EF4-FFF2-40B4-BE49-F238E27FC236}">
                  <a16:creationId xmlns:a16="http://schemas.microsoft.com/office/drawing/2014/main" id="{026E2834-5304-4547-9DB5-AE8229DF620B}"/>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 name="Rectangle 92">
              <a:extLst>
                <a:ext uri="{FF2B5EF4-FFF2-40B4-BE49-F238E27FC236}">
                  <a16:creationId xmlns:a16="http://schemas.microsoft.com/office/drawing/2014/main" id="{BBBBC23F-B594-744A-8C2B-977AFB901E6F}"/>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 name="Rectangle 93">
              <a:extLst>
                <a:ext uri="{FF2B5EF4-FFF2-40B4-BE49-F238E27FC236}">
                  <a16:creationId xmlns:a16="http://schemas.microsoft.com/office/drawing/2014/main" id="{0D3CFD4C-4E6A-6C46-97F3-07FEA9985BD7}"/>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5" name="Rectangle 94">
              <a:extLst>
                <a:ext uri="{FF2B5EF4-FFF2-40B4-BE49-F238E27FC236}">
                  <a16:creationId xmlns:a16="http://schemas.microsoft.com/office/drawing/2014/main" id="{98C6D771-35ED-3547-9C89-47DFFA144042}"/>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6" name="Rectangle 95">
              <a:extLst>
                <a:ext uri="{FF2B5EF4-FFF2-40B4-BE49-F238E27FC236}">
                  <a16:creationId xmlns:a16="http://schemas.microsoft.com/office/drawing/2014/main" id="{2390CE98-86BB-EB40-A36C-041FBFE982D9}"/>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8090" name="Group 96">
            <a:extLst>
              <a:ext uri="{FF2B5EF4-FFF2-40B4-BE49-F238E27FC236}">
                <a16:creationId xmlns:a16="http://schemas.microsoft.com/office/drawing/2014/main" id="{A7E646F0-0941-E848-874B-467E6F4FA73B}"/>
              </a:ext>
            </a:extLst>
          </p:cNvPr>
          <p:cNvGrpSpPr>
            <a:grpSpLocks/>
          </p:cNvGrpSpPr>
          <p:nvPr/>
        </p:nvGrpSpPr>
        <p:grpSpPr bwMode="auto">
          <a:xfrm>
            <a:off x="10288589" y="5410200"/>
            <a:ext cx="758825" cy="152400"/>
            <a:chOff x="4997572" y="3375302"/>
            <a:chExt cx="758091" cy="152400"/>
          </a:xfrm>
        </p:grpSpPr>
        <p:sp>
          <p:nvSpPr>
            <p:cNvPr id="98" name="Rectangle 97">
              <a:extLst>
                <a:ext uri="{FF2B5EF4-FFF2-40B4-BE49-F238E27FC236}">
                  <a16:creationId xmlns:a16="http://schemas.microsoft.com/office/drawing/2014/main" id="{5355883E-670B-7741-80D1-2CF7E3E40BB1}"/>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9" name="Rectangle 98">
              <a:extLst>
                <a:ext uri="{FF2B5EF4-FFF2-40B4-BE49-F238E27FC236}">
                  <a16:creationId xmlns:a16="http://schemas.microsoft.com/office/drawing/2014/main" id="{D692F4A9-C252-AA40-8DB4-C73D7CA7234E}"/>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9A5FC19F-A851-7A42-91D2-0A3020BA5356}"/>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1" name="Rectangle 100">
              <a:extLst>
                <a:ext uri="{FF2B5EF4-FFF2-40B4-BE49-F238E27FC236}">
                  <a16:creationId xmlns:a16="http://schemas.microsoft.com/office/drawing/2014/main" id="{8A69D30E-952F-4246-8FB5-BFC1565555B4}"/>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 name="Rectangle 101">
              <a:extLst>
                <a:ext uri="{FF2B5EF4-FFF2-40B4-BE49-F238E27FC236}">
                  <a16:creationId xmlns:a16="http://schemas.microsoft.com/office/drawing/2014/main" id="{699B19E2-70EB-844F-8F60-47B74EEBD023}"/>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3" name="Rectangle 102">
              <a:extLst>
                <a:ext uri="{FF2B5EF4-FFF2-40B4-BE49-F238E27FC236}">
                  <a16:creationId xmlns:a16="http://schemas.microsoft.com/office/drawing/2014/main" id="{97AA747B-158A-C647-853D-DD3A0A2BCD22}"/>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 name="Rectangle 103">
              <a:extLst>
                <a:ext uri="{FF2B5EF4-FFF2-40B4-BE49-F238E27FC236}">
                  <a16:creationId xmlns:a16="http://schemas.microsoft.com/office/drawing/2014/main" id="{8C86E3F7-4F8C-6544-B4A7-469777B85332}"/>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88091" name="Group 104">
            <a:extLst>
              <a:ext uri="{FF2B5EF4-FFF2-40B4-BE49-F238E27FC236}">
                <a16:creationId xmlns:a16="http://schemas.microsoft.com/office/drawing/2014/main" id="{AD1B6E03-0162-0045-9F42-DCB97077A8B5}"/>
              </a:ext>
            </a:extLst>
          </p:cNvPr>
          <p:cNvGrpSpPr>
            <a:grpSpLocks/>
          </p:cNvGrpSpPr>
          <p:nvPr/>
        </p:nvGrpSpPr>
        <p:grpSpPr bwMode="auto">
          <a:xfrm>
            <a:off x="9531350" y="5403850"/>
            <a:ext cx="757238" cy="152400"/>
            <a:chOff x="4997572" y="3375302"/>
            <a:chExt cx="758091" cy="152400"/>
          </a:xfrm>
        </p:grpSpPr>
        <p:sp>
          <p:nvSpPr>
            <p:cNvPr id="106" name="Rectangle 105">
              <a:extLst>
                <a:ext uri="{FF2B5EF4-FFF2-40B4-BE49-F238E27FC236}">
                  <a16:creationId xmlns:a16="http://schemas.microsoft.com/office/drawing/2014/main" id="{53AB3E9F-7800-9B4F-B021-5F2E1123466E}"/>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7" name="Rectangle 106">
              <a:extLst>
                <a:ext uri="{FF2B5EF4-FFF2-40B4-BE49-F238E27FC236}">
                  <a16:creationId xmlns:a16="http://schemas.microsoft.com/office/drawing/2014/main" id="{F96B4A97-73A2-1E4B-98D8-1200F78DD6D6}"/>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8" name="Rectangle 107">
              <a:extLst>
                <a:ext uri="{FF2B5EF4-FFF2-40B4-BE49-F238E27FC236}">
                  <a16:creationId xmlns:a16="http://schemas.microsoft.com/office/drawing/2014/main" id="{3A735644-60D8-DE45-A8B2-DB2410F8D865}"/>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 name="Rectangle 108">
              <a:extLst>
                <a:ext uri="{FF2B5EF4-FFF2-40B4-BE49-F238E27FC236}">
                  <a16:creationId xmlns:a16="http://schemas.microsoft.com/office/drawing/2014/main" id="{55E7B782-2B9D-9644-888F-6F5994BBDB27}"/>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 name="Rectangle 109">
              <a:extLst>
                <a:ext uri="{FF2B5EF4-FFF2-40B4-BE49-F238E27FC236}">
                  <a16:creationId xmlns:a16="http://schemas.microsoft.com/office/drawing/2014/main" id="{28E46C23-4313-074B-B3C4-32F0CE18ABA3}"/>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1" name="Rectangle 110">
              <a:extLst>
                <a:ext uri="{FF2B5EF4-FFF2-40B4-BE49-F238E27FC236}">
                  <a16:creationId xmlns:a16="http://schemas.microsoft.com/office/drawing/2014/main" id="{024EC0A7-67D2-5945-87E9-4248FA7CC21E}"/>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 name="Rectangle 111">
              <a:extLst>
                <a:ext uri="{FF2B5EF4-FFF2-40B4-BE49-F238E27FC236}">
                  <a16:creationId xmlns:a16="http://schemas.microsoft.com/office/drawing/2014/main" id="{4A349B6E-1F53-5C40-B091-E6444B6FF803}"/>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8" name="Straight Connector 17">
            <a:extLst>
              <a:ext uri="{FF2B5EF4-FFF2-40B4-BE49-F238E27FC236}">
                <a16:creationId xmlns:a16="http://schemas.microsoft.com/office/drawing/2014/main" id="{21E2CEF4-B3D1-6143-8143-51D568F63006}"/>
              </a:ext>
            </a:extLst>
          </p:cNvPr>
          <p:cNvCxnSpPr>
            <a:cxnSpLocks noChangeShapeType="1"/>
          </p:cNvCxnSpPr>
          <p:nvPr/>
        </p:nvCxnSpPr>
        <p:spPr bwMode="auto">
          <a:xfrm flipV="1">
            <a:off x="4071939" y="5416551"/>
            <a:ext cx="6651625" cy="4763"/>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D2721F2E-59FD-4941-B238-D2116A449567}"/>
              </a:ext>
            </a:extLst>
          </p:cNvPr>
          <p:cNvCxnSpPr>
            <a:cxnSpLocks noChangeShapeType="1"/>
          </p:cNvCxnSpPr>
          <p:nvPr/>
        </p:nvCxnSpPr>
        <p:spPr bwMode="auto">
          <a:xfrm>
            <a:off x="6365875" y="5565775"/>
            <a:ext cx="4591050"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2C7B3A71-4AC8-344D-8B38-048F326CB299}"/>
              </a:ext>
            </a:extLst>
          </p:cNvPr>
          <p:cNvCxnSpPr>
            <a:cxnSpLocks noChangeShapeType="1"/>
          </p:cNvCxnSpPr>
          <p:nvPr/>
        </p:nvCxnSpPr>
        <p:spPr bwMode="auto">
          <a:xfrm>
            <a:off x="5191126" y="5411788"/>
            <a:ext cx="10191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7" name="Rectangle 116">
            <a:extLst>
              <a:ext uri="{FF2B5EF4-FFF2-40B4-BE49-F238E27FC236}">
                <a16:creationId xmlns:a16="http://schemas.microsoft.com/office/drawing/2014/main" id="{84B8DDB2-EACE-CF44-B80A-A70235F670F8}"/>
              </a:ext>
            </a:extLst>
          </p:cNvPr>
          <p:cNvSpPr/>
          <p:nvPr/>
        </p:nvSpPr>
        <p:spPr>
          <a:xfrm>
            <a:off x="5989638" y="5273675"/>
            <a:ext cx="107950"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8" name="Rectangle 117">
            <a:extLst>
              <a:ext uri="{FF2B5EF4-FFF2-40B4-BE49-F238E27FC236}">
                <a16:creationId xmlns:a16="http://schemas.microsoft.com/office/drawing/2014/main" id="{E7C7AF6B-92C9-F343-8A3E-B8016517EA9D}"/>
              </a:ext>
            </a:extLst>
          </p:cNvPr>
          <p:cNvSpPr/>
          <p:nvPr/>
        </p:nvSpPr>
        <p:spPr>
          <a:xfrm>
            <a:off x="6099176" y="5273675"/>
            <a:ext cx="106363"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 name="Rectangle 124">
            <a:extLst>
              <a:ext uri="{FF2B5EF4-FFF2-40B4-BE49-F238E27FC236}">
                <a16:creationId xmlns:a16="http://schemas.microsoft.com/office/drawing/2014/main" id="{C4729CB5-4138-EE4B-B67C-0D91258AE364}"/>
              </a:ext>
            </a:extLst>
          </p:cNvPr>
          <p:cNvSpPr/>
          <p:nvPr/>
        </p:nvSpPr>
        <p:spPr>
          <a:xfrm>
            <a:off x="5232401" y="5267325"/>
            <a:ext cx="106363"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6" name="Rectangle 125">
            <a:extLst>
              <a:ext uri="{FF2B5EF4-FFF2-40B4-BE49-F238E27FC236}">
                <a16:creationId xmlns:a16="http://schemas.microsoft.com/office/drawing/2014/main" id="{E274E2F3-2698-2040-AE6F-E2010E9FDADD}"/>
              </a:ext>
            </a:extLst>
          </p:cNvPr>
          <p:cNvSpPr/>
          <p:nvPr/>
        </p:nvSpPr>
        <p:spPr>
          <a:xfrm>
            <a:off x="5340350" y="5267325"/>
            <a:ext cx="107950"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7" name="Rectangle 126">
            <a:extLst>
              <a:ext uri="{FF2B5EF4-FFF2-40B4-BE49-F238E27FC236}">
                <a16:creationId xmlns:a16="http://schemas.microsoft.com/office/drawing/2014/main" id="{528ED9B1-9542-6248-A1C6-FFDB7A055387}"/>
              </a:ext>
            </a:extLst>
          </p:cNvPr>
          <p:cNvSpPr/>
          <p:nvPr/>
        </p:nvSpPr>
        <p:spPr>
          <a:xfrm>
            <a:off x="5449888" y="5267325"/>
            <a:ext cx="106362"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8" name="Rectangle 127">
            <a:extLst>
              <a:ext uri="{FF2B5EF4-FFF2-40B4-BE49-F238E27FC236}">
                <a16:creationId xmlns:a16="http://schemas.microsoft.com/office/drawing/2014/main" id="{2CB17C04-33E1-E54F-B173-7FE666BF92F3}"/>
              </a:ext>
            </a:extLst>
          </p:cNvPr>
          <p:cNvSpPr/>
          <p:nvPr/>
        </p:nvSpPr>
        <p:spPr>
          <a:xfrm>
            <a:off x="5559426" y="5268914"/>
            <a:ext cx="106363" cy="14763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9" name="Rectangle 128">
            <a:extLst>
              <a:ext uri="{FF2B5EF4-FFF2-40B4-BE49-F238E27FC236}">
                <a16:creationId xmlns:a16="http://schemas.microsoft.com/office/drawing/2014/main" id="{3A0BA583-E0DA-2142-8DA4-78924992959A}"/>
              </a:ext>
            </a:extLst>
          </p:cNvPr>
          <p:cNvSpPr/>
          <p:nvPr/>
        </p:nvSpPr>
        <p:spPr>
          <a:xfrm>
            <a:off x="5665788" y="5268914"/>
            <a:ext cx="107950" cy="14763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 name="Rectangle 129">
            <a:extLst>
              <a:ext uri="{FF2B5EF4-FFF2-40B4-BE49-F238E27FC236}">
                <a16:creationId xmlns:a16="http://schemas.microsoft.com/office/drawing/2014/main" id="{58780A71-6CAA-5D44-8408-0956E55AE134}"/>
              </a:ext>
            </a:extLst>
          </p:cNvPr>
          <p:cNvSpPr/>
          <p:nvPr/>
        </p:nvSpPr>
        <p:spPr>
          <a:xfrm>
            <a:off x="5775325" y="5267325"/>
            <a:ext cx="107950"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1" name="Rectangle 130">
            <a:extLst>
              <a:ext uri="{FF2B5EF4-FFF2-40B4-BE49-F238E27FC236}">
                <a16:creationId xmlns:a16="http://schemas.microsoft.com/office/drawing/2014/main" id="{F5BDEF33-4058-A54A-8AA8-D39345D65328}"/>
              </a:ext>
            </a:extLst>
          </p:cNvPr>
          <p:cNvSpPr/>
          <p:nvPr/>
        </p:nvSpPr>
        <p:spPr>
          <a:xfrm>
            <a:off x="5883276" y="5273675"/>
            <a:ext cx="106363"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 name="Straight Connector 20">
            <a:extLst>
              <a:ext uri="{FF2B5EF4-FFF2-40B4-BE49-F238E27FC236}">
                <a16:creationId xmlns:a16="http://schemas.microsoft.com/office/drawing/2014/main" id="{A7B4FD7D-0B97-BA4D-99AB-CE87959041C5}"/>
              </a:ext>
            </a:extLst>
          </p:cNvPr>
          <p:cNvCxnSpPr>
            <a:cxnSpLocks noChangeShapeType="1"/>
          </p:cNvCxnSpPr>
          <p:nvPr/>
        </p:nvCxnSpPr>
        <p:spPr bwMode="auto">
          <a:xfrm>
            <a:off x="-1441450" y="5556250"/>
            <a:ext cx="64119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3A1BC6B5-D47B-944D-9977-2C4C5BE369B2}"/>
              </a:ext>
            </a:extLst>
          </p:cNvPr>
          <p:cNvCxnSpPr>
            <a:cxnSpLocks noChangeShapeType="1"/>
          </p:cNvCxnSpPr>
          <p:nvPr/>
        </p:nvCxnSpPr>
        <p:spPr bwMode="auto">
          <a:xfrm>
            <a:off x="-19050" y="5416550"/>
            <a:ext cx="5210175" cy="1588"/>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88106" name="Picture 112">
            <a:extLst>
              <a:ext uri="{FF2B5EF4-FFF2-40B4-BE49-F238E27FC236}">
                <a16:creationId xmlns:a16="http://schemas.microsoft.com/office/drawing/2014/main" id="{F7545E72-396F-7E4A-96B6-CE2039EC81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4980272">
            <a:off x="4783138" y="4897438"/>
            <a:ext cx="1249362"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71451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3" name="Group 56">
            <a:extLst>
              <a:ext uri="{FF2B5EF4-FFF2-40B4-BE49-F238E27FC236}">
                <a16:creationId xmlns:a16="http://schemas.microsoft.com/office/drawing/2014/main" id="{1A0B6151-4AEC-254B-9A44-486007167329}"/>
              </a:ext>
            </a:extLst>
          </p:cNvPr>
          <p:cNvGrpSpPr>
            <a:grpSpLocks/>
          </p:cNvGrpSpPr>
          <p:nvPr/>
        </p:nvGrpSpPr>
        <p:grpSpPr bwMode="auto">
          <a:xfrm>
            <a:off x="3109914" y="5410200"/>
            <a:ext cx="757237" cy="152400"/>
            <a:chOff x="4997572" y="3375302"/>
            <a:chExt cx="758091" cy="152400"/>
          </a:xfrm>
        </p:grpSpPr>
        <p:sp>
          <p:nvSpPr>
            <p:cNvPr id="58" name="Rectangle 57">
              <a:extLst>
                <a:ext uri="{FF2B5EF4-FFF2-40B4-BE49-F238E27FC236}">
                  <a16:creationId xmlns:a16="http://schemas.microsoft.com/office/drawing/2014/main" id="{E4557B2A-CC0D-7B4F-B5A9-134A391B36B6}"/>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Rectangle 58">
              <a:extLst>
                <a:ext uri="{FF2B5EF4-FFF2-40B4-BE49-F238E27FC236}">
                  <a16:creationId xmlns:a16="http://schemas.microsoft.com/office/drawing/2014/main" id="{A7461649-3C0A-4449-8C6B-037E0E470951}"/>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6473754F-5759-3E46-A04E-D8E435D64B7E}"/>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255E72D0-700A-B641-9F3E-BD2E49F82ABF}"/>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27449D42-32E1-C74F-8BA8-5BA82DA876B3}"/>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a:extLst>
                <a:ext uri="{FF2B5EF4-FFF2-40B4-BE49-F238E27FC236}">
                  <a16:creationId xmlns:a16="http://schemas.microsoft.com/office/drawing/2014/main" id="{B5023942-D7DA-A843-A0EC-612436BE7110}"/>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 name="Rectangle 63">
              <a:extLst>
                <a:ext uri="{FF2B5EF4-FFF2-40B4-BE49-F238E27FC236}">
                  <a16:creationId xmlns:a16="http://schemas.microsoft.com/office/drawing/2014/main" id="{CD660C38-F6CD-164B-A637-899F187ED709}"/>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0114" name="Group 32">
            <a:extLst>
              <a:ext uri="{FF2B5EF4-FFF2-40B4-BE49-F238E27FC236}">
                <a16:creationId xmlns:a16="http://schemas.microsoft.com/office/drawing/2014/main" id="{7590185E-8944-4140-85B2-A412B97804EC}"/>
              </a:ext>
            </a:extLst>
          </p:cNvPr>
          <p:cNvGrpSpPr>
            <a:grpSpLocks/>
          </p:cNvGrpSpPr>
          <p:nvPr/>
        </p:nvGrpSpPr>
        <p:grpSpPr bwMode="auto">
          <a:xfrm>
            <a:off x="2259014" y="5426075"/>
            <a:ext cx="757237" cy="152400"/>
            <a:chOff x="4997572" y="3375302"/>
            <a:chExt cx="758091" cy="152400"/>
          </a:xfrm>
        </p:grpSpPr>
        <p:sp>
          <p:nvSpPr>
            <p:cNvPr id="34" name="Rectangle 33">
              <a:extLst>
                <a:ext uri="{FF2B5EF4-FFF2-40B4-BE49-F238E27FC236}">
                  <a16:creationId xmlns:a16="http://schemas.microsoft.com/office/drawing/2014/main" id="{F3967B14-861E-D24A-A8ED-C205BEF26B70}"/>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5EAA946F-F72E-604A-B856-788CE9759472}"/>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4B15047A-CA8A-6346-9B94-12B0AA11BCC4}"/>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A871B77C-E2B5-4848-9E6C-B3127D524ABD}"/>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A4358591-D579-4C4F-9CC8-E46E4ADB4F68}"/>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FE74D7DC-AED9-6A49-8792-4884BF1712DF}"/>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CEFF8AF2-A49B-9E4E-9269-4A9E3E15B8D4}"/>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0115" name="Group 40">
            <a:extLst>
              <a:ext uri="{FF2B5EF4-FFF2-40B4-BE49-F238E27FC236}">
                <a16:creationId xmlns:a16="http://schemas.microsoft.com/office/drawing/2014/main" id="{23EA0A6F-3DD4-2845-92F7-3359BA0D5F84}"/>
              </a:ext>
            </a:extLst>
          </p:cNvPr>
          <p:cNvGrpSpPr>
            <a:grpSpLocks/>
          </p:cNvGrpSpPr>
          <p:nvPr/>
        </p:nvGrpSpPr>
        <p:grpSpPr bwMode="auto">
          <a:xfrm>
            <a:off x="1500187" y="5418138"/>
            <a:ext cx="758826" cy="152400"/>
            <a:chOff x="4997572" y="3375302"/>
            <a:chExt cx="758091" cy="152400"/>
          </a:xfrm>
        </p:grpSpPr>
        <p:sp>
          <p:nvSpPr>
            <p:cNvPr id="42" name="Rectangle 41">
              <a:extLst>
                <a:ext uri="{FF2B5EF4-FFF2-40B4-BE49-F238E27FC236}">
                  <a16:creationId xmlns:a16="http://schemas.microsoft.com/office/drawing/2014/main" id="{986A419F-C7F1-4946-BC17-099B1A00B764}"/>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Rectangle 42">
              <a:extLst>
                <a:ext uri="{FF2B5EF4-FFF2-40B4-BE49-F238E27FC236}">
                  <a16:creationId xmlns:a16="http://schemas.microsoft.com/office/drawing/2014/main" id="{0A84A884-C7EB-2F4E-B566-32F96ADAB00B}"/>
                </a:ext>
              </a:extLst>
            </p:cNvPr>
            <p:cNvSpPr/>
            <p:nvPr/>
          </p:nvSpPr>
          <p:spPr>
            <a:xfrm>
              <a:off x="5107004"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CEC94C26-EA32-054D-94BD-3C3624662027}"/>
                </a:ext>
              </a:extLst>
            </p:cNvPr>
            <p:cNvSpPr/>
            <p:nvPr/>
          </p:nvSpPr>
          <p:spPr>
            <a:xfrm>
              <a:off x="5214849"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B872E4A9-5306-1042-8F90-8C6CF83CC93D}"/>
                </a:ext>
              </a:extLst>
            </p:cNvPr>
            <p:cNvSpPr/>
            <p:nvPr/>
          </p:nvSpPr>
          <p:spPr>
            <a:xfrm>
              <a:off x="5324281" y="3376889"/>
              <a:ext cx="107845"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07314072-89F7-3A4E-86E2-311238861939}"/>
                </a:ext>
              </a:extLst>
            </p:cNvPr>
            <p:cNvSpPr/>
            <p:nvPr/>
          </p:nvSpPr>
          <p:spPr>
            <a:xfrm>
              <a:off x="5432127"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0A21B3E8-9735-DD41-8066-0167CAD96F19}"/>
                </a:ext>
              </a:extLst>
            </p:cNvPr>
            <p:cNvSpPr/>
            <p:nvPr/>
          </p:nvSpPr>
          <p:spPr>
            <a:xfrm>
              <a:off x="5541558"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 name="Rectangle 47">
              <a:extLst>
                <a:ext uri="{FF2B5EF4-FFF2-40B4-BE49-F238E27FC236}">
                  <a16:creationId xmlns:a16="http://schemas.microsoft.com/office/drawing/2014/main" id="{F4283A28-0576-5242-93B3-FFC6E31293E7}"/>
                </a:ext>
              </a:extLst>
            </p:cNvPr>
            <p:cNvSpPr/>
            <p:nvPr/>
          </p:nvSpPr>
          <p:spPr>
            <a:xfrm>
              <a:off x="5647818" y="338165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90116" name="Title 1">
            <a:extLst>
              <a:ext uri="{FF2B5EF4-FFF2-40B4-BE49-F238E27FC236}">
                <a16:creationId xmlns:a16="http://schemas.microsoft.com/office/drawing/2014/main" id="{C81F8B08-B61A-3E44-9559-EEF29F91F991}"/>
              </a:ext>
            </a:extLst>
          </p:cNvPr>
          <p:cNvSpPr>
            <a:spLocks noGrp="1"/>
          </p:cNvSpPr>
          <p:nvPr>
            <p:ph type="title"/>
          </p:nvPr>
        </p:nvSpPr>
        <p:spPr/>
        <p:txBody>
          <a:bodyPr/>
          <a:lstStyle/>
          <a:p>
            <a:pPr eaLnBrk="1" hangingPunct="1"/>
            <a:r>
              <a:rPr lang="en-US" altLang="it-IT">
                <a:ea typeface="ＭＳ Ｐゴシック" panose="020B0600070205080204" pitchFamily="34" charset="-128"/>
              </a:rPr>
              <a:t>How does Cas9 work ?</a:t>
            </a:r>
          </a:p>
        </p:txBody>
      </p:sp>
      <p:sp>
        <p:nvSpPr>
          <p:cNvPr id="4" name="Oval 3">
            <a:extLst>
              <a:ext uri="{FF2B5EF4-FFF2-40B4-BE49-F238E27FC236}">
                <a16:creationId xmlns:a16="http://schemas.microsoft.com/office/drawing/2014/main" id="{13F2E711-6224-924C-A2C4-DD3739ABD1F4}"/>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cxnSp>
        <p:nvCxnSpPr>
          <p:cNvPr id="5" name="Straight Connector 4">
            <a:extLst>
              <a:ext uri="{FF2B5EF4-FFF2-40B4-BE49-F238E27FC236}">
                <a16:creationId xmlns:a16="http://schemas.microsoft.com/office/drawing/2014/main" id="{C97B2C5A-C614-984A-B690-AAD500F9ABA8}"/>
              </a:ext>
            </a:extLst>
          </p:cNvPr>
          <p:cNvCxnSpPr>
            <a:cxnSpLocks noChangeShapeType="1"/>
          </p:cNvCxnSpPr>
          <p:nvPr/>
        </p:nvCxnSpPr>
        <p:spPr bwMode="auto">
          <a:xfrm>
            <a:off x="4481513" y="4849814"/>
            <a:ext cx="488950"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AD3503F7-6512-5244-9258-4A547F7961CA}"/>
              </a:ext>
            </a:extLst>
          </p:cNvPr>
          <p:cNvCxnSpPr>
            <a:cxnSpLocks noChangeShapeType="1"/>
          </p:cNvCxnSpPr>
          <p:nvPr/>
        </p:nvCxnSpPr>
        <p:spPr bwMode="auto">
          <a:xfrm>
            <a:off x="4751388" y="5087938"/>
            <a:ext cx="354012" cy="169862"/>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52314636-313E-2045-B785-DF3AA7833836}"/>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0121" name="TextBox 9">
            <a:extLst>
              <a:ext uri="{FF2B5EF4-FFF2-40B4-BE49-F238E27FC236}">
                <a16:creationId xmlns:a16="http://schemas.microsoft.com/office/drawing/2014/main" id="{F2677C13-2EA7-524A-963B-8264D6089B4C}"/>
              </a:ext>
            </a:extLst>
          </p:cNvPr>
          <p:cNvSpPr txBox="1">
            <a:spLocks noChangeArrowheads="1"/>
          </p:cNvSpPr>
          <p:nvPr/>
        </p:nvSpPr>
        <p:spPr bwMode="auto">
          <a:xfrm>
            <a:off x="1973264" y="2125663"/>
            <a:ext cx="8448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Now the bacteriophages DNA gets cut very close to the PAM site</a:t>
            </a:r>
          </a:p>
        </p:txBody>
      </p:sp>
      <p:sp>
        <p:nvSpPr>
          <p:cNvPr id="90122" name="TextBox 10">
            <a:extLst>
              <a:ext uri="{FF2B5EF4-FFF2-40B4-BE49-F238E27FC236}">
                <a16:creationId xmlns:a16="http://schemas.microsoft.com/office/drawing/2014/main" id="{067E49BA-41B9-4C48-AFB3-D436B9FE1EB0}"/>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sp>
        <p:nvSpPr>
          <p:cNvPr id="8" name="Trapezoid 7">
            <a:extLst>
              <a:ext uri="{FF2B5EF4-FFF2-40B4-BE49-F238E27FC236}">
                <a16:creationId xmlns:a16="http://schemas.microsoft.com/office/drawing/2014/main" id="{9EBBF458-377F-1940-8E8C-D51F36D717D3}"/>
              </a:ext>
            </a:extLst>
          </p:cNvPr>
          <p:cNvSpPr/>
          <p:nvPr/>
        </p:nvSpPr>
        <p:spPr>
          <a:xfrm flipV="1">
            <a:off x="4365625" y="5310189"/>
            <a:ext cx="2027238" cy="211137"/>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2" name="Straight Connector 11">
            <a:extLst>
              <a:ext uri="{FF2B5EF4-FFF2-40B4-BE49-F238E27FC236}">
                <a16:creationId xmlns:a16="http://schemas.microsoft.com/office/drawing/2014/main" id="{94EF1D3F-1FC3-2F40-9E72-DE890882B319}"/>
              </a:ext>
            </a:extLst>
          </p:cNvPr>
          <p:cNvCxnSpPr>
            <a:cxnSpLocks noChangeShapeType="1"/>
          </p:cNvCxnSpPr>
          <p:nvPr/>
        </p:nvCxnSpPr>
        <p:spPr bwMode="auto">
          <a:xfrm>
            <a:off x="-1992313" y="5416550"/>
            <a:ext cx="64119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43B90806-29E6-894F-AC05-84C3CCEF0390}"/>
              </a:ext>
            </a:extLst>
          </p:cNvPr>
          <p:cNvCxnSpPr>
            <a:cxnSpLocks noChangeShapeType="1"/>
          </p:cNvCxnSpPr>
          <p:nvPr/>
        </p:nvCxnSpPr>
        <p:spPr bwMode="auto">
          <a:xfrm>
            <a:off x="5064126" y="5257800"/>
            <a:ext cx="150813" cy="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8309E759-85E9-C542-A8A9-E68349078C61}"/>
              </a:ext>
            </a:extLst>
          </p:cNvPr>
          <p:cNvCxnSpPr>
            <a:cxnSpLocks noChangeShapeType="1"/>
          </p:cNvCxnSpPr>
          <p:nvPr/>
        </p:nvCxnSpPr>
        <p:spPr bwMode="auto">
          <a:xfrm flipV="1">
            <a:off x="5064125" y="5410200"/>
            <a:ext cx="152400" cy="635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0127" name="TextBox 22">
            <a:extLst>
              <a:ext uri="{FF2B5EF4-FFF2-40B4-BE49-F238E27FC236}">
                <a16:creationId xmlns:a16="http://schemas.microsoft.com/office/drawing/2014/main" id="{4751EFE3-310B-0F40-ABBF-34729B6D64DF}"/>
              </a:ext>
            </a:extLst>
          </p:cNvPr>
          <p:cNvSpPr txBox="1">
            <a:spLocks noChangeArrowheads="1"/>
          </p:cNvSpPr>
          <p:nvPr/>
        </p:nvSpPr>
        <p:spPr bwMode="auto">
          <a:xfrm>
            <a:off x="2328863" y="4776789"/>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PAM Sequence</a:t>
            </a:r>
          </a:p>
        </p:txBody>
      </p:sp>
      <p:cxnSp>
        <p:nvCxnSpPr>
          <p:cNvPr id="25" name="Straight Arrow Connector 24">
            <a:extLst>
              <a:ext uri="{FF2B5EF4-FFF2-40B4-BE49-F238E27FC236}">
                <a16:creationId xmlns:a16="http://schemas.microsoft.com/office/drawing/2014/main" id="{59C579BB-F900-7345-B998-F4A4D3A24B13}"/>
              </a:ext>
            </a:extLst>
          </p:cNvPr>
          <p:cNvCxnSpPr>
            <a:cxnSpLocks noChangeShapeType="1"/>
          </p:cNvCxnSpPr>
          <p:nvPr/>
        </p:nvCxnSpPr>
        <p:spPr bwMode="auto">
          <a:xfrm>
            <a:off x="3867151" y="4978400"/>
            <a:ext cx="1196975" cy="331788"/>
          </a:xfrm>
          <a:prstGeom prst="straightConnector1">
            <a:avLst/>
          </a:prstGeom>
          <a:noFill/>
          <a:ln w="25400">
            <a:solidFill>
              <a:srgbClr val="BD38B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555447EF-2666-2E47-9D5C-D77D1C86C270}"/>
              </a:ext>
            </a:extLst>
          </p:cNvPr>
          <p:cNvCxnSpPr>
            <a:cxnSpLocks noChangeShapeType="1"/>
          </p:cNvCxnSpPr>
          <p:nvPr/>
        </p:nvCxnSpPr>
        <p:spPr bwMode="auto">
          <a:xfrm flipV="1">
            <a:off x="6070601" y="5565775"/>
            <a:ext cx="322263" cy="103188"/>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19AB4EE4-65C1-A14E-B502-40D781999A9A}"/>
              </a:ext>
            </a:extLst>
          </p:cNvPr>
          <p:cNvCxnSpPr>
            <a:cxnSpLocks noChangeShapeType="1"/>
          </p:cNvCxnSpPr>
          <p:nvPr/>
        </p:nvCxnSpPr>
        <p:spPr bwMode="auto">
          <a:xfrm>
            <a:off x="5053013" y="5668963"/>
            <a:ext cx="10207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a:extLst>
              <a:ext uri="{FF2B5EF4-FFF2-40B4-BE49-F238E27FC236}">
                <a16:creationId xmlns:a16="http://schemas.microsoft.com/office/drawing/2014/main" id="{C9B8A576-183E-B244-92E8-B6754BD1AC43}"/>
              </a:ext>
            </a:extLst>
          </p:cNvPr>
          <p:cNvCxnSpPr>
            <a:cxnSpLocks noChangeShapeType="1"/>
          </p:cNvCxnSpPr>
          <p:nvPr/>
        </p:nvCxnSpPr>
        <p:spPr bwMode="auto">
          <a:xfrm>
            <a:off x="4953001" y="5556251"/>
            <a:ext cx="111125" cy="112713"/>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0132" name="TextBox 27">
            <a:extLst>
              <a:ext uri="{FF2B5EF4-FFF2-40B4-BE49-F238E27FC236}">
                <a16:creationId xmlns:a16="http://schemas.microsoft.com/office/drawing/2014/main" id="{CF9A2EC4-5C31-0646-BE4D-5F30AFBC18F4}"/>
              </a:ext>
            </a:extLst>
          </p:cNvPr>
          <p:cNvSpPr txBox="1">
            <a:spLocks noChangeArrowheads="1"/>
          </p:cNvSpPr>
          <p:nvPr/>
        </p:nvSpPr>
        <p:spPr bwMode="auto">
          <a:xfrm>
            <a:off x="5499100" y="67214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grpSp>
        <p:nvGrpSpPr>
          <p:cNvPr id="90133" name="Group 48">
            <a:extLst>
              <a:ext uri="{FF2B5EF4-FFF2-40B4-BE49-F238E27FC236}">
                <a16:creationId xmlns:a16="http://schemas.microsoft.com/office/drawing/2014/main" id="{BF7FBC3E-CCD9-F04D-8509-273DA4B828EA}"/>
              </a:ext>
            </a:extLst>
          </p:cNvPr>
          <p:cNvGrpSpPr>
            <a:grpSpLocks/>
          </p:cNvGrpSpPr>
          <p:nvPr/>
        </p:nvGrpSpPr>
        <p:grpSpPr bwMode="auto">
          <a:xfrm>
            <a:off x="3867151" y="5416550"/>
            <a:ext cx="758825" cy="152400"/>
            <a:chOff x="4997572" y="3375302"/>
            <a:chExt cx="758091" cy="152400"/>
          </a:xfrm>
        </p:grpSpPr>
        <p:sp>
          <p:nvSpPr>
            <p:cNvPr id="50" name="Rectangle 49">
              <a:extLst>
                <a:ext uri="{FF2B5EF4-FFF2-40B4-BE49-F238E27FC236}">
                  <a16:creationId xmlns:a16="http://schemas.microsoft.com/office/drawing/2014/main" id="{7994D832-CCB2-6C42-B012-6F4D7ABD713D}"/>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Rectangle 50">
              <a:extLst>
                <a:ext uri="{FF2B5EF4-FFF2-40B4-BE49-F238E27FC236}">
                  <a16:creationId xmlns:a16="http://schemas.microsoft.com/office/drawing/2014/main" id="{B989A7CF-1A3B-5C4F-99E9-299377BF6995}"/>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7278634F-5678-D144-885E-4113ECF9BE64}"/>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50AE7060-8525-624A-B223-605B6181627F}"/>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53F8A0A8-3DA4-A44E-A5DE-E986D7F7EE4C}"/>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08854CC8-C8EA-224C-BA87-ADBF2C5AB0B7}"/>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Rectangle 55">
              <a:extLst>
                <a:ext uri="{FF2B5EF4-FFF2-40B4-BE49-F238E27FC236}">
                  <a16:creationId xmlns:a16="http://schemas.microsoft.com/office/drawing/2014/main" id="{C1C28112-2C1F-1D4B-AD0B-638A9C70711B}"/>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0134" name="Group 64">
            <a:extLst>
              <a:ext uri="{FF2B5EF4-FFF2-40B4-BE49-F238E27FC236}">
                <a16:creationId xmlns:a16="http://schemas.microsoft.com/office/drawing/2014/main" id="{EA05020C-B9B2-8B46-B51D-CEDF5AA2655F}"/>
              </a:ext>
            </a:extLst>
          </p:cNvPr>
          <p:cNvGrpSpPr>
            <a:grpSpLocks/>
          </p:cNvGrpSpPr>
          <p:nvPr/>
        </p:nvGrpSpPr>
        <p:grpSpPr bwMode="auto">
          <a:xfrm>
            <a:off x="7210426" y="5400675"/>
            <a:ext cx="758825" cy="152400"/>
            <a:chOff x="4997572" y="3375302"/>
            <a:chExt cx="758091" cy="152400"/>
          </a:xfrm>
        </p:grpSpPr>
        <p:sp>
          <p:nvSpPr>
            <p:cNvPr id="66" name="Rectangle 65">
              <a:extLst>
                <a:ext uri="{FF2B5EF4-FFF2-40B4-BE49-F238E27FC236}">
                  <a16:creationId xmlns:a16="http://schemas.microsoft.com/office/drawing/2014/main" id="{DF6289FC-C6BD-A941-8328-7A9CD549F4B1}"/>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ectangle 66">
              <a:extLst>
                <a:ext uri="{FF2B5EF4-FFF2-40B4-BE49-F238E27FC236}">
                  <a16:creationId xmlns:a16="http://schemas.microsoft.com/office/drawing/2014/main" id="{FB3E33D3-29E4-5A4C-BC79-7FE0178F3E0D}"/>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a:extLst>
                <a:ext uri="{FF2B5EF4-FFF2-40B4-BE49-F238E27FC236}">
                  <a16:creationId xmlns:a16="http://schemas.microsoft.com/office/drawing/2014/main" id="{CDA8287C-2B2C-5243-BDF6-6DE6BB408A81}"/>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3869A5E2-5EEC-EB46-B9D5-D4B4533F6A03}"/>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2B78DCB9-8ED2-0D4F-9F10-16DC01A4922D}"/>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id="{657C49F4-02A4-474A-B554-C50409242A63}"/>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2" name="Rectangle 71">
              <a:extLst>
                <a:ext uri="{FF2B5EF4-FFF2-40B4-BE49-F238E27FC236}">
                  <a16:creationId xmlns:a16="http://schemas.microsoft.com/office/drawing/2014/main" id="{806C95FB-48DF-2F42-8090-499B8DFC4F8E}"/>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0135" name="Group 72">
            <a:extLst>
              <a:ext uri="{FF2B5EF4-FFF2-40B4-BE49-F238E27FC236}">
                <a16:creationId xmlns:a16="http://schemas.microsoft.com/office/drawing/2014/main" id="{8727194B-9F4D-FD4D-A479-F0C7E94A81AD}"/>
              </a:ext>
            </a:extLst>
          </p:cNvPr>
          <p:cNvGrpSpPr>
            <a:grpSpLocks/>
          </p:cNvGrpSpPr>
          <p:nvPr/>
        </p:nvGrpSpPr>
        <p:grpSpPr bwMode="auto">
          <a:xfrm>
            <a:off x="6453189" y="5394325"/>
            <a:ext cx="757237" cy="152400"/>
            <a:chOff x="4997572" y="3375302"/>
            <a:chExt cx="758091" cy="152400"/>
          </a:xfrm>
        </p:grpSpPr>
        <p:sp>
          <p:nvSpPr>
            <p:cNvPr id="74" name="Rectangle 73">
              <a:extLst>
                <a:ext uri="{FF2B5EF4-FFF2-40B4-BE49-F238E27FC236}">
                  <a16:creationId xmlns:a16="http://schemas.microsoft.com/office/drawing/2014/main" id="{46E1B33F-06C2-5F49-841C-EFFCFC5BD008}"/>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 name="Rectangle 74">
              <a:extLst>
                <a:ext uri="{FF2B5EF4-FFF2-40B4-BE49-F238E27FC236}">
                  <a16:creationId xmlns:a16="http://schemas.microsoft.com/office/drawing/2014/main" id="{6291467A-31E8-D443-9FD4-3FEFBA9D7401}"/>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6" name="Rectangle 75">
              <a:extLst>
                <a:ext uri="{FF2B5EF4-FFF2-40B4-BE49-F238E27FC236}">
                  <a16:creationId xmlns:a16="http://schemas.microsoft.com/office/drawing/2014/main" id="{1BA8A048-BC91-8A40-B156-F42D9FBB6B73}"/>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Rectangle 76">
              <a:extLst>
                <a:ext uri="{FF2B5EF4-FFF2-40B4-BE49-F238E27FC236}">
                  <a16:creationId xmlns:a16="http://schemas.microsoft.com/office/drawing/2014/main" id="{187D1A07-6DE0-6844-95C1-27BBD2E5887F}"/>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9D93C6F0-12B6-A74E-B307-CFD2C626DCD4}"/>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Rectangle 78">
              <a:extLst>
                <a:ext uri="{FF2B5EF4-FFF2-40B4-BE49-F238E27FC236}">
                  <a16:creationId xmlns:a16="http://schemas.microsoft.com/office/drawing/2014/main" id="{CDFA7FE3-8E09-2A47-97C6-514CDD4EF5F8}"/>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 name="Rectangle 79">
              <a:extLst>
                <a:ext uri="{FF2B5EF4-FFF2-40B4-BE49-F238E27FC236}">
                  <a16:creationId xmlns:a16="http://schemas.microsoft.com/office/drawing/2014/main" id="{7DD9E175-4846-9E4E-B001-6BD96A9C0932}"/>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0136" name="Group 80">
            <a:extLst>
              <a:ext uri="{FF2B5EF4-FFF2-40B4-BE49-F238E27FC236}">
                <a16:creationId xmlns:a16="http://schemas.microsoft.com/office/drawing/2014/main" id="{0AFB0398-E9D5-D54C-8B97-D723B32AA460}"/>
              </a:ext>
            </a:extLst>
          </p:cNvPr>
          <p:cNvGrpSpPr>
            <a:grpSpLocks/>
          </p:cNvGrpSpPr>
          <p:nvPr/>
        </p:nvGrpSpPr>
        <p:grpSpPr bwMode="auto">
          <a:xfrm>
            <a:off x="8786814" y="5421313"/>
            <a:ext cx="758825" cy="152400"/>
            <a:chOff x="4997572" y="3375302"/>
            <a:chExt cx="758091" cy="152400"/>
          </a:xfrm>
        </p:grpSpPr>
        <p:sp>
          <p:nvSpPr>
            <p:cNvPr id="82" name="Rectangle 81">
              <a:extLst>
                <a:ext uri="{FF2B5EF4-FFF2-40B4-BE49-F238E27FC236}">
                  <a16:creationId xmlns:a16="http://schemas.microsoft.com/office/drawing/2014/main" id="{FB3E9186-E3DE-2D44-9AB8-2570C619B307}"/>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Rectangle 82">
              <a:extLst>
                <a:ext uri="{FF2B5EF4-FFF2-40B4-BE49-F238E27FC236}">
                  <a16:creationId xmlns:a16="http://schemas.microsoft.com/office/drawing/2014/main" id="{CBD7EC10-375D-9E4B-B071-D009508766D4}"/>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03D4F9BB-67E6-4D4C-AD0A-B0B6CB9373F2}"/>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05BF94A7-CA5D-4742-932F-48E9C8301FB6}"/>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B9A9943D-317D-7B41-8BA5-8B45D3F5F436}"/>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Rectangle 86">
              <a:extLst>
                <a:ext uri="{FF2B5EF4-FFF2-40B4-BE49-F238E27FC236}">
                  <a16:creationId xmlns:a16="http://schemas.microsoft.com/office/drawing/2014/main" id="{69722230-639F-334E-90E9-59A5DE4B303B}"/>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 name="Rectangle 87">
              <a:extLst>
                <a:ext uri="{FF2B5EF4-FFF2-40B4-BE49-F238E27FC236}">
                  <a16:creationId xmlns:a16="http://schemas.microsoft.com/office/drawing/2014/main" id="{6663C601-6861-8345-AD00-34241CD134FE}"/>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0137" name="Group 88">
            <a:extLst>
              <a:ext uri="{FF2B5EF4-FFF2-40B4-BE49-F238E27FC236}">
                <a16:creationId xmlns:a16="http://schemas.microsoft.com/office/drawing/2014/main" id="{65A8D64C-1958-8449-89A4-3FC85F605111}"/>
              </a:ext>
            </a:extLst>
          </p:cNvPr>
          <p:cNvGrpSpPr>
            <a:grpSpLocks/>
          </p:cNvGrpSpPr>
          <p:nvPr/>
        </p:nvGrpSpPr>
        <p:grpSpPr bwMode="auto">
          <a:xfrm>
            <a:off x="8029575" y="5414963"/>
            <a:ext cx="757238" cy="152400"/>
            <a:chOff x="4997572" y="3375302"/>
            <a:chExt cx="758091" cy="152400"/>
          </a:xfrm>
        </p:grpSpPr>
        <p:sp>
          <p:nvSpPr>
            <p:cNvPr id="90" name="Rectangle 89">
              <a:extLst>
                <a:ext uri="{FF2B5EF4-FFF2-40B4-BE49-F238E27FC236}">
                  <a16:creationId xmlns:a16="http://schemas.microsoft.com/office/drawing/2014/main" id="{B94E8B06-1E80-8345-9A2B-A26F91B22672}"/>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1" name="Rectangle 90">
              <a:extLst>
                <a:ext uri="{FF2B5EF4-FFF2-40B4-BE49-F238E27FC236}">
                  <a16:creationId xmlns:a16="http://schemas.microsoft.com/office/drawing/2014/main" id="{EA7B2031-E69A-744F-9C6D-30F834DD1B63}"/>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 name="Rectangle 91">
              <a:extLst>
                <a:ext uri="{FF2B5EF4-FFF2-40B4-BE49-F238E27FC236}">
                  <a16:creationId xmlns:a16="http://schemas.microsoft.com/office/drawing/2014/main" id="{F0FAA1F3-8266-8248-A01D-4023C84DE17B}"/>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 name="Rectangle 92">
              <a:extLst>
                <a:ext uri="{FF2B5EF4-FFF2-40B4-BE49-F238E27FC236}">
                  <a16:creationId xmlns:a16="http://schemas.microsoft.com/office/drawing/2014/main" id="{FB617A1F-C01C-AB4C-BBEC-4A9BA74DC0ED}"/>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 name="Rectangle 93">
              <a:extLst>
                <a:ext uri="{FF2B5EF4-FFF2-40B4-BE49-F238E27FC236}">
                  <a16:creationId xmlns:a16="http://schemas.microsoft.com/office/drawing/2014/main" id="{11BF354E-D684-DB43-A292-3E005ED48C38}"/>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5" name="Rectangle 94">
              <a:extLst>
                <a:ext uri="{FF2B5EF4-FFF2-40B4-BE49-F238E27FC236}">
                  <a16:creationId xmlns:a16="http://schemas.microsoft.com/office/drawing/2014/main" id="{A53497AC-8C84-BD47-BE62-93A14AE60C19}"/>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6" name="Rectangle 95">
              <a:extLst>
                <a:ext uri="{FF2B5EF4-FFF2-40B4-BE49-F238E27FC236}">
                  <a16:creationId xmlns:a16="http://schemas.microsoft.com/office/drawing/2014/main" id="{299CD677-D48B-5D4A-B3BF-C7473E60F55E}"/>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0138" name="Group 96">
            <a:extLst>
              <a:ext uri="{FF2B5EF4-FFF2-40B4-BE49-F238E27FC236}">
                <a16:creationId xmlns:a16="http://schemas.microsoft.com/office/drawing/2014/main" id="{1CB38F8C-4C48-D940-A4D7-855736B0D9E3}"/>
              </a:ext>
            </a:extLst>
          </p:cNvPr>
          <p:cNvGrpSpPr>
            <a:grpSpLocks/>
          </p:cNvGrpSpPr>
          <p:nvPr/>
        </p:nvGrpSpPr>
        <p:grpSpPr bwMode="auto">
          <a:xfrm>
            <a:off x="10288589" y="5410200"/>
            <a:ext cx="758825" cy="152400"/>
            <a:chOff x="4997572" y="3375302"/>
            <a:chExt cx="758091" cy="152400"/>
          </a:xfrm>
        </p:grpSpPr>
        <p:sp>
          <p:nvSpPr>
            <p:cNvPr id="98" name="Rectangle 97">
              <a:extLst>
                <a:ext uri="{FF2B5EF4-FFF2-40B4-BE49-F238E27FC236}">
                  <a16:creationId xmlns:a16="http://schemas.microsoft.com/office/drawing/2014/main" id="{BA58883A-18B9-5446-89CB-F3B2FD3B2E28}"/>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9" name="Rectangle 98">
              <a:extLst>
                <a:ext uri="{FF2B5EF4-FFF2-40B4-BE49-F238E27FC236}">
                  <a16:creationId xmlns:a16="http://schemas.microsoft.com/office/drawing/2014/main" id="{6AD90BE3-CFEC-2F46-889F-B24FCE1F2B52}"/>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4FD66424-0CF7-7048-ADF5-D5EE72E040D9}"/>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1" name="Rectangle 100">
              <a:extLst>
                <a:ext uri="{FF2B5EF4-FFF2-40B4-BE49-F238E27FC236}">
                  <a16:creationId xmlns:a16="http://schemas.microsoft.com/office/drawing/2014/main" id="{4862C164-ADBA-7D4F-B01B-49A457F5F2A4}"/>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 name="Rectangle 101">
              <a:extLst>
                <a:ext uri="{FF2B5EF4-FFF2-40B4-BE49-F238E27FC236}">
                  <a16:creationId xmlns:a16="http://schemas.microsoft.com/office/drawing/2014/main" id="{2449D8CE-9097-EE46-80A3-4A833092A579}"/>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3" name="Rectangle 102">
              <a:extLst>
                <a:ext uri="{FF2B5EF4-FFF2-40B4-BE49-F238E27FC236}">
                  <a16:creationId xmlns:a16="http://schemas.microsoft.com/office/drawing/2014/main" id="{AA1649CD-1709-864B-B60E-370CA041CFE7}"/>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 name="Rectangle 103">
              <a:extLst>
                <a:ext uri="{FF2B5EF4-FFF2-40B4-BE49-F238E27FC236}">
                  <a16:creationId xmlns:a16="http://schemas.microsoft.com/office/drawing/2014/main" id="{285A85DF-6A67-624A-9224-89EF53640B5B}"/>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0139" name="Group 104">
            <a:extLst>
              <a:ext uri="{FF2B5EF4-FFF2-40B4-BE49-F238E27FC236}">
                <a16:creationId xmlns:a16="http://schemas.microsoft.com/office/drawing/2014/main" id="{80442454-43E6-754D-BAEC-9FF45456F4E0}"/>
              </a:ext>
            </a:extLst>
          </p:cNvPr>
          <p:cNvGrpSpPr>
            <a:grpSpLocks/>
          </p:cNvGrpSpPr>
          <p:nvPr/>
        </p:nvGrpSpPr>
        <p:grpSpPr bwMode="auto">
          <a:xfrm>
            <a:off x="9531350" y="5403850"/>
            <a:ext cx="757238" cy="152400"/>
            <a:chOff x="4997572" y="3375302"/>
            <a:chExt cx="758091" cy="152400"/>
          </a:xfrm>
        </p:grpSpPr>
        <p:sp>
          <p:nvSpPr>
            <p:cNvPr id="106" name="Rectangle 105">
              <a:extLst>
                <a:ext uri="{FF2B5EF4-FFF2-40B4-BE49-F238E27FC236}">
                  <a16:creationId xmlns:a16="http://schemas.microsoft.com/office/drawing/2014/main" id="{0395EBE6-4B90-EA4B-9550-E9305FEC09B6}"/>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7" name="Rectangle 106">
              <a:extLst>
                <a:ext uri="{FF2B5EF4-FFF2-40B4-BE49-F238E27FC236}">
                  <a16:creationId xmlns:a16="http://schemas.microsoft.com/office/drawing/2014/main" id="{A40F777D-9EBE-194E-9B47-51D5658774A3}"/>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8" name="Rectangle 107">
              <a:extLst>
                <a:ext uri="{FF2B5EF4-FFF2-40B4-BE49-F238E27FC236}">
                  <a16:creationId xmlns:a16="http://schemas.microsoft.com/office/drawing/2014/main" id="{26AE651B-59B5-DA49-9AE7-D52262D579EC}"/>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 name="Rectangle 108">
              <a:extLst>
                <a:ext uri="{FF2B5EF4-FFF2-40B4-BE49-F238E27FC236}">
                  <a16:creationId xmlns:a16="http://schemas.microsoft.com/office/drawing/2014/main" id="{1C2DD737-7528-714F-A124-585C1DB5D30E}"/>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 name="Rectangle 109">
              <a:extLst>
                <a:ext uri="{FF2B5EF4-FFF2-40B4-BE49-F238E27FC236}">
                  <a16:creationId xmlns:a16="http://schemas.microsoft.com/office/drawing/2014/main" id="{483BD090-527A-364D-8E99-6014DA5B257E}"/>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1" name="Rectangle 110">
              <a:extLst>
                <a:ext uri="{FF2B5EF4-FFF2-40B4-BE49-F238E27FC236}">
                  <a16:creationId xmlns:a16="http://schemas.microsoft.com/office/drawing/2014/main" id="{7D329761-3677-0D4A-83EF-7DFE69504C2D}"/>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 name="Rectangle 111">
              <a:extLst>
                <a:ext uri="{FF2B5EF4-FFF2-40B4-BE49-F238E27FC236}">
                  <a16:creationId xmlns:a16="http://schemas.microsoft.com/office/drawing/2014/main" id="{550F1C50-EB67-A444-8EC3-7D58D00421A1}"/>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8" name="Straight Connector 17">
            <a:extLst>
              <a:ext uri="{FF2B5EF4-FFF2-40B4-BE49-F238E27FC236}">
                <a16:creationId xmlns:a16="http://schemas.microsoft.com/office/drawing/2014/main" id="{3B8EA811-38D0-7E4A-B038-99671DA22456}"/>
              </a:ext>
            </a:extLst>
          </p:cNvPr>
          <p:cNvCxnSpPr>
            <a:cxnSpLocks noChangeShapeType="1"/>
          </p:cNvCxnSpPr>
          <p:nvPr/>
        </p:nvCxnSpPr>
        <p:spPr bwMode="auto">
          <a:xfrm flipV="1">
            <a:off x="4071939" y="5416551"/>
            <a:ext cx="6651625" cy="4763"/>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a:extLst>
              <a:ext uri="{FF2B5EF4-FFF2-40B4-BE49-F238E27FC236}">
                <a16:creationId xmlns:a16="http://schemas.microsoft.com/office/drawing/2014/main" id="{6DC61CD9-4478-8345-9551-A327C64E62BB}"/>
              </a:ext>
            </a:extLst>
          </p:cNvPr>
          <p:cNvCxnSpPr>
            <a:cxnSpLocks noChangeShapeType="1"/>
          </p:cNvCxnSpPr>
          <p:nvPr/>
        </p:nvCxnSpPr>
        <p:spPr bwMode="auto">
          <a:xfrm>
            <a:off x="6365875" y="5565775"/>
            <a:ext cx="4591050"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52B4F064-32FA-7448-AC37-3DDA8022D938}"/>
              </a:ext>
            </a:extLst>
          </p:cNvPr>
          <p:cNvCxnSpPr>
            <a:cxnSpLocks noChangeShapeType="1"/>
          </p:cNvCxnSpPr>
          <p:nvPr/>
        </p:nvCxnSpPr>
        <p:spPr bwMode="auto">
          <a:xfrm>
            <a:off x="5191126" y="5411788"/>
            <a:ext cx="10191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7" name="Rectangle 116">
            <a:extLst>
              <a:ext uri="{FF2B5EF4-FFF2-40B4-BE49-F238E27FC236}">
                <a16:creationId xmlns:a16="http://schemas.microsoft.com/office/drawing/2014/main" id="{0151C6B8-DA7C-2248-97B1-D919154C32C3}"/>
              </a:ext>
            </a:extLst>
          </p:cNvPr>
          <p:cNvSpPr/>
          <p:nvPr/>
        </p:nvSpPr>
        <p:spPr>
          <a:xfrm>
            <a:off x="5989638" y="5273675"/>
            <a:ext cx="107950"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8" name="Rectangle 117">
            <a:extLst>
              <a:ext uri="{FF2B5EF4-FFF2-40B4-BE49-F238E27FC236}">
                <a16:creationId xmlns:a16="http://schemas.microsoft.com/office/drawing/2014/main" id="{F7E44A66-7509-E345-8B81-12ED94D5340F}"/>
              </a:ext>
            </a:extLst>
          </p:cNvPr>
          <p:cNvSpPr/>
          <p:nvPr/>
        </p:nvSpPr>
        <p:spPr>
          <a:xfrm>
            <a:off x="6099176" y="5273675"/>
            <a:ext cx="106363"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 name="Rectangle 124">
            <a:extLst>
              <a:ext uri="{FF2B5EF4-FFF2-40B4-BE49-F238E27FC236}">
                <a16:creationId xmlns:a16="http://schemas.microsoft.com/office/drawing/2014/main" id="{0244A80D-FC9A-9341-AEB0-C3649FD6CEED}"/>
              </a:ext>
            </a:extLst>
          </p:cNvPr>
          <p:cNvSpPr/>
          <p:nvPr/>
        </p:nvSpPr>
        <p:spPr>
          <a:xfrm>
            <a:off x="5232401" y="5267325"/>
            <a:ext cx="106363"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6" name="Rectangle 125">
            <a:extLst>
              <a:ext uri="{FF2B5EF4-FFF2-40B4-BE49-F238E27FC236}">
                <a16:creationId xmlns:a16="http://schemas.microsoft.com/office/drawing/2014/main" id="{95712BBF-B3C7-614B-9582-80E4C7489BF5}"/>
              </a:ext>
            </a:extLst>
          </p:cNvPr>
          <p:cNvSpPr/>
          <p:nvPr/>
        </p:nvSpPr>
        <p:spPr>
          <a:xfrm>
            <a:off x="5340350" y="5267325"/>
            <a:ext cx="107950"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7" name="Rectangle 126">
            <a:extLst>
              <a:ext uri="{FF2B5EF4-FFF2-40B4-BE49-F238E27FC236}">
                <a16:creationId xmlns:a16="http://schemas.microsoft.com/office/drawing/2014/main" id="{DF0F1C71-1C67-5041-BE35-33890DAD2BB5}"/>
              </a:ext>
            </a:extLst>
          </p:cNvPr>
          <p:cNvSpPr/>
          <p:nvPr/>
        </p:nvSpPr>
        <p:spPr>
          <a:xfrm>
            <a:off x="5449888" y="5267325"/>
            <a:ext cx="106362"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8" name="Rectangle 127">
            <a:extLst>
              <a:ext uri="{FF2B5EF4-FFF2-40B4-BE49-F238E27FC236}">
                <a16:creationId xmlns:a16="http://schemas.microsoft.com/office/drawing/2014/main" id="{837198A1-16CA-2D4B-BDDC-2FBA47FE86A1}"/>
              </a:ext>
            </a:extLst>
          </p:cNvPr>
          <p:cNvSpPr/>
          <p:nvPr/>
        </p:nvSpPr>
        <p:spPr>
          <a:xfrm>
            <a:off x="5559426" y="5268914"/>
            <a:ext cx="106363" cy="14763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9" name="Rectangle 128">
            <a:extLst>
              <a:ext uri="{FF2B5EF4-FFF2-40B4-BE49-F238E27FC236}">
                <a16:creationId xmlns:a16="http://schemas.microsoft.com/office/drawing/2014/main" id="{DA63C44E-BD25-824D-AD72-F68D46C3CE5B}"/>
              </a:ext>
            </a:extLst>
          </p:cNvPr>
          <p:cNvSpPr/>
          <p:nvPr/>
        </p:nvSpPr>
        <p:spPr>
          <a:xfrm>
            <a:off x="5665788" y="5268914"/>
            <a:ext cx="107950" cy="14763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 name="Rectangle 129">
            <a:extLst>
              <a:ext uri="{FF2B5EF4-FFF2-40B4-BE49-F238E27FC236}">
                <a16:creationId xmlns:a16="http://schemas.microsoft.com/office/drawing/2014/main" id="{9D43D923-5BCC-5343-88EE-D087A4F73ACB}"/>
              </a:ext>
            </a:extLst>
          </p:cNvPr>
          <p:cNvSpPr/>
          <p:nvPr/>
        </p:nvSpPr>
        <p:spPr>
          <a:xfrm>
            <a:off x="5775325" y="5267325"/>
            <a:ext cx="107950"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1" name="Rectangle 130">
            <a:extLst>
              <a:ext uri="{FF2B5EF4-FFF2-40B4-BE49-F238E27FC236}">
                <a16:creationId xmlns:a16="http://schemas.microsoft.com/office/drawing/2014/main" id="{A6FF1858-8C39-EE43-9311-2C901D4F27D8}"/>
              </a:ext>
            </a:extLst>
          </p:cNvPr>
          <p:cNvSpPr/>
          <p:nvPr/>
        </p:nvSpPr>
        <p:spPr>
          <a:xfrm>
            <a:off x="5883276" y="5273675"/>
            <a:ext cx="106363" cy="14605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 name="Straight Connector 20">
            <a:extLst>
              <a:ext uri="{FF2B5EF4-FFF2-40B4-BE49-F238E27FC236}">
                <a16:creationId xmlns:a16="http://schemas.microsoft.com/office/drawing/2014/main" id="{15FE585E-1431-5745-935F-C1DCCB3932B8}"/>
              </a:ext>
            </a:extLst>
          </p:cNvPr>
          <p:cNvCxnSpPr>
            <a:cxnSpLocks noChangeShapeType="1"/>
          </p:cNvCxnSpPr>
          <p:nvPr/>
        </p:nvCxnSpPr>
        <p:spPr bwMode="auto">
          <a:xfrm>
            <a:off x="-1441450" y="5556250"/>
            <a:ext cx="64119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6292DFAA-B760-B840-B2B9-854B42BACB85}"/>
              </a:ext>
            </a:extLst>
          </p:cNvPr>
          <p:cNvCxnSpPr>
            <a:cxnSpLocks noChangeShapeType="1"/>
          </p:cNvCxnSpPr>
          <p:nvPr/>
        </p:nvCxnSpPr>
        <p:spPr bwMode="auto">
          <a:xfrm>
            <a:off x="-19050" y="5416550"/>
            <a:ext cx="5210175" cy="1588"/>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0154" name="Picture 112">
            <a:extLst>
              <a:ext uri="{FF2B5EF4-FFF2-40B4-BE49-F238E27FC236}">
                <a16:creationId xmlns:a16="http://schemas.microsoft.com/office/drawing/2014/main" id="{AF35E65B-6911-A347-AD36-E1FBF14115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4980272">
            <a:off x="4696620" y="5269707"/>
            <a:ext cx="124777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864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94">
            <a:extLst>
              <a:ext uri="{FF2B5EF4-FFF2-40B4-BE49-F238E27FC236}">
                <a16:creationId xmlns:a16="http://schemas.microsoft.com/office/drawing/2014/main" id="{9CD2DD11-261A-274D-91C1-8D4C48BF16B5}"/>
              </a:ext>
            </a:extLst>
          </p:cNvPr>
          <p:cNvGrpSpPr>
            <a:grpSpLocks/>
          </p:cNvGrpSpPr>
          <p:nvPr/>
        </p:nvGrpSpPr>
        <p:grpSpPr bwMode="auto">
          <a:xfrm>
            <a:off x="2208214" y="3344863"/>
            <a:ext cx="757237" cy="152400"/>
            <a:chOff x="4997572" y="3375302"/>
            <a:chExt cx="758091" cy="152400"/>
          </a:xfrm>
        </p:grpSpPr>
        <p:sp>
          <p:nvSpPr>
            <p:cNvPr id="96" name="Rectangle 95">
              <a:extLst>
                <a:ext uri="{FF2B5EF4-FFF2-40B4-BE49-F238E27FC236}">
                  <a16:creationId xmlns:a16="http://schemas.microsoft.com/office/drawing/2014/main" id="{7F659820-4A02-BA47-8B77-29452B8BE129}"/>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7" name="Rectangle 96">
              <a:extLst>
                <a:ext uri="{FF2B5EF4-FFF2-40B4-BE49-F238E27FC236}">
                  <a16:creationId xmlns:a16="http://schemas.microsoft.com/office/drawing/2014/main" id="{FD13559D-E673-B644-ADF3-A7011A9AB7E4}"/>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8" name="Rectangle 97">
              <a:extLst>
                <a:ext uri="{FF2B5EF4-FFF2-40B4-BE49-F238E27FC236}">
                  <a16:creationId xmlns:a16="http://schemas.microsoft.com/office/drawing/2014/main" id="{8CA15205-3E64-2A45-ACA1-55309FBFF391}"/>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9" name="Rectangle 98">
              <a:extLst>
                <a:ext uri="{FF2B5EF4-FFF2-40B4-BE49-F238E27FC236}">
                  <a16:creationId xmlns:a16="http://schemas.microsoft.com/office/drawing/2014/main" id="{275DC5AC-59F6-334E-95A3-D581CF3244D7}"/>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280053FB-D955-AC49-A7B3-2DB0B16F67DA}"/>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1" name="Rectangle 100">
              <a:extLst>
                <a:ext uri="{FF2B5EF4-FFF2-40B4-BE49-F238E27FC236}">
                  <a16:creationId xmlns:a16="http://schemas.microsoft.com/office/drawing/2014/main" id="{572D8037-B8D3-4F4D-A400-74BB5B6C0B42}"/>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 name="Rectangle 101">
              <a:extLst>
                <a:ext uri="{FF2B5EF4-FFF2-40B4-BE49-F238E27FC236}">
                  <a16:creationId xmlns:a16="http://schemas.microsoft.com/office/drawing/2014/main" id="{0A430059-333E-4D42-B9F2-AC547E71A90A}"/>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2162" name="Group 102">
            <a:extLst>
              <a:ext uri="{FF2B5EF4-FFF2-40B4-BE49-F238E27FC236}">
                <a16:creationId xmlns:a16="http://schemas.microsoft.com/office/drawing/2014/main" id="{D90E2D72-75B9-654E-81E1-06682A5F22E6}"/>
              </a:ext>
            </a:extLst>
          </p:cNvPr>
          <p:cNvGrpSpPr>
            <a:grpSpLocks/>
          </p:cNvGrpSpPr>
          <p:nvPr/>
        </p:nvGrpSpPr>
        <p:grpSpPr bwMode="auto">
          <a:xfrm>
            <a:off x="2965451" y="3338513"/>
            <a:ext cx="758825" cy="152400"/>
            <a:chOff x="4997572" y="3375302"/>
            <a:chExt cx="758091" cy="152400"/>
          </a:xfrm>
        </p:grpSpPr>
        <p:sp>
          <p:nvSpPr>
            <p:cNvPr id="104" name="Rectangle 103">
              <a:extLst>
                <a:ext uri="{FF2B5EF4-FFF2-40B4-BE49-F238E27FC236}">
                  <a16:creationId xmlns:a16="http://schemas.microsoft.com/office/drawing/2014/main" id="{29A2EA4D-4928-0E40-8CBB-6C9F2552DE37}"/>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5" name="Rectangle 104">
              <a:extLst>
                <a:ext uri="{FF2B5EF4-FFF2-40B4-BE49-F238E27FC236}">
                  <a16:creationId xmlns:a16="http://schemas.microsoft.com/office/drawing/2014/main" id="{01F2AA43-2B44-4A4D-9209-F4E23DB6BA8C}"/>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6" name="Rectangle 105">
              <a:extLst>
                <a:ext uri="{FF2B5EF4-FFF2-40B4-BE49-F238E27FC236}">
                  <a16:creationId xmlns:a16="http://schemas.microsoft.com/office/drawing/2014/main" id="{915BEEC7-A566-C34F-9F81-7C30A425DE44}"/>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7" name="Rectangle 106">
              <a:extLst>
                <a:ext uri="{FF2B5EF4-FFF2-40B4-BE49-F238E27FC236}">
                  <a16:creationId xmlns:a16="http://schemas.microsoft.com/office/drawing/2014/main" id="{E299937F-F8D1-B746-98E4-7E88DEB11F43}"/>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8" name="Rectangle 107">
              <a:extLst>
                <a:ext uri="{FF2B5EF4-FFF2-40B4-BE49-F238E27FC236}">
                  <a16:creationId xmlns:a16="http://schemas.microsoft.com/office/drawing/2014/main" id="{6901431A-538B-724E-8D77-A8650B73ED16}"/>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 name="Rectangle 108">
              <a:extLst>
                <a:ext uri="{FF2B5EF4-FFF2-40B4-BE49-F238E27FC236}">
                  <a16:creationId xmlns:a16="http://schemas.microsoft.com/office/drawing/2014/main" id="{DBEB9563-EEF8-384D-B46A-DD637FA8291B}"/>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 name="Rectangle 109">
              <a:extLst>
                <a:ext uri="{FF2B5EF4-FFF2-40B4-BE49-F238E27FC236}">
                  <a16:creationId xmlns:a16="http://schemas.microsoft.com/office/drawing/2014/main" id="{B003199B-FA70-5543-B07D-6BBEFF18909C}"/>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2163" name="Group 110">
            <a:extLst>
              <a:ext uri="{FF2B5EF4-FFF2-40B4-BE49-F238E27FC236}">
                <a16:creationId xmlns:a16="http://schemas.microsoft.com/office/drawing/2014/main" id="{6D251EC0-2470-0241-8802-A06D95807884}"/>
              </a:ext>
            </a:extLst>
          </p:cNvPr>
          <p:cNvGrpSpPr>
            <a:grpSpLocks/>
          </p:cNvGrpSpPr>
          <p:nvPr/>
        </p:nvGrpSpPr>
        <p:grpSpPr bwMode="auto">
          <a:xfrm>
            <a:off x="3724275" y="3333750"/>
            <a:ext cx="757238" cy="152400"/>
            <a:chOff x="4997572" y="3375302"/>
            <a:chExt cx="758091" cy="152400"/>
          </a:xfrm>
        </p:grpSpPr>
        <p:sp>
          <p:nvSpPr>
            <p:cNvPr id="112" name="Rectangle 111">
              <a:extLst>
                <a:ext uri="{FF2B5EF4-FFF2-40B4-BE49-F238E27FC236}">
                  <a16:creationId xmlns:a16="http://schemas.microsoft.com/office/drawing/2014/main" id="{F736A4B1-D16E-D744-BDCF-BFC581648E4E}"/>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 name="Rectangle 112">
              <a:extLst>
                <a:ext uri="{FF2B5EF4-FFF2-40B4-BE49-F238E27FC236}">
                  <a16:creationId xmlns:a16="http://schemas.microsoft.com/office/drawing/2014/main" id="{980F8F4C-4035-DC4B-B47B-F1A92DF93412}"/>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 name="Rectangle 113">
              <a:extLst>
                <a:ext uri="{FF2B5EF4-FFF2-40B4-BE49-F238E27FC236}">
                  <a16:creationId xmlns:a16="http://schemas.microsoft.com/office/drawing/2014/main" id="{57A055A1-81F2-4644-96BB-2FAE5E6B7B57}"/>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 name="Rectangle 114">
              <a:extLst>
                <a:ext uri="{FF2B5EF4-FFF2-40B4-BE49-F238E27FC236}">
                  <a16:creationId xmlns:a16="http://schemas.microsoft.com/office/drawing/2014/main" id="{35F5E0D1-5E2D-7147-A1A9-A30D6ED22ED5}"/>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6" name="Rectangle 115">
              <a:extLst>
                <a:ext uri="{FF2B5EF4-FFF2-40B4-BE49-F238E27FC236}">
                  <a16:creationId xmlns:a16="http://schemas.microsoft.com/office/drawing/2014/main" id="{BF9F52F0-4E02-BF43-8D7F-3534D4F20E69}"/>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7" name="Rectangle 116">
              <a:extLst>
                <a:ext uri="{FF2B5EF4-FFF2-40B4-BE49-F238E27FC236}">
                  <a16:creationId xmlns:a16="http://schemas.microsoft.com/office/drawing/2014/main" id="{5BE144D3-D2A6-4B4D-A38E-C1FD67151950}"/>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8" name="Rectangle 117">
              <a:extLst>
                <a:ext uri="{FF2B5EF4-FFF2-40B4-BE49-F238E27FC236}">
                  <a16:creationId xmlns:a16="http://schemas.microsoft.com/office/drawing/2014/main" id="{FCBD9EE4-C785-BF44-AB27-CE642935D214}"/>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2164" name="Group 142">
            <a:extLst>
              <a:ext uri="{FF2B5EF4-FFF2-40B4-BE49-F238E27FC236}">
                <a16:creationId xmlns:a16="http://schemas.microsoft.com/office/drawing/2014/main" id="{3FBF7E58-47FC-8144-B390-4A9F3C9D4D83}"/>
              </a:ext>
            </a:extLst>
          </p:cNvPr>
          <p:cNvGrpSpPr>
            <a:grpSpLocks/>
          </p:cNvGrpSpPr>
          <p:nvPr/>
        </p:nvGrpSpPr>
        <p:grpSpPr bwMode="auto">
          <a:xfrm>
            <a:off x="1450975" y="3341688"/>
            <a:ext cx="757238" cy="152400"/>
            <a:chOff x="4997572" y="3375302"/>
            <a:chExt cx="758091" cy="152400"/>
          </a:xfrm>
        </p:grpSpPr>
        <p:sp>
          <p:nvSpPr>
            <p:cNvPr id="144" name="Rectangle 143">
              <a:extLst>
                <a:ext uri="{FF2B5EF4-FFF2-40B4-BE49-F238E27FC236}">
                  <a16:creationId xmlns:a16="http://schemas.microsoft.com/office/drawing/2014/main" id="{2F26D27E-4E14-504A-97C8-0BC1E4BFD374}"/>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5" name="Rectangle 144">
              <a:extLst>
                <a:ext uri="{FF2B5EF4-FFF2-40B4-BE49-F238E27FC236}">
                  <a16:creationId xmlns:a16="http://schemas.microsoft.com/office/drawing/2014/main" id="{96B85FA4-293F-4A40-BD74-AE9FC41B092F}"/>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6" name="Rectangle 145">
              <a:extLst>
                <a:ext uri="{FF2B5EF4-FFF2-40B4-BE49-F238E27FC236}">
                  <a16:creationId xmlns:a16="http://schemas.microsoft.com/office/drawing/2014/main" id="{8F2EF1B7-E9F7-0D4D-BD6B-8D4E95DAA5A9}"/>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7" name="Rectangle 146">
              <a:extLst>
                <a:ext uri="{FF2B5EF4-FFF2-40B4-BE49-F238E27FC236}">
                  <a16:creationId xmlns:a16="http://schemas.microsoft.com/office/drawing/2014/main" id="{BB50E94F-7599-DC4D-9240-2A2215B3FE21}"/>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8" name="Rectangle 147">
              <a:extLst>
                <a:ext uri="{FF2B5EF4-FFF2-40B4-BE49-F238E27FC236}">
                  <a16:creationId xmlns:a16="http://schemas.microsoft.com/office/drawing/2014/main" id="{F3B08B1E-1641-3943-8A23-0E837FDC7AD2}"/>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9" name="Rectangle 148">
              <a:extLst>
                <a:ext uri="{FF2B5EF4-FFF2-40B4-BE49-F238E27FC236}">
                  <a16:creationId xmlns:a16="http://schemas.microsoft.com/office/drawing/2014/main" id="{823CADE7-AEBF-D54E-BA1B-FE27F03CE6DD}"/>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0" name="Rectangle 149">
              <a:extLst>
                <a:ext uri="{FF2B5EF4-FFF2-40B4-BE49-F238E27FC236}">
                  <a16:creationId xmlns:a16="http://schemas.microsoft.com/office/drawing/2014/main" id="{D40FCBE7-AE35-1F44-9134-075500727323}"/>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21" name="Rectangle 120">
            <a:extLst>
              <a:ext uri="{FF2B5EF4-FFF2-40B4-BE49-F238E27FC236}">
                <a16:creationId xmlns:a16="http://schemas.microsoft.com/office/drawing/2014/main" id="{6A4A9D47-0F91-994B-A7E0-B85F8F47ACE4}"/>
              </a:ext>
            </a:extLst>
          </p:cNvPr>
          <p:cNvSpPr/>
          <p:nvPr/>
        </p:nvSpPr>
        <p:spPr>
          <a:xfrm>
            <a:off x="4591051" y="3335338"/>
            <a:ext cx="10636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 name="Rectangle 121">
            <a:extLst>
              <a:ext uri="{FF2B5EF4-FFF2-40B4-BE49-F238E27FC236}">
                <a16:creationId xmlns:a16="http://schemas.microsoft.com/office/drawing/2014/main" id="{7C8CF833-2E95-9F4C-85D2-BB7B55BFA33F}"/>
              </a:ext>
            </a:extLst>
          </p:cNvPr>
          <p:cNvSpPr/>
          <p:nvPr/>
        </p:nvSpPr>
        <p:spPr>
          <a:xfrm>
            <a:off x="4699000" y="3335338"/>
            <a:ext cx="10795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3" name="Rectangle 122">
            <a:extLst>
              <a:ext uri="{FF2B5EF4-FFF2-40B4-BE49-F238E27FC236}">
                <a16:creationId xmlns:a16="http://schemas.microsoft.com/office/drawing/2014/main" id="{027BE269-A72F-454A-9E61-2FB62A416BF6}"/>
              </a:ext>
            </a:extLst>
          </p:cNvPr>
          <p:cNvSpPr/>
          <p:nvPr/>
        </p:nvSpPr>
        <p:spPr>
          <a:xfrm>
            <a:off x="4808538" y="3336925"/>
            <a:ext cx="10795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92168" name="Group 8">
            <a:extLst>
              <a:ext uri="{FF2B5EF4-FFF2-40B4-BE49-F238E27FC236}">
                <a16:creationId xmlns:a16="http://schemas.microsoft.com/office/drawing/2014/main" id="{AAD1F46A-7DBB-7849-BD76-CBB1E222E34E}"/>
              </a:ext>
            </a:extLst>
          </p:cNvPr>
          <p:cNvGrpSpPr>
            <a:grpSpLocks/>
          </p:cNvGrpSpPr>
          <p:nvPr/>
        </p:nvGrpSpPr>
        <p:grpSpPr bwMode="auto">
          <a:xfrm>
            <a:off x="6249989" y="3367088"/>
            <a:ext cx="757237" cy="152400"/>
            <a:chOff x="4997572" y="3375302"/>
            <a:chExt cx="758091" cy="152400"/>
          </a:xfrm>
        </p:grpSpPr>
        <p:sp>
          <p:nvSpPr>
            <p:cNvPr id="3" name="Rectangle 2">
              <a:extLst>
                <a:ext uri="{FF2B5EF4-FFF2-40B4-BE49-F238E27FC236}">
                  <a16:creationId xmlns:a16="http://schemas.microsoft.com/office/drawing/2014/main" id="{A320EBC6-EB79-2441-BED8-E8334C7126BE}"/>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2907B4C9-BC37-4240-AA2D-1482C4CAF779}"/>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8075ED75-2DA6-8441-ABCE-8FD492EDDE12}"/>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36741D9A-F3AC-A34F-871A-BDBA6B39C701}"/>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F9002F0E-CDE0-7B4F-BD0B-4D10B80CF90B}"/>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FF8E8DA9-F393-7B4B-A87A-A526DE3982E6}"/>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F6DF8AE6-B94D-A147-8D38-6BBEECB99DB0}"/>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2169" name="Group 38">
            <a:extLst>
              <a:ext uri="{FF2B5EF4-FFF2-40B4-BE49-F238E27FC236}">
                <a16:creationId xmlns:a16="http://schemas.microsoft.com/office/drawing/2014/main" id="{01996DA6-03F2-ED4C-86A1-5C4B687D86ED}"/>
              </a:ext>
            </a:extLst>
          </p:cNvPr>
          <p:cNvGrpSpPr>
            <a:grpSpLocks/>
          </p:cNvGrpSpPr>
          <p:nvPr/>
        </p:nvGrpSpPr>
        <p:grpSpPr bwMode="auto">
          <a:xfrm>
            <a:off x="7007226" y="3360738"/>
            <a:ext cx="758825" cy="152400"/>
            <a:chOff x="4997572" y="3375302"/>
            <a:chExt cx="758091" cy="152400"/>
          </a:xfrm>
        </p:grpSpPr>
        <p:sp>
          <p:nvSpPr>
            <p:cNvPr id="40" name="Rectangle 39">
              <a:extLst>
                <a:ext uri="{FF2B5EF4-FFF2-40B4-BE49-F238E27FC236}">
                  <a16:creationId xmlns:a16="http://schemas.microsoft.com/office/drawing/2014/main" id="{84EFBC63-BB5B-6F4D-AEAD-CD2D751F708C}"/>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Rectangle 40">
              <a:extLst>
                <a:ext uri="{FF2B5EF4-FFF2-40B4-BE49-F238E27FC236}">
                  <a16:creationId xmlns:a16="http://schemas.microsoft.com/office/drawing/2014/main" id="{4EAF214A-2218-FF4A-A3AF-65B4635C9DDC}"/>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Rectangle 41">
              <a:extLst>
                <a:ext uri="{FF2B5EF4-FFF2-40B4-BE49-F238E27FC236}">
                  <a16:creationId xmlns:a16="http://schemas.microsoft.com/office/drawing/2014/main" id="{A3B3990B-6E0D-D149-A639-BC1D8D70A0D4}"/>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Rectangle 42">
              <a:extLst>
                <a:ext uri="{FF2B5EF4-FFF2-40B4-BE49-F238E27FC236}">
                  <a16:creationId xmlns:a16="http://schemas.microsoft.com/office/drawing/2014/main" id="{0F08EE26-C6EF-F844-80B6-3F18E90E8046}"/>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148D77AE-C9D4-6D48-9BCE-59D7BCD336D9}"/>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D00A93DC-3471-4545-A6D9-953CAB14F997}"/>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040DDFCC-BA8D-E749-8637-4381E5B73799}"/>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2170" name="Group 46">
            <a:extLst>
              <a:ext uri="{FF2B5EF4-FFF2-40B4-BE49-F238E27FC236}">
                <a16:creationId xmlns:a16="http://schemas.microsoft.com/office/drawing/2014/main" id="{B57B3B7C-EB13-F84C-85AE-F5552BAC3FAF}"/>
              </a:ext>
            </a:extLst>
          </p:cNvPr>
          <p:cNvGrpSpPr>
            <a:grpSpLocks/>
          </p:cNvGrpSpPr>
          <p:nvPr/>
        </p:nvGrpSpPr>
        <p:grpSpPr bwMode="auto">
          <a:xfrm>
            <a:off x="7766050" y="3354388"/>
            <a:ext cx="757238" cy="152400"/>
            <a:chOff x="4997572" y="3375302"/>
            <a:chExt cx="758091" cy="152400"/>
          </a:xfrm>
        </p:grpSpPr>
        <p:sp>
          <p:nvSpPr>
            <p:cNvPr id="48" name="Rectangle 47">
              <a:extLst>
                <a:ext uri="{FF2B5EF4-FFF2-40B4-BE49-F238E27FC236}">
                  <a16:creationId xmlns:a16="http://schemas.microsoft.com/office/drawing/2014/main" id="{08BFB722-EDCB-DD4B-961B-A065D63CEE93}"/>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Rectangle 48">
              <a:extLst>
                <a:ext uri="{FF2B5EF4-FFF2-40B4-BE49-F238E27FC236}">
                  <a16:creationId xmlns:a16="http://schemas.microsoft.com/office/drawing/2014/main" id="{F5997389-B533-1545-983F-D178A746346B}"/>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ectangle 49">
              <a:extLst>
                <a:ext uri="{FF2B5EF4-FFF2-40B4-BE49-F238E27FC236}">
                  <a16:creationId xmlns:a16="http://schemas.microsoft.com/office/drawing/2014/main" id="{202A0CBB-0D93-8447-9594-157AE3D15A7F}"/>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Rectangle 50">
              <a:extLst>
                <a:ext uri="{FF2B5EF4-FFF2-40B4-BE49-F238E27FC236}">
                  <a16:creationId xmlns:a16="http://schemas.microsoft.com/office/drawing/2014/main" id="{7EDEFC0E-1E22-A248-9C56-7A56EABF5FE1}"/>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496838D7-97E0-1349-AAF9-66F5DEE95DC1}"/>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C72D2CD6-3A10-1E44-A651-2D45201C1203}"/>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E6A30D70-41F9-EE44-A4AA-E046BFEFCC36}"/>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2171" name="Group 54">
            <a:extLst>
              <a:ext uri="{FF2B5EF4-FFF2-40B4-BE49-F238E27FC236}">
                <a16:creationId xmlns:a16="http://schemas.microsoft.com/office/drawing/2014/main" id="{6080935A-A3B4-984F-A76A-F1C5D533584E}"/>
              </a:ext>
            </a:extLst>
          </p:cNvPr>
          <p:cNvGrpSpPr>
            <a:grpSpLocks/>
          </p:cNvGrpSpPr>
          <p:nvPr/>
        </p:nvGrpSpPr>
        <p:grpSpPr bwMode="auto">
          <a:xfrm>
            <a:off x="8523289" y="3357563"/>
            <a:ext cx="758825" cy="152400"/>
            <a:chOff x="4997572" y="3375302"/>
            <a:chExt cx="758091" cy="152400"/>
          </a:xfrm>
        </p:grpSpPr>
        <p:sp>
          <p:nvSpPr>
            <p:cNvPr id="56" name="Rectangle 55">
              <a:extLst>
                <a:ext uri="{FF2B5EF4-FFF2-40B4-BE49-F238E27FC236}">
                  <a16:creationId xmlns:a16="http://schemas.microsoft.com/office/drawing/2014/main" id="{2619E6EE-71B8-414D-8B28-B4326CFF1AFC}"/>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Rectangle 56">
              <a:extLst>
                <a:ext uri="{FF2B5EF4-FFF2-40B4-BE49-F238E27FC236}">
                  <a16:creationId xmlns:a16="http://schemas.microsoft.com/office/drawing/2014/main" id="{60A41D32-4470-7A42-8ED5-A708A49D6439}"/>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Rectangle 57">
              <a:extLst>
                <a:ext uri="{FF2B5EF4-FFF2-40B4-BE49-F238E27FC236}">
                  <a16:creationId xmlns:a16="http://schemas.microsoft.com/office/drawing/2014/main" id="{2374BE23-06C7-844D-A2D1-4C299665E1B1}"/>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Rectangle 58">
              <a:extLst>
                <a:ext uri="{FF2B5EF4-FFF2-40B4-BE49-F238E27FC236}">
                  <a16:creationId xmlns:a16="http://schemas.microsoft.com/office/drawing/2014/main" id="{73E78F14-E3D6-2E42-989C-732F66FF8E1E}"/>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05A11BB4-1497-324D-BF45-B965C1094C29}"/>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E9962DBC-B176-F441-9132-7A2802568E7B}"/>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684764B7-2295-BD44-A4F6-B2FAE08F2839}"/>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2172" name="Group 62">
            <a:extLst>
              <a:ext uri="{FF2B5EF4-FFF2-40B4-BE49-F238E27FC236}">
                <a16:creationId xmlns:a16="http://schemas.microsoft.com/office/drawing/2014/main" id="{70F3DD45-F4A3-734E-8E41-FD55766B22CA}"/>
              </a:ext>
            </a:extLst>
          </p:cNvPr>
          <p:cNvGrpSpPr>
            <a:grpSpLocks/>
          </p:cNvGrpSpPr>
          <p:nvPr/>
        </p:nvGrpSpPr>
        <p:grpSpPr bwMode="auto">
          <a:xfrm>
            <a:off x="9283701" y="3348038"/>
            <a:ext cx="758825" cy="152400"/>
            <a:chOff x="4997572" y="3375302"/>
            <a:chExt cx="758091" cy="152400"/>
          </a:xfrm>
        </p:grpSpPr>
        <p:sp>
          <p:nvSpPr>
            <p:cNvPr id="64" name="Rectangle 63">
              <a:extLst>
                <a:ext uri="{FF2B5EF4-FFF2-40B4-BE49-F238E27FC236}">
                  <a16:creationId xmlns:a16="http://schemas.microsoft.com/office/drawing/2014/main" id="{5342537E-DA0F-0442-BE69-F33D17493404}"/>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5" name="Rectangle 64">
              <a:extLst>
                <a:ext uri="{FF2B5EF4-FFF2-40B4-BE49-F238E27FC236}">
                  <a16:creationId xmlns:a16="http://schemas.microsoft.com/office/drawing/2014/main" id="{4F64B0FA-CE71-534D-8C84-2D640EBEDCEA}"/>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Rectangle 65">
              <a:extLst>
                <a:ext uri="{FF2B5EF4-FFF2-40B4-BE49-F238E27FC236}">
                  <a16:creationId xmlns:a16="http://schemas.microsoft.com/office/drawing/2014/main" id="{EA6049AE-6A4B-F241-A7F5-9D564CD1401E}"/>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ectangle 66">
              <a:extLst>
                <a:ext uri="{FF2B5EF4-FFF2-40B4-BE49-F238E27FC236}">
                  <a16:creationId xmlns:a16="http://schemas.microsoft.com/office/drawing/2014/main" id="{60BBC074-FC02-B540-A408-6A56A2844276}"/>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a:extLst>
                <a:ext uri="{FF2B5EF4-FFF2-40B4-BE49-F238E27FC236}">
                  <a16:creationId xmlns:a16="http://schemas.microsoft.com/office/drawing/2014/main" id="{1FD887B5-6E48-4145-A86F-7B92350A4795}"/>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E779FBD9-7A45-1B44-85E1-06B9AA1D1636}"/>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62EF547B-82FB-8744-AACF-82635257D9A5}"/>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2173" name="Group 70">
            <a:extLst>
              <a:ext uri="{FF2B5EF4-FFF2-40B4-BE49-F238E27FC236}">
                <a16:creationId xmlns:a16="http://schemas.microsoft.com/office/drawing/2014/main" id="{59CD9049-7F32-444C-A921-B103EE44195B}"/>
              </a:ext>
            </a:extLst>
          </p:cNvPr>
          <p:cNvGrpSpPr>
            <a:grpSpLocks/>
          </p:cNvGrpSpPr>
          <p:nvPr/>
        </p:nvGrpSpPr>
        <p:grpSpPr bwMode="auto">
          <a:xfrm>
            <a:off x="9828214" y="3354388"/>
            <a:ext cx="757237" cy="152400"/>
            <a:chOff x="4997572" y="3375302"/>
            <a:chExt cx="758091" cy="152400"/>
          </a:xfrm>
        </p:grpSpPr>
        <p:sp>
          <p:nvSpPr>
            <p:cNvPr id="72" name="Rectangle 71">
              <a:extLst>
                <a:ext uri="{FF2B5EF4-FFF2-40B4-BE49-F238E27FC236}">
                  <a16:creationId xmlns:a16="http://schemas.microsoft.com/office/drawing/2014/main" id="{2645F167-8D85-A04F-B42B-B530CFA48304}"/>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847E8973-9796-AB46-A1BE-B59F5BA5F536}"/>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4" name="Rectangle 73">
              <a:extLst>
                <a:ext uri="{FF2B5EF4-FFF2-40B4-BE49-F238E27FC236}">
                  <a16:creationId xmlns:a16="http://schemas.microsoft.com/office/drawing/2014/main" id="{4C527AAE-6022-CF4F-9D1C-444D8A777DB7}"/>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 name="Rectangle 74">
              <a:extLst>
                <a:ext uri="{FF2B5EF4-FFF2-40B4-BE49-F238E27FC236}">
                  <a16:creationId xmlns:a16="http://schemas.microsoft.com/office/drawing/2014/main" id="{7901FDF7-25EC-0F40-AF2C-DF9ACD1C038E}"/>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6" name="Rectangle 75">
              <a:extLst>
                <a:ext uri="{FF2B5EF4-FFF2-40B4-BE49-F238E27FC236}">
                  <a16:creationId xmlns:a16="http://schemas.microsoft.com/office/drawing/2014/main" id="{0362FD5E-72B9-FE43-B5BA-983F9D098C1A}"/>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Rectangle 76">
              <a:extLst>
                <a:ext uri="{FF2B5EF4-FFF2-40B4-BE49-F238E27FC236}">
                  <a16:creationId xmlns:a16="http://schemas.microsoft.com/office/drawing/2014/main" id="{D36D96C8-FED4-9B4D-8878-CE9E7251C7E9}"/>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8F0F9A04-A59B-DA45-9B58-0F357ACCBF05}"/>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2174" name="Group 78">
            <a:extLst>
              <a:ext uri="{FF2B5EF4-FFF2-40B4-BE49-F238E27FC236}">
                <a16:creationId xmlns:a16="http://schemas.microsoft.com/office/drawing/2014/main" id="{D47E0F69-980B-A84C-A08A-B93879A4A64B}"/>
              </a:ext>
            </a:extLst>
          </p:cNvPr>
          <p:cNvGrpSpPr>
            <a:grpSpLocks/>
          </p:cNvGrpSpPr>
          <p:nvPr/>
        </p:nvGrpSpPr>
        <p:grpSpPr bwMode="auto">
          <a:xfrm>
            <a:off x="5492750" y="3363913"/>
            <a:ext cx="757238" cy="152400"/>
            <a:chOff x="4997572" y="3375302"/>
            <a:chExt cx="758091" cy="152400"/>
          </a:xfrm>
        </p:grpSpPr>
        <p:sp>
          <p:nvSpPr>
            <p:cNvPr id="80" name="Rectangle 79">
              <a:extLst>
                <a:ext uri="{FF2B5EF4-FFF2-40B4-BE49-F238E27FC236}">
                  <a16:creationId xmlns:a16="http://schemas.microsoft.com/office/drawing/2014/main" id="{FE995714-D010-694F-8417-56988C1AAA35}"/>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 name="Rectangle 80">
              <a:extLst>
                <a:ext uri="{FF2B5EF4-FFF2-40B4-BE49-F238E27FC236}">
                  <a16:creationId xmlns:a16="http://schemas.microsoft.com/office/drawing/2014/main" id="{E2FD5AA2-9D27-D240-9A5A-CB83025ECB0A}"/>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F71EF1A9-8959-D64B-9562-E90FB76480A6}"/>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Rectangle 82">
              <a:extLst>
                <a:ext uri="{FF2B5EF4-FFF2-40B4-BE49-F238E27FC236}">
                  <a16:creationId xmlns:a16="http://schemas.microsoft.com/office/drawing/2014/main" id="{1C4BDF54-5182-EA46-B559-65055657649F}"/>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2AAC12F4-6473-0D42-A8AC-913F7048674C}"/>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8EEF2BCB-67E9-0F4A-A936-8A4F618C9D57}"/>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3EE0B000-C773-C34E-AB16-8B934035A911}"/>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32" name="Straight Connector 31">
            <a:extLst>
              <a:ext uri="{FF2B5EF4-FFF2-40B4-BE49-F238E27FC236}">
                <a16:creationId xmlns:a16="http://schemas.microsoft.com/office/drawing/2014/main" id="{2B7F925B-717A-2C4B-AF81-98C18E3847F5}"/>
              </a:ext>
            </a:extLst>
          </p:cNvPr>
          <p:cNvCxnSpPr>
            <a:cxnSpLocks noChangeShapeType="1"/>
          </p:cNvCxnSpPr>
          <p:nvPr/>
        </p:nvCxnSpPr>
        <p:spPr bwMode="auto">
          <a:xfrm>
            <a:off x="-1652588" y="3516313"/>
            <a:ext cx="6410326"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2176" name="Title 1">
            <a:extLst>
              <a:ext uri="{FF2B5EF4-FFF2-40B4-BE49-F238E27FC236}">
                <a16:creationId xmlns:a16="http://schemas.microsoft.com/office/drawing/2014/main" id="{95670B9E-6CF0-924A-8C46-2DD1C10B159E}"/>
              </a:ext>
            </a:extLst>
          </p:cNvPr>
          <p:cNvSpPr>
            <a:spLocks noGrp="1"/>
          </p:cNvSpPr>
          <p:nvPr>
            <p:ph type="title"/>
          </p:nvPr>
        </p:nvSpPr>
        <p:spPr/>
        <p:txBody>
          <a:bodyPr/>
          <a:lstStyle/>
          <a:p>
            <a:pPr eaLnBrk="1" hangingPunct="1"/>
            <a:endParaRPr lang="it-IT" altLang="it-IT">
              <a:ea typeface="ＭＳ Ｐゴシック" panose="020B0600070205080204" pitchFamily="34" charset="-128"/>
            </a:endParaRPr>
          </a:p>
        </p:txBody>
      </p:sp>
      <p:sp>
        <p:nvSpPr>
          <p:cNvPr id="4" name="Oval 3">
            <a:extLst>
              <a:ext uri="{FF2B5EF4-FFF2-40B4-BE49-F238E27FC236}">
                <a16:creationId xmlns:a16="http://schemas.microsoft.com/office/drawing/2014/main" id="{20E2913D-3910-504F-9166-82019CA1350C}"/>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cxnSp>
        <p:nvCxnSpPr>
          <p:cNvPr id="5" name="Straight Connector 4">
            <a:extLst>
              <a:ext uri="{FF2B5EF4-FFF2-40B4-BE49-F238E27FC236}">
                <a16:creationId xmlns:a16="http://schemas.microsoft.com/office/drawing/2014/main" id="{0DCFE626-26F9-6E4A-A3CF-C5CF4345812A}"/>
              </a:ext>
            </a:extLst>
          </p:cNvPr>
          <p:cNvCxnSpPr>
            <a:cxnSpLocks noChangeShapeType="1"/>
          </p:cNvCxnSpPr>
          <p:nvPr/>
        </p:nvCxnSpPr>
        <p:spPr bwMode="auto">
          <a:xfrm>
            <a:off x="4481513" y="4849814"/>
            <a:ext cx="488950"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5C5C6584-F1AB-6C44-BB3A-0925AE4033F9}"/>
              </a:ext>
            </a:extLst>
          </p:cNvPr>
          <p:cNvCxnSpPr>
            <a:cxnSpLocks noChangeShapeType="1"/>
          </p:cNvCxnSpPr>
          <p:nvPr/>
        </p:nvCxnSpPr>
        <p:spPr bwMode="auto">
          <a:xfrm>
            <a:off x="4751388" y="5087938"/>
            <a:ext cx="354012" cy="169862"/>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F38FCE61-010E-5941-B68A-FB1CE9988245}"/>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2181" name="TextBox 9">
            <a:extLst>
              <a:ext uri="{FF2B5EF4-FFF2-40B4-BE49-F238E27FC236}">
                <a16:creationId xmlns:a16="http://schemas.microsoft.com/office/drawing/2014/main" id="{49957BAE-8AA3-D444-A8E9-A0FE8E944B39}"/>
              </a:ext>
            </a:extLst>
          </p:cNvPr>
          <p:cNvSpPr txBox="1">
            <a:spLocks noChangeArrowheads="1"/>
          </p:cNvSpPr>
          <p:nvPr/>
        </p:nvSpPr>
        <p:spPr bwMode="auto">
          <a:xfrm>
            <a:off x="1973264" y="2125664"/>
            <a:ext cx="8448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Now the bacteriophages DNA gets cut very close to the PAM site so now it looks like this and the bacteriophage is essentially dead</a:t>
            </a:r>
          </a:p>
        </p:txBody>
      </p:sp>
      <p:sp>
        <p:nvSpPr>
          <p:cNvPr id="92182" name="TextBox 10">
            <a:extLst>
              <a:ext uri="{FF2B5EF4-FFF2-40B4-BE49-F238E27FC236}">
                <a16:creationId xmlns:a16="http://schemas.microsoft.com/office/drawing/2014/main" id="{1EBD7F7F-AEEC-7945-A4CC-32AC82B67F08}"/>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sp>
        <p:nvSpPr>
          <p:cNvPr id="8" name="Trapezoid 7">
            <a:extLst>
              <a:ext uri="{FF2B5EF4-FFF2-40B4-BE49-F238E27FC236}">
                <a16:creationId xmlns:a16="http://schemas.microsoft.com/office/drawing/2014/main" id="{586EABF4-F575-144B-A909-CFF31EE67911}"/>
              </a:ext>
            </a:extLst>
          </p:cNvPr>
          <p:cNvSpPr/>
          <p:nvPr/>
        </p:nvSpPr>
        <p:spPr>
          <a:xfrm flipV="1">
            <a:off x="4365625" y="5310189"/>
            <a:ext cx="2027238" cy="211137"/>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7" name="Straight Connector 16">
            <a:extLst>
              <a:ext uri="{FF2B5EF4-FFF2-40B4-BE49-F238E27FC236}">
                <a16:creationId xmlns:a16="http://schemas.microsoft.com/office/drawing/2014/main" id="{884E3C62-E97E-024E-942D-140FC5617EE3}"/>
              </a:ext>
            </a:extLst>
          </p:cNvPr>
          <p:cNvCxnSpPr>
            <a:cxnSpLocks noChangeShapeType="1"/>
          </p:cNvCxnSpPr>
          <p:nvPr/>
        </p:nvCxnSpPr>
        <p:spPr bwMode="auto">
          <a:xfrm>
            <a:off x="6302376" y="3368675"/>
            <a:ext cx="641032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a16="http://schemas.microsoft.com/office/drawing/2014/main" id="{98CCAF38-674B-CC45-B9ED-2C92DA733750}"/>
              </a:ext>
            </a:extLst>
          </p:cNvPr>
          <p:cNvCxnSpPr>
            <a:cxnSpLocks noChangeShapeType="1"/>
          </p:cNvCxnSpPr>
          <p:nvPr/>
        </p:nvCxnSpPr>
        <p:spPr bwMode="auto">
          <a:xfrm>
            <a:off x="-1804988" y="3363913"/>
            <a:ext cx="6410326"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52F3E034-83A2-5746-A812-F948C29BBB19}"/>
              </a:ext>
            </a:extLst>
          </p:cNvPr>
          <p:cNvCxnSpPr>
            <a:cxnSpLocks noChangeShapeType="1"/>
          </p:cNvCxnSpPr>
          <p:nvPr/>
        </p:nvCxnSpPr>
        <p:spPr bwMode="auto">
          <a:xfrm>
            <a:off x="5472113" y="3368675"/>
            <a:ext cx="10207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20A5A8C0-86F2-8A42-B021-4708DA761559}"/>
              </a:ext>
            </a:extLst>
          </p:cNvPr>
          <p:cNvCxnSpPr>
            <a:cxnSpLocks noChangeShapeType="1"/>
          </p:cNvCxnSpPr>
          <p:nvPr/>
        </p:nvCxnSpPr>
        <p:spPr bwMode="auto">
          <a:xfrm>
            <a:off x="5064126" y="5257800"/>
            <a:ext cx="150813" cy="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46853625-8E08-1A4A-9931-1833C173A408}"/>
              </a:ext>
            </a:extLst>
          </p:cNvPr>
          <p:cNvCxnSpPr>
            <a:cxnSpLocks noChangeShapeType="1"/>
          </p:cNvCxnSpPr>
          <p:nvPr/>
        </p:nvCxnSpPr>
        <p:spPr bwMode="auto">
          <a:xfrm flipV="1">
            <a:off x="4598988" y="3363913"/>
            <a:ext cx="152400" cy="4762"/>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2189" name="TextBox 22">
            <a:extLst>
              <a:ext uri="{FF2B5EF4-FFF2-40B4-BE49-F238E27FC236}">
                <a16:creationId xmlns:a16="http://schemas.microsoft.com/office/drawing/2014/main" id="{A648A78F-11BC-2446-8388-491D3C451C50}"/>
              </a:ext>
            </a:extLst>
          </p:cNvPr>
          <p:cNvSpPr txBox="1">
            <a:spLocks noChangeArrowheads="1"/>
          </p:cNvSpPr>
          <p:nvPr/>
        </p:nvSpPr>
        <p:spPr bwMode="auto">
          <a:xfrm>
            <a:off x="2328863" y="4776789"/>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PAM Sequence</a:t>
            </a:r>
          </a:p>
        </p:txBody>
      </p:sp>
      <p:cxnSp>
        <p:nvCxnSpPr>
          <p:cNvPr id="25" name="Straight Arrow Connector 24">
            <a:extLst>
              <a:ext uri="{FF2B5EF4-FFF2-40B4-BE49-F238E27FC236}">
                <a16:creationId xmlns:a16="http://schemas.microsoft.com/office/drawing/2014/main" id="{E49363FB-E3C9-F548-8BA4-89E8DF1931C4}"/>
              </a:ext>
            </a:extLst>
          </p:cNvPr>
          <p:cNvCxnSpPr>
            <a:cxnSpLocks noChangeShapeType="1"/>
          </p:cNvCxnSpPr>
          <p:nvPr/>
        </p:nvCxnSpPr>
        <p:spPr bwMode="auto">
          <a:xfrm>
            <a:off x="3867151" y="4978400"/>
            <a:ext cx="1196975" cy="331788"/>
          </a:xfrm>
          <a:prstGeom prst="straightConnector1">
            <a:avLst/>
          </a:prstGeom>
          <a:noFill/>
          <a:ln w="25400">
            <a:solidFill>
              <a:srgbClr val="BD38B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0CB2F242-2334-FB49-86F0-7B55E08DE7BA}"/>
              </a:ext>
            </a:extLst>
          </p:cNvPr>
          <p:cNvCxnSpPr>
            <a:cxnSpLocks noChangeShapeType="1"/>
          </p:cNvCxnSpPr>
          <p:nvPr/>
        </p:nvCxnSpPr>
        <p:spPr bwMode="auto">
          <a:xfrm>
            <a:off x="4751389" y="3368675"/>
            <a:ext cx="153987"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a:extLst>
              <a:ext uri="{FF2B5EF4-FFF2-40B4-BE49-F238E27FC236}">
                <a16:creationId xmlns:a16="http://schemas.microsoft.com/office/drawing/2014/main" id="{316F0167-2E42-A141-BCC8-A5BC1DC75003}"/>
              </a:ext>
            </a:extLst>
          </p:cNvPr>
          <p:cNvCxnSpPr>
            <a:cxnSpLocks noChangeShapeType="1"/>
          </p:cNvCxnSpPr>
          <p:nvPr/>
        </p:nvCxnSpPr>
        <p:spPr bwMode="auto">
          <a:xfrm>
            <a:off x="6310314" y="3521075"/>
            <a:ext cx="641032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95088C97-0D28-9341-8D46-11AE5FF7161A}"/>
              </a:ext>
            </a:extLst>
          </p:cNvPr>
          <p:cNvCxnSpPr>
            <a:cxnSpLocks noChangeShapeType="1"/>
          </p:cNvCxnSpPr>
          <p:nvPr/>
        </p:nvCxnSpPr>
        <p:spPr bwMode="auto">
          <a:xfrm>
            <a:off x="5480051" y="3521075"/>
            <a:ext cx="1020763"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41B6A1A6-AC60-C445-9933-F17E5DE47F82}"/>
              </a:ext>
            </a:extLst>
          </p:cNvPr>
          <p:cNvCxnSpPr>
            <a:cxnSpLocks noChangeShapeType="1"/>
          </p:cNvCxnSpPr>
          <p:nvPr/>
        </p:nvCxnSpPr>
        <p:spPr bwMode="auto">
          <a:xfrm flipV="1">
            <a:off x="4605338" y="3516313"/>
            <a:ext cx="152400" cy="4762"/>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a16="http://schemas.microsoft.com/office/drawing/2014/main" id="{40ED2726-78F3-4D49-A12A-CE606FA21469}"/>
              </a:ext>
            </a:extLst>
          </p:cNvPr>
          <p:cNvCxnSpPr>
            <a:cxnSpLocks noChangeShapeType="1"/>
          </p:cNvCxnSpPr>
          <p:nvPr/>
        </p:nvCxnSpPr>
        <p:spPr bwMode="auto">
          <a:xfrm>
            <a:off x="4757739" y="3521075"/>
            <a:ext cx="1555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0" name="Rectangle 119">
            <a:extLst>
              <a:ext uri="{FF2B5EF4-FFF2-40B4-BE49-F238E27FC236}">
                <a16:creationId xmlns:a16="http://schemas.microsoft.com/office/drawing/2014/main" id="{63ACA3EF-CC55-AC4F-93B8-0D0E4A873DCF}"/>
              </a:ext>
            </a:extLst>
          </p:cNvPr>
          <p:cNvSpPr/>
          <p:nvPr/>
        </p:nvSpPr>
        <p:spPr>
          <a:xfrm>
            <a:off x="4481513" y="3335338"/>
            <a:ext cx="10795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504874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74BE-C910-4E4D-B13D-41E2EC278A7A}"/>
              </a:ext>
            </a:extLst>
          </p:cNvPr>
          <p:cNvSpPr>
            <a:spLocks noGrp="1"/>
          </p:cNvSpPr>
          <p:nvPr>
            <p:ph type="title"/>
          </p:nvPr>
        </p:nvSpPr>
        <p:spPr/>
        <p:txBody>
          <a:bodyPr rtlCol="0">
            <a:normAutofit/>
          </a:bodyPr>
          <a:lstStyle/>
          <a:p>
            <a:pPr>
              <a:defRPr/>
            </a:pPr>
            <a:r>
              <a:rPr lang="en-US" dirty="0">
                <a:ea typeface="+mj-ea"/>
                <a:cs typeface="+mj-cs"/>
              </a:rPr>
              <a:t>Features of the CRISPR</a:t>
            </a:r>
            <a:r>
              <a:rPr lang="en-US">
                <a:ea typeface="+mj-ea"/>
                <a:cs typeface="+mj-cs"/>
              </a:rPr>
              <a:t>/Cas9 system</a:t>
            </a:r>
            <a:endParaRPr lang="en-US" dirty="0">
              <a:ea typeface="+mj-ea"/>
              <a:cs typeface="+mj-cs"/>
            </a:endParaRPr>
          </a:p>
        </p:txBody>
      </p:sp>
      <p:sp>
        <p:nvSpPr>
          <p:cNvPr id="3" name="Content Placeholder 2">
            <a:extLst>
              <a:ext uri="{FF2B5EF4-FFF2-40B4-BE49-F238E27FC236}">
                <a16:creationId xmlns:a16="http://schemas.microsoft.com/office/drawing/2014/main" id="{95C84B61-718C-AA4D-9285-903313D42C62}"/>
              </a:ext>
            </a:extLst>
          </p:cNvPr>
          <p:cNvSpPr>
            <a:spLocks noGrp="1"/>
          </p:cNvSpPr>
          <p:nvPr>
            <p:ph idx="1"/>
          </p:nvPr>
        </p:nvSpPr>
        <p:spPr/>
        <p:txBody>
          <a:bodyPr rtlCol="0">
            <a:normAutofit/>
          </a:bodyPr>
          <a:lstStyle/>
          <a:p>
            <a:pPr>
              <a:buFont typeface="Arial"/>
              <a:buChar char="•"/>
              <a:defRPr/>
            </a:pPr>
            <a:r>
              <a:rPr lang="en-US" dirty="0">
                <a:ea typeface="+mn-ea"/>
                <a:cs typeface="+mn-cs"/>
              </a:rPr>
              <a:t>Its highly specific</a:t>
            </a:r>
          </a:p>
          <a:p>
            <a:pPr>
              <a:buFont typeface="Arial"/>
              <a:buChar char="•"/>
              <a:defRPr/>
            </a:pPr>
            <a:r>
              <a:rPr lang="en-US" dirty="0">
                <a:ea typeface="+mn-ea"/>
                <a:cs typeface="+mn-cs"/>
              </a:rPr>
              <a:t>Tightly regulated</a:t>
            </a:r>
          </a:p>
          <a:p>
            <a:pPr>
              <a:buFont typeface="Arial"/>
              <a:buChar char="•"/>
              <a:defRPr/>
            </a:pPr>
            <a:r>
              <a:rPr lang="en-US" dirty="0">
                <a:ea typeface="+mn-ea"/>
                <a:cs typeface="+mn-cs"/>
              </a:rPr>
              <a:t>Highly efficient</a:t>
            </a:r>
          </a:p>
          <a:p>
            <a:pPr>
              <a:buFont typeface="Arial"/>
              <a:buChar char="•"/>
              <a:defRPr/>
            </a:pPr>
            <a:endParaRPr lang="en-US" dirty="0">
              <a:ea typeface="+mn-ea"/>
              <a:cs typeface="+mn-cs"/>
            </a:endParaRPr>
          </a:p>
          <a:p>
            <a:pPr>
              <a:buFont typeface="Arial"/>
              <a:buChar char="•"/>
              <a:defRPr/>
            </a:pPr>
            <a:endParaRPr lang="en-US" dirty="0">
              <a:ea typeface="+mn-ea"/>
              <a:cs typeface="+mn-cs"/>
            </a:endParaRPr>
          </a:p>
          <a:p>
            <a:pPr marL="0" indent="0">
              <a:buNone/>
              <a:defRPr/>
            </a:pPr>
            <a:r>
              <a:rPr lang="en-US" dirty="0">
                <a:ea typeface="+mn-ea"/>
                <a:cs typeface="+mn-cs"/>
              </a:rPr>
              <a:t>i.e. ALL THE THINGS YOU WANT IN A GENETIC ENGINEERING TOOL </a:t>
            </a:r>
          </a:p>
        </p:txBody>
      </p:sp>
      <p:pic>
        <p:nvPicPr>
          <p:cNvPr id="94211" name="Immagine 4">
            <a:extLst>
              <a:ext uri="{FF2B5EF4-FFF2-40B4-BE49-F238E27FC236}">
                <a16:creationId xmlns:a16="http://schemas.microsoft.com/office/drawing/2014/main" id="{BDB2ECD6-6275-DC43-89FF-5F5AC60EF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338" y="1417639"/>
            <a:ext cx="3484562"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240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E78C538-9B72-3540-A11A-5D4B8701C8E3}"/>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sp>
        <p:nvSpPr>
          <p:cNvPr id="2" name="Title 1">
            <a:extLst>
              <a:ext uri="{FF2B5EF4-FFF2-40B4-BE49-F238E27FC236}">
                <a16:creationId xmlns:a16="http://schemas.microsoft.com/office/drawing/2014/main" id="{E9FDA54E-AE4C-7C4E-B3BC-401D6531511E}"/>
              </a:ext>
            </a:extLst>
          </p:cNvPr>
          <p:cNvSpPr>
            <a:spLocks noGrp="1"/>
          </p:cNvSpPr>
          <p:nvPr>
            <p:ph type="title"/>
          </p:nvPr>
        </p:nvSpPr>
        <p:spPr>
          <a:xfrm>
            <a:off x="1981201" y="638175"/>
            <a:ext cx="5781675" cy="1143000"/>
          </a:xfrm>
        </p:spPr>
        <p:txBody>
          <a:bodyPr rtlCol="0">
            <a:normAutofit fontScale="90000"/>
          </a:bodyPr>
          <a:lstStyle/>
          <a:p>
            <a:pPr>
              <a:defRPr/>
            </a:pPr>
            <a:r>
              <a:rPr lang="en-US" dirty="0">
                <a:ea typeface="+mj-ea"/>
                <a:cs typeface="+mj-cs"/>
              </a:rPr>
              <a:t>How can we use CRISPR/Cas9 for genetic engineering?</a:t>
            </a:r>
          </a:p>
        </p:txBody>
      </p:sp>
      <p:cxnSp>
        <p:nvCxnSpPr>
          <p:cNvPr id="5" name="Straight Connector 4">
            <a:extLst>
              <a:ext uri="{FF2B5EF4-FFF2-40B4-BE49-F238E27FC236}">
                <a16:creationId xmlns:a16="http://schemas.microsoft.com/office/drawing/2014/main" id="{3FB0C4B1-02BC-444E-A9B1-8EBFACAE3426}"/>
              </a:ext>
            </a:extLst>
          </p:cNvPr>
          <p:cNvCxnSpPr>
            <a:cxnSpLocks noChangeShapeType="1"/>
          </p:cNvCxnSpPr>
          <p:nvPr/>
        </p:nvCxnSpPr>
        <p:spPr bwMode="auto">
          <a:xfrm>
            <a:off x="4459288" y="4883151"/>
            <a:ext cx="487362"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1F9D0139-C655-2246-A367-5063F63DBAFF}"/>
              </a:ext>
            </a:extLst>
          </p:cNvPr>
          <p:cNvCxnSpPr>
            <a:cxnSpLocks noChangeShapeType="1"/>
          </p:cNvCxnSpPr>
          <p:nvPr/>
        </p:nvCxnSpPr>
        <p:spPr bwMode="auto">
          <a:xfrm>
            <a:off x="4725988" y="5019676"/>
            <a:ext cx="488950" cy="238125"/>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3BF49D5A-3521-354B-AF3D-DB776C4F9FBD}"/>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5238" name="TextBox 10">
            <a:extLst>
              <a:ext uri="{FF2B5EF4-FFF2-40B4-BE49-F238E27FC236}">
                <a16:creationId xmlns:a16="http://schemas.microsoft.com/office/drawing/2014/main" id="{F5D09288-36F1-2D42-B058-A16009FD232A}"/>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sp>
        <p:nvSpPr>
          <p:cNvPr id="95239" name="TextBox 135">
            <a:extLst>
              <a:ext uri="{FF2B5EF4-FFF2-40B4-BE49-F238E27FC236}">
                <a16:creationId xmlns:a16="http://schemas.microsoft.com/office/drawing/2014/main" id="{A5CCA736-79BE-014D-B576-7B962FA3705C}"/>
              </a:ext>
            </a:extLst>
          </p:cNvPr>
          <p:cNvSpPr txBox="1">
            <a:spLocks noChangeArrowheads="1"/>
          </p:cNvSpPr>
          <p:nvPr/>
        </p:nvSpPr>
        <p:spPr bwMode="auto">
          <a:xfrm>
            <a:off x="1981201" y="2790826"/>
            <a:ext cx="8448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Some clever people found you could combine the guide RNA and the tracRNA together into one artificial RNA called a </a:t>
            </a:r>
            <a:r>
              <a:rPr lang="en-US" altLang="it-IT" sz="2000" b="1"/>
              <a:t>single guide RNA (sgRNA).</a:t>
            </a:r>
          </a:p>
        </p:txBody>
      </p:sp>
      <p:cxnSp>
        <p:nvCxnSpPr>
          <p:cNvPr id="137" name="Straight Arrow Connector 136">
            <a:extLst>
              <a:ext uri="{FF2B5EF4-FFF2-40B4-BE49-F238E27FC236}">
                <a16:creationId xmlns:a16="http://schemas.microsoft.com/office/drawing/2014/main" id="{3E98F3EC-0AC7-F04C-98BE-3C2C91B5FD2E}"/>
              </a:ext>
            </a:extLst>
          </p:cNvPr>
          <p:cNvCxnSpPr>
            <a:cxnSpLocks noChangeShapeType="1"/>
            <a:stCxn id="95239" idx="2"/>
          </p:cNvCxnSpPr>
          <p:nvPr/>
        </p:nvCxnSpPr>
        <p:spPr bwMode="auto">
          <a:xfrm flipH="1">
            <a:off x="5072064" y="3498851"/>
            <a:ext cx="1133475" cy="1520825"/>
          </a:xfrm>
          <a:prstGeom prst="straightConnector1">
            <a:avLst/>
          </a:prstGeom>
          <a:noFill/>
          <a:ln w="38100">
            <a:solidFill>
              <a:schemeClr val="accent1"/>
            </a:solidFill>
            <a:prstDash val="dot"/>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5241" name="Immagine 7">
            <a:extLst>
              <a:ext uri="{FF2B5EF4-FFF2-40B4-BE49-F238E27FC236}">
                <a16:creationId xmlns:a16="http://schemas.microsoft.com/office/drawing/2014/main" id="{8E890A23-3B57-A54A-A9E9-817BE07DF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111126"/>
            <a:ext cx="216535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351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ttangolo 1">
            <a:extLst>
              <a:ext uri="{FF2B5EF4-FFF2-40B4-BE49-F238E27FC236}">
                <a16:creationId xmlns:a16="http://schemas.microsoft.com/office/drawing/2014/main" id="{F8EDC3BA-1ABA-924F-AC87-B8720CA72708}"/>
              </a:ext>
            </a:extLst>
          </p:cNvPr>
          <p:cNvSpPr>
            <a:spLocks noChangeArrowheads="1"/>
          </p:cNvSpPr>
          <p:nvPr/>
        </p:nvSpPr>
        <p:spPr bwMode="auto">
          <a:xfrm>
            <a:off x="1866900" y="2286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latin typeface="Arial" panose="020B0604020202020204" pitchFamily="34" charset="0"/>
              </a:rPr>
              <a:t>Importantly, many genetic variations (polymorphisms) associated with diseases are located in non–protein-coding regions of the genome. </a:t>
            </a:r>
            <a:r>
              <a:rPr lang="it-IT" altLang="it-IT" sz="1800">
                <a:latin typeface="Arial" panose="020B0604020202020204" pitchFamily="34" charset="0"/>
              </a:rPr>
              <a:t>Thus, variation in gene regulation may prove to be more important in disease causation than structural changes in specific proteins. Another surprise that emerged from genome sequencing is that any two humans are typically &gt;99.5% DNA-identical (and are 99% sequence-identical with chimpanzees)! Thus, individual variation, including differential susceptibility to diseases and environmental exposures, is encoded in &lt;0.5% of our DNA (importantly, this still represents about 15 million base pairs).</a:t>
            </a:r>
          </a:p>
          <a:p>
            <a:pPr eaLnBrk="1" hangingPunct="1">
              <a:spcBef>
                <a:spcPct val="0"/>
              </a:spcBef>
              <a:buFontTx/>
              <a:buNone/>
            </a:pPr>
            <a:r>
              <a:rPr lang="it-IT" altLang="it-IT" sz="1800" b="1">
                <a:latin typeface="Arial" panose="020B0604020202020204" pitchFamily="34" charset="0"/>
              </a:rPr>
              <a:t>The two most common forms of DNA variation in the human genome are single-nucleotide polymorphisms (SNPs) and copy number variations (CNVs). </a:t>
            </a:r>
          </a:p>
        </p:txBody>
      </p:sp>
      <p:pic>
        <p:nvPicPr>
          <p:cNvPr id="3" name="Immagine 2" descr="Schermata 2018-08-13 alle 11.10.57.png">
            <a:extLst>
              <a:ext uri="{FF2B5EF4-FFF2-40B4-BE49-F238E27FC236}">
                <a16:creationId xmlns:a16="http://schemas.microsoft.com/office/drawing/2014/main" id="{EC6F49F4-0D03-824D-9963-A6A48B85DC76}"/>
              </a:ext>
            </a:extLst>
          </p:cNvPr>
          <p:cNvPicPr>
            <a:picLocks noChangeAspect="1"/>
          </p:cNvPicPr>
          <p:nvPr/>
        </p:nvPicPr>
        <p:blipFill>
          <a:blip r:embed="rId2"/>
          <a:stretch>
            <a:fillRect/>
          </a:stretch>
        </p:blipFill>
        <p:spPr>
          <a:xfrm>
            <a:off x="2209801" y="3810000"/>
            <a:ext cx="3540805"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magine 3" descr="Schermata 2018-08-13 alle 11.12.10.png">
            <a:extLst>
              <a:ext uri="{FF2B5EF4-FFF2-40B4-BE49-F238E27FC236}">
                <a16:creationId xmlns:a16="http://schemas.microsoft.com/office/drawing/2014/main" id="{AA848650-7C6A-B048-B66A-975562FA1802}"/>
              </a:ext>
            </a:extLst>
          </p:cNvPr>
          <p:cNvPicPr>
            <a:picLocks noChangeAspect="1"/>
          </p:cNvPicPr>
          <p:nvPr/>
        </p:nvPicPr>
        <p:blipFill>
          <a:blip r:embed="rId3"/>
          <a:stretch>
            <a:fillRect/>
          </a:stretch>
        </p:blipFill>
        <p:spPr>
          <a:xfrm>
            <a:off x="6096000" y="3962401"/>
            <a:ext cx="4251812" cy="2259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8154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DB293D-1A3F-3245-868D-6C8D1491B53E}"/>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grpSp>
        <p:nvGrpSpPr>
          <p:cNvPr id="97282" name="Group 47">
            <a:extLst>
              <a:ext uri="{FF2B5EF4-FFF2-40B4-BE49-F238E27FC236}">
                <a16:creationId xmlns:a16="http://schemas.microsoft.com/office/drawing/2014/main" id="{B4435165-B537-D945-9ADE-9B880CAAD7EB}"/>
              </a:ext>
            </a:extLst>
          </p:cNvPr>
          <p:cNvGrpSpPr>
            <a:grpSpLocks/>
          </p:cNvGrpSpPr>
          <p:nvPr/>
        </p:nvGrpSpPr>
        <p:grpSpPr bwMode="auto">
          <a:xfrm>
            <a:off x="5865814" y="5345113"/>
            <a:ext cx="758825" cy="152400"/>
            <a:chOff x="4997572" y="3375302"/>
            <a:chExt cx="758091" cy="152400"/>
          </a:xfrm>
        </p:grpSpPr>
        <p:sp>
          <p:nvSpPr>
            <p:cNvPr id="49" name="Rectangle 48">
              <a:extLst>
                <a:ext uri="{FF2B5EF4-FFF2-40B4-BE49-F238E27FC236}">
                  <a16:creationId xmlns:a16="http://schemas.microsoft.com/office/drawing/2014/main" id="{DEF33EF8-C135-EB47-A460-AE81E3B01CE6}"/>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ectangle 49">
              <a:extLst>
                <a:ext uri="{FF2B5EF4-FFF2-40B4-BE49-F238E27FC236}">
                  <a16:creationId xmlns:a16="http://schemas.microsoft.com/office/drawing/2014/main" id="{23CEB6BE-570E-7F4F-BD52-75CDC1033692}"/>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Rectangle 50">
              <a:extLst>
                <a:ext uri="{FF2B5EF4-FFF2-40B4-BE49-F238E27FC236}">
                  <a16:creationId xmlns:a16="http://schemas.microsoft.com/office/drawing/2014/main" id="{D512A2DF-F26E-3A45-BA24-4D464B37BAEA}"/>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401CF88F-C12B-6447-BE50-8F814F824ED9}"/>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6C1C2D83-750F-7443-A9FC-CE449EBEC5B5}"/>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47B56E99-EE07-414F-AAD7-498A29D2A4A4}"/>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37759EE6-29ED-F549-9A81-B5333640D825}"/>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7283" name="Group 15">
            <a:extLst>
              <a:ext uri="{FF2B5EF4-FFF2-40B4-BE49-F238E27FC236}">
                <a16:creationId xmlns:a16="http://schemas.microsoft.com/office/drawing/2014/main" id="{E57FE8B1-93CC-5C4F-8929-F3F9D690DA29}"/>
              </a:ext>
            </a:extLst>
          </p:cNvPr>
          <p:cNvGrpSpPr>
            <a:grpSpLocks/>
          </p:cNvGrpSpPr>
          <p:nvPr/>
        </p:nvGrpSpPr>
        <p:grpSpPr bwMode="auto">
          <a:xfrm>
            <a:off x="2832100" y="5362575"/>
            <a:ext cx="757238" cy="152400"/>
            <a:chOff x="4997572" y="3375302"/>
            <a:chExt cx="758091" cy="152400"/>
          </a:xfrm>
        </p:grpSpPr>
        <p:sp>
          <p:nvSpPr>
            <p:cNvPr id="17" name="Rectangle 16">
              <a:extLst>
                <a:ext uri="{FF2B5EF4-FFF2-40B4-BE49-F238E27FC236}">
                  <a16:creationId xmlns:a16="http://schemas.microsoft.com/office/drawing/2014/main" id="{27C9EF30-ADAE-0143-ABFC-C146317702E6}"/>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8FFC640B-144F-414D-A2BA-832AE4557914}"/>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a16="http://schemas.microsoft.com/office/drawing/2014/main" id="{96A3C97D-0CAF-A548-8E19-8B64B3911713}"/>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50EC50EA-596B-754E-961A-665FAA828013}"/>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B3A501C1-C5BE-E440-93B9-85CF4857F0A2}"/>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7990D3EF-68F1-3247-956A-23D7213E090E}"/>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341EA10E-C0B5-5743-97A2-5D439A250A8B}"/>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7284" name="Group 23">
            <a:extLst>
              <a:ext uri="{FF2B5EF4-FFF2-40B4-BE49-F238E27FC236}">
                <a16:creationId xmlns:a16="http://schemas.microsoft.com/office/drawing/2014/main" id="{8FD3EDAE-678D-EC40-A116-AFF6124379CC}"/>
              </a:ext>
            </a:extLst>
          </p:cNvPr>
          <p:cNvGrpSpPr>
            <a:grpSpLocks/>
          </p:cNvGrpSpPr>
          <p:nvPr/>
        </p:nvGrpSpPr>
        <p:grpSpPr bwMode="auto">
          <a:xfrm>
            <a:off x="3589339" y="5356225"/>
            <a:ext cx="758825" cy="152400"/>
            <a:chOff x="4997572" y="3375302"/>
            <a:chExt cx="758091" cy="152400"/>
          </a:xfrm>
        </p:grpSpPr>
        <p:sp>
          <p:nvSpPr>
            <p:cNvPr id="25" name="Rectangle 24">
              <a:extLst>
                <a:ext uri="{FF2B5EF4-FFF2-40B4-BE49-F238E27FC236}">
                  <a16:creationId xmlns:a16="http://schemas.microsoft.com/office/drawing/2014/main" id="{84A71222-CCBE-2D44-BCA3-6F6543DBA15D}"/>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21322D97-79F3-B54D-BA87-523ABF6C22E2}"/>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Rectangle 26">
              <a:extLst>
                <a:ext uri="{FF2B5EF4-FFF2-40B4-BE49-F238E27FC236}">
                  <a16:creationId xmlns:a16="http://schemas.microsoft.com/office/drawing/2014/main" id="{4F1DDEBA-B0DB-774A-A4F2-931D7D1A53AF}"/>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93FF8F24-F8CE-DC4B-ACB8-B1CE069229A1}"/>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1AE3203D-B553-404F-A3C5-CE39F242F379}"/>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CBCB9EA1-A54A-C64C-9664-2B574799D4A5}"/>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C74ED007-C18F-E24A-8CC9-DA2EC7967E39}"/>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7285" name="Group 31">
            <a:extLst>
              <a:ext uri="{FF2B5EF4-FFF2-40B4-BE49-F238E27FC236}">
                <a16:creationId xmlns:a16="http://schemas.microsoft.com/office/drawing/2014/main" id="{3833057C-4731-CB41-9E90-EEF7072C6788}"/>
              </a:ext>
            </a:extLst>
          </p:cNvPr>
          <p:cNvGrpSpPr>
            <a:grpSpLocks/>
          </p:cNvGrpSpPr>
          <p:nvPr/>
        </p:nvGrpSpPr>
        <p:grpSpPr bwMode="auto">
          <a:xfrm>
            <a:off x="4348164" y="5381625"/>
            <a:ext cx="757237" cy="152400"/>
            <a:chOff x="4997572" y="3375302"/>
            <a:chExt cx="758091" cy="152400"/>
          </a:xfrm>
        </p:grpSpPr>
        <p:sp>
          <p:nvSpPr>
            <p:cNvPr id="33" name="Rectangle 32">
              <a:extLst>
                <a:ext uri="{FF2B5EF4-FFF2-40B4-BE49-F238E27FC236}">
                  <a16:creationId xmlns:a16="http://schemas.microsoft.com/office/drawing/2014/main" id="{992E723F-A9BC-E149-8DDF-D4C0CB94FF72}"/>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71E2888D-D3FB-CB45-8DB9-B2CA2AB1FAF2}"/>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BEB5B223-E960-7F43-8DA6-9A557EEBD50F}"/>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ADE7D1B1-95DD-B44D-8ADF-84EA84BFE89F}"/>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4FD642C5-2101-444D-968D-CAC88A8CFB8C}"/>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C60D217D-4BD0-5D47-BB2C-D5072BAC005A}"/>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B96D5522-4129-924F-9B63-38F84BFAEE9B}"/>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7286" name="Group 39">
            <a:extLst>
              <a:ext uri="{FF2B5EF4-FFF2-40B4-BE49-F238E27FC236}">
                <a16:creationId xmlns:a16="http://schemas.microsoft.com/office/drawing/2014/main" id="{913CB1E2-A3F7-1746-BAFD-E182C3040693}"/>
              </a:ext>
            </a:extLst>
          </p:cNvPr>
          <p:cNvGrpSpPr>
            <a:grpSpLocks/>
          </p:cNvGrpSpPr>
          <p:nvPr/>
        </p:nvGrpSpPr>
        <p:grpSpPr bwMode="auto">
          <a:xfrm>
            <a:off x="5105401" y="5383213"/>
            <a:ext cx="758825" cy="152400"/>
            <a:chOff x="4997572" y="3375302"/>
            <a:chExt cx="758091" cy="152400"/>
          </a:xfrm>
        </p:grpSpPr>
        <p:sp>
          <p:nvSpPr>
            <p:cNvPr id="41" name="Rectangle 40">
              <a:extLst>
                <a:ext uri="{FF2B5EF4-FFF2-40B4-BE49-F238E27FC236}">
                  <a16:creationId xmlns:a16="http://schemas.microsoft.com/office/drawing/2014/main" id="{29B0859F-F197-4643-AA43-A1D6E6429FF8}"/>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Rectangle 41">
              <a:extLst>
                <a:ext uri="{FF2B5EF4-FFF2-40B4-BE49-F238E27FC236}">
                  <a16:creationId xmlns:a16="http://schemas.microsoft.com/office/drawing/2014/main" id="{2E5C3353-CE12-1641-A268-361066060356}"/>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Rectangle 42">
              <a:extLst>
                <a:ext uri="{FF2B5EF4-FFF2-40B4-BE49-F238E27FC236}">
                  <a16:creationId xmlns:a16="http://schemas.microsoft.com/office/drawing/2014/main" id="{70C131FA-6658-E34E-B192-9CA67B7DC4DD}"/>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9107D74A-4DF4-EA4E-A6BB-145E86010FD2}"/>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C26D6605-0BA0-3F46-B0DF-C0AA1B63D631}"/>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91E5E760-9434-8A4D-944C-34BF92FC59E3}"/>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F7CA3578-8D6E-CA49-AE87-590E7B126B89}"/>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7287" name="Group 55">
            <a:extLst>
              <a:ext uri="{FF2B5EF4-FFF2-40B4-BE49-F238E27FC236}">
                <a16:creationId xmlns:a16="http://schemas.microsoft.com/office/drawing/2014/main" id="{A466550F-EDB1-3A43-84F4-3159902C6AE1}"/>
              </a:ext>
            </a:extLst>
          </p:cNvPr>
          <p:cNvGrpSpPr>
            <a:grpSpLocks/>
          </p:cNvGrpSpPr>
          <p:nvPr/>
        </p:nvGrpSpPr>
        <p:grpSpPr bwMode="auto">
          <a:xfrm>
            <a:off x="6408739" y="5351463"/>
            <a:ext cx="758825" cy="152400"/>
            <a:chOff x="4997572" y="3375302"/>
            <a:chExt cx="758091" cy="152400"/>
          </a:xfrm>
        </p:grpSpPr>
        <p:sp>
          <p:nvSpPr>
            <p:cNvPr id="57" name="Rectangle 56">
              <a:extLst>
                <a:ext uri="{FF2B5EF4-FFF2-40B4-BE49-F238E27FC236}">
                  <a16:creationId xmlns:a16="http://schemas.microsoft.com/office/drawing/2014/main" id="{5D2D719A-F6B0-8B40-B437-FFC752709602}"/>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Rectangle 57">
              <a:extLst>
                <a:ext uri="{FF2B5EF4-FFF2-40B4-BE49-F238E27FC236}">
                  <a16:creationId xmlns:a16="http://schemas.microsoft.com/office/drawing/2014/main" id="{5A8280AA-094E-914B-9189-849BC2E0DA07}"/>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Rectangle 58">
              <a:extLst>
                <a:ext uri="{FF2B5EF4-FFF2-40B4-BE49-F238E27FC236}">
                  <a16:creationId xmlns:a16="http://schemas.microsoft.com/office/drawing/2014/main" id="{36DA5B89-4DBB-E243-937C-912A324F2343}"/>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EDD2CB8B-EFCD-CF4A-AC66-E32DC63D6C38}"/>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B0A4E2E7-C008-3046-BF03-FD8612F72974}"/>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7FAB327B-B840-5144-AD5D-BE404EDF50A0}"/>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a:extLst>
                <a:ext uri="{FF2B5EF4-FFF2-40B4-BE49-F238E27FC236}">
                  <a16:creationId xmlns:a16="http://schemas.microsoft.com/office/drawing/2014/main" id="{C532CC0D-F2C3-8A41-8B00-2E4195FE64EE}"/>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7288" name="Group 63">
            <a:extLst>
              <a:ext uri="{FF2B5EF4-FFF2-40B4-BE49-F238E27FC236}">
                <a16:creationId xmlns:a16="http://schemas.microsoft.com/office/drawing/2014/main" id="{621BD3A0-79C9-6B4B-879E-02665773AE11}"/>
              </a:ext>
            </a:extLst>
          </p:cNvPr>
          <p:cNvGrpSpPr>
            <a:grpSpLocks/>
          </p:cNvGrpSpPr>
          <p:nvPr/>
        </p:nvGrpSpPr>
        <p:grpSpPr bwMode="auto">
          <a:xfrm>
            <a:off x="2074864" y="5360988"/>
            <a:ext cx="757237" cy="152400"/>
            <a:chOff x="4997572" y="3375302"/>
            <a:chExt cx="758091" cy="152400"/>
          </a:xfrm>
        </p:grpSpPr>
        <p:sp>
          <p:nvSpPr>
            <p:cNvPr id="65" name="Rectangle 64">
              <a:extLst>
                <a:ext uri="{FF2B5EF4-FFF2-40B4-BE49-F238E27FC236}">
                  <a16:creationId xmlns:a16="http://schemas.microsoft.com/office/drawing/2014/main" id="{ADEE5788-5AE0-A845-8466-DE88C7B83C0A}"/>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Rectangle 65">
              <a:extLst>
                <a:ext uri="{FF2B5EF4-FFF2-40B4-BE49-F238E27FC236}">
                  <a16:creationId xmlns:a16="http://schemas.microsoft.com/office/drawing/2014/main" id="{C95361D4-E5A7-1C4F-BAA5-3FFA63AF2B19}"/>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ectangle 66">
              <a:extLst>
                <a:ext uri="{FF2B5EF4-FFF2-40B4-BE49-F238E27FC236}">
                  <a16:creationId xmlns:a16="http://schemas.microsoft.com/office/drawing/2014/main" id="{FA6F619B-1F64-1549-B86A-F732CB5AB4B7}"/>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a:extLst>
                <a:ext uri="{FF2B5EF4-FFF2-40B4-BE49-F238E27FC236}">
                  <a16:creationId xmlns:a16="http://schemas.microsoft.com/office/drawing/2014/main" id="{2FF59B7F-220B-8A47-AEAB-F813C1AA46F2}"/>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56FBFC33-2A9F-CB40-BA43-00BE47F20794}"/>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8E63EE90-8BB3-DF4A-B183-8505D9A25CB5}"/>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id="{A80A747E-2F8D-CA4A-A594-D97B4755115D}"/>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7289" name="Group 127">
            <a:extLst>
              <a:ext uri="{FF2B5EF4-FFF2-40B4-BE49-F238E27FC236}">
                <a16:creationId xmlns:a16="http://schemas.microsoft.com/office/drawing/2014/main" id="{18B87867-BB45-7C42-A790-9D2EE2C2AF50}"/>
              </a:ext>
            </a:extLst>
          </p:cNvPr>
          <p:cNvGrpSpPr>
            <a:grpSpLocks/>
          </p:cNvGrpSpPr>
          <p:nvPr/>
        </p:nvGrpSpPr>
        <p:grpSpPr bwMode="auto">
          <a:xfrm>
            <a:off x="1316037" y="5353050"/>
            <a:ext cx="758826" cy="152400"/>
            <a:chOff x="4997572" y="3375302"/>
            <a:chExt cx="758091" cy="152400"/>
          </a:xfrm>
        </p:grpSpPr>
        <p:sp>
          <p:nvSpPr>
            <p:cNvPr id="129" name="Rectangle 128">
              <a:extLst>
                <a:ext uri="{FF2B5EF4-FFF2-40B4-BE49-F238E27FC236}">
                  <a16:creationId xmlns:a16="http://schemas.microsoft.com/office/drawing/2014/main" id="{6BB965F2-F9D6-A94E-8458-AB9C47C6747A}"/>
                </a:ext>
              </a:extLst>
            </p:cNvPr>
            <p:cNvSpPr/>
            <p:nvPr/>
          </p:nvSpPr>
          <p:spPr>
            <a:xfrm>
              <a:off x="4997572"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 name="Rectangle 129">
              <a:extLst>
                <a:ext uri="{FF2B5EF4-FFF2-40B4-BE49-F238E27FC236}">
                  <a16:creationId xmlns:a16="http://schemas.microsoft.com/office/drawing/2014/main" id="{E5329471-700F-FA49-B3EB-B3FC32CF8EB8}"/>
                </a:ext>
              </a:extLst>
            </p:cNvPr>
            <p:cNvSpPr/>
            <p:nvPr/>
          </p:nvSpPr>
          <p:spPr>
            <a:xfrm>
              <a:off x="5107004"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1" name="Rectangle 130">
              <a:extLst>
                <a:ext uri="{FF2B5EF4-FFF2-40B4-BE49-F238E27FC236}">
                  <a16:creationId xmlns:a16="http://schemas.microsoft.com/office/drawing/2014/main" id="{BE8D9F90-47C0-4D45-B814-30C68C15ECEF}"/>
                </a:ext>
              </a:extLst>
            </p:cNvPr>
            <p:cNvSpPr/>
            <p:nvPr/>
          </p:nvSpPr>
          <p:spPr>
            <a:xfrm>
              <a:off x="5214849"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2" name="Rectangle 131">
              <a:extLst>
                <a:ext uri="{FF2B5EF4-FFF2-40B4-BE49-F238E27FC236}">
                  <a16:creationId xmlns:a16="http://schemas.microsoft.com/office/drawing/2014/main" id="{C7FF6FA2-8914-6740-BB56-765ED731F2BD}"/>
                </a:ext>
              </a:extLst>
            </p:cNvPr>
            <p:cNvSpPr/>
            <p:nvPr/>
          </p:nvSpPr>
          <p:spPr>
            <a:xfrm>
              <a:off x="5324281" y="3376890"/>
              <a:ext cx="107845"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 name="Rectangle 132">
              <a:extLst>
                <a:ext uri="{FF2B5EF4-FFF2-40B4-BE49-F238E27FC236}">
                  <a16:creationId xmlns:a16="http://schemas.microsoft.com/office/drawing/2014/main" id="{0AC48768-5291-2042-A677-19DBBFA5B8A3}"/>
                </a:ext>
              </a:extLst>
            </p:cNvPr>
            <p:cNvSpPr/>
            <p:nvPr/>
          </p:nvSpPr>
          <p:spPr>
            <a:xfrm>
              <a:off x="5432127"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4" name="Rectangle 133">
              <a:extLst>
                <a:ext uri="{FF2B5EF4-FFF2-40B4-BE49-F238E27FC236}">
                  <a16:creationId xmlns:a16="http://schemas.microsoft.com/office/drawing/2014/main" id="{50FF5AAE-5C35-BC43-B5E3-9804F901C897}"/>
                </a:ext>
              </a:extLst>
            </p:cNvPr>
            <p:cNvSpPr/>
            <p:nvPr/>
          </p:nvSpPr>
          <p:spPr>
            <a:xfrm>
              <a:off x="5541558"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5" name="Rectangle 134">
              <a:extLst>
                <a:ext uri="{FF2B5EF4-FFF2-40B4-BE49-F238E27FC236}">
                  <a16:creationId xmlns:a16="http://schemas.microsoft.com/office/drawing/2014/main" id="{E17EDCDF-C8BA-7A46-9AF2-709D4C75CF82}"/>
                </a:ext>
              </a:extLst>
            </p:cNvPr>
            <p:cNvSpPr/>
            <p:nvPr/>
          </p:nvSpPr>
          <p:spPr>
            <a:xfrm>
              <a:off x="5647818" y="338165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B018CA1E-9676-C74B-85D5-7D849F101133}"/>
              </a:ext>
            </a:extLst>
          </p:cNvPr>
          <p:cNvSpPr>
            <a:spLocks noGrp="1"/>
          </p:cNvSpPr>
          <p:nvPr>
            <p:ph type="title"/>
          </p:nvPr>
        </p:nvSpPr>
        <p:spPr/>
        <p:txBody>
          <a:bodyPr rtlCol="0">
            <a:normAutofit/>
          </a:bodyPr>
          <a:lstStyle/>
          <a:p>
            <a:pPr>
              <a:defRPr/>
            </a:pPr>
            <a:r>
              <a:rPr lang="en-US" dirty="0">
                <a:ea typeface="+mj-ea"/>
                <a:cs typeface="+mj-cs"/>
              </a:rPr>
              <a:t>How can we use CRISPR/Cas9 for genetic engineering?</a:t>
            </a:r>
          </a:p>
        </p:txBody>
      </p:sp>
      <p:cxnSp>
        <p:nvCxnSpPr>
          <p:cNvPr id="5" name="Straight Connector 4">
            <a:extLst>
              <a:ext uri="{FF2B5EF4-FFF2-40B4-BE49-F238E27FC236}">
                <a16:creationId xmlns:a16="http://schemas.microsoft.com/office/drawing/2014/main" id="{77CE852D-B487-CB46-BFEA-E48D6EC5F14C}"/>
              </a:ext>
            </a:extLst>
          </p:cNvPr>
          <p:cNvCxnSpPr>
            <a:cxnSpLocks noChangeShapeType="1"/>
          </p:cNvCxnSpPr>
          <p:nvPr/>
        </p:nvCxnSpPr>
        <p:spPr bwMode="auto">
          <a:xfrm>
            <a:off x="4459288" y="4883151"/>
            <a:ext cx="487362"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936D65CB-93C3-924F-9A1B-8A765FA1F1B6}"/>
              </a:ext>
            </a:extLst>
          </p:cNvPr>
          <p:cNvCxnSpPr>
            <a:cxnSpLocks noChangeShapeType="1"/>
          </p:cNvCxnSpPr>
          <p:nvPr/>
        </p:nvCxnSpPr>
        <p:spPr bwMode="auto">
          <a:xfrm>
            <a:off x="4725988" y="5019676"/>
            <a:ext cx="488950" cy="238125"/>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41F6C386-016C-2A48-9527-5C5EB0DDAB0D}"/>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7294" name="TextBox 10">
            <a:extLst>
              <a:ext uri="{FF2B5EF4-FFF2-40B4-BE49-F238E27FC236}">
                <a16:creationId xmlns:a16="http://schemas.microsoft.com/office/drawing/2014/main" id="{5F247253-9E24-F441-A93A-3D67BF21483B}"/>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sp>
        <p:nvSpPr>
          <p:cNvPr id="8" name="Trapezoid 7">
            <a:extLst>
              <a:ext uri="{FF2B5EF4-FFF2-40B4-BE49-F238E27FC236}">
                <a16:creationId xmlns:a16="http://schemas.microsoft.com/office/drawing/2014/main" id="{AC89352A-AB65-8342-BB9D-A84387CD7F21}"/>
              </a:ext>
            </a:extLst>
          </p:cNvPr>
          <p:cNvSpPr/>
          <p:nvPr/>
        </p:nvSpPr>
        <p:spPr>
          <a:xfrm flipV="1">
            <a:off x="4365625" y="5340350"/>
            <a:ext cx="2027238" cy="211138"/>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97296" name="Group 71">
            <a:extLst>
              <a:ext uri="{FF2B5EF4-FFF2-40B4-BE49-F238E27FC236}">
                <a16:creationId xmlns:a16="http://schemas.microsoft.com/office/drawing/2014/main" id="{DC5BAC8D-D27F-CB48-AC76-BCD55DE985F2}"/>
              </a:ext>
            </a:extLst>
          </p:cNvPr>
          <p:cNvGrpSpPr>
            <a:grpSpLocks/>
          </p:cNvGrpSpPr>
          <p:nvPr/>
        </p:nvGrpSpPr>
        <p:grpSpPr bwMode="auto">
          <a:xfrm>
            <a:off x="5106989" y="5362575"/>
            <a:ext cx="758825" cy="152400"/>
            <a:chOff x="4997572" y="3375302"/>
            <a:chExt cx="758091" cy="152400"/>
          </a:xfrm>
        </p:grpSpPr>
        <p:sp>
          <p:nvSpPr>
            <p:cNvPr id="73" name="Rectangle 72">
              <a:extLst>
                <a:ext uri="{FF2B5EF4-FFF2-40B4-BE49-F238E27FC236}">
                  <a16:creationId xmlns:a16="http://schemas.microsoft.com/office/drawing/2014/main" id="{0401D183-1596-A141-9B61-0022E3DEDF3D}"/>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4" name="Rectangle 73">
              <a:extLst>
                <a:ext uri="{FF2B5EF4-FFF2-40B4-BE49-F238E27FC236}">
                  <a16:creationId xmlns:a16="http://schemas.microsoft.com/office/drawing/2014/main" id="{F8164D2D-CDE7-1440-8C70-08440B7CAC57}"/>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 name="Rectangle 74">
              <a:extLst>
                <a:ext uri="{FF2B5EF4-FFF2-40B4-BE49-F238E27FC236}">
                  <a16:creationId xmlns:a16="http://schemas.microsoft.com/office/drawing/2014/main" id="{4731FB7E-4F7A-D248-97C0-4F97F8C73B2A}"/>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6" name="Rectangle 75">
              <a:extLst>
                <a:ext uri="{FF2B5EF4-FFF2-40B4-BE49-F238E27FC236}">
                  <a16:creationId xmlns:a16="http://schemas.microsoft.com/office/drawing/2014/main" id="{8C3B8109-8EA7-B54C-989C-8D63C71BD6EC}"/>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Rectangle 76">
              <a:extLst>
                <a:ext uri="{FF2B5EF4-FFF2-40B4-BE49-F238E27FC236}">
                  <a16:creationId xmlns:a16="http://schemas.microsoft.com/office/drawing/2014/main" id="{CAAC2E80-36C1-864E-8CEF-34FAA9C3AFFE}"/>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BFA081C8-F36D-7E4D-9E24-F1C128E30C12}"/>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Rectangle 78">
              <a:extLst>
                <a:ext uri="{FF2B5EF4-FFF2-40B4-BE49-F238E27FC236}">
                  <a16:creationId xmlns:a16="http://schemas.microsoft.com/office/drawing/2014/main" id="{C5261772-FB6F-404F-B636-9172EC20DF35}"/>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7297" name="Group 79">
            <a:extLst>
              <a:ext uri="{FF2B5EF4-FFF2-40B4-BE49-F238E27FC236}">
                <a16:creationId xmlns:a16="http://schemas.microsoft.com/office/drawing/2014/main" id="{364D6845-7CCE-E14F-9469-F4D051A91AD7}"/>
              </a:ext>
            </a:extLst>
          </p:cNvPr>
          <p:cNvGrpSpPr>
            <a:grpSpLocks/>
          </p:cNvGrpSpPr>
          <p:nvPr/>
        </p:nvGrpSpPr>
        <p:grpSpPr bwMode="auto">
          <a:xfrm>
            <a:off x="5868989" y="5368925"/>
            <a:ext cx="757237" cy="152400"/>
            <a:chOff x="4997572" y="3375302"/>
            <a:chExt cx="758091" cy="152400"/>
          </a:xfrm>
        </p:grpSpPr>
        <p:sp>
          <p:nvSpPr>
            <p:cNvPr id="81" name="Rectangle 80">
              <a:extLst>
                <a:ext uri="{FF2B5EF4-FFF2-40B4-BE49-F238E27FC236}">
                  <a16:creationId xmlns:a16="http://schemas.microsoft.com/office/drawing/2014/main" id="{B5BCD6C6-DEB2-3040-92BB-96B847EF19E9}"/>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7366E5E1-1C58-C548-A592-EBD45A496DF1}"/>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Rectangle 82">
              <a:extLst>
                <a:ext uri="{FF2B5EF4-FFF2-40B4-BE49-F238E27FC236}">
                  <a16:creationId xmlns:a16="http://schemas.microsoft.com/office/drawing/2014/main" id="{2091FCC8-BD8F-5546-B2B7-B6AE992203FB}"/>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1EE8A1FF-30F1-BA4C-AA58-14BB8437F64B}"/>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75135A2B-F6CE-2243-881F-8D88DF6C4F17}"/>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26EEFC40-617A-DE45-8D8C-7302CD0521EA}"/>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Rectangle 86">
              <a:extLst>
                <a:ext uri="{FF2B5EF4-FFF2-40B4-BE49-F238E27FC236}">
                  <a16:creationId xmlns:a16="http://schemas.microsoft.com/office/drawing/2014/main" id="{061DF35E-A09D-8440-BA06-09425C466228}"/>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7298" name="Group 119">
            <a:extLst>
              <a:ext uri="{FF2B5EF4-FFF2-40B4-BE49-F238E27FC236}">
                <a16:creationId xmlns:a16="http://schemas.microsoft.com/office/drawing/2014/main" id="{CD77AB46-2AC4-F249-98EE-42A5B1F076B3}"/>
              </a:ext>
            </a:extLst>
          </p:cNvPr>
          <p:cNvGrpSpPr>
            <a:grpSpLocks/>
          </p:cNvGrpSpPr>
          <p:nvPr/>
        </p:nvGrpSpPr>
        <p:grpSpPr bwMode="auto">
          <a:xfrm>
            <a:off x="4348164" y="5368925"/>
            <a:ext cx="758825" cy="152400"/>
            <a:chOff x="4997572" y="3375302"/>
            <a:chExt cx="758091" cy="152400"/>
          </a:xfrm>
        </p:grpSpPr>
        <p:sp>
          <p:nvSpPr>
            <p:cNvPr id="121" name="Rectangle 120">
              <a:extLst>
                <a:ext uri="{FF2B5EF4-FFF2-40B4-BE49-F238E27FC236}">
                  <a16:creationId xmlns:a16="http://schemas.microsoft.com/office/drawing/2014/main" id="{9F545B3A-1D21-A64F-B295-3B540B0C199F}"/>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 name="Rectangle 121">
              <a:extLst>
                <a:ext uri="{FF2B5EF4-FFF2-40B4-BE49-F238E27FC236}">
                  <a16:creationId xmlns:a16="http://schemas.microsoft.com/office/drawing/2014/main" id="{4C285B1E-DC4D-1543-A442-2E9DE8C64DA3}"/>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3" name="Rectangle 122">
              <a:extLst>
                <a:ext uri="{FF2B5EF4-FFF2-40B4-BE49-F238E27FC236}">
                  <a16:creationId xmlns:a16="http://schemas.microsoft.com/office/drawing/2014/main" id="{EA9802FE-9971-5A45-8864-142C12A77F62}"/>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4" name="Rectangle 123">
              <a:extLst>
                <a:ext uri="{FF2B5EF4-FFF2-40B4-BE49-F238E27FC236}">
                  <a16:creationId xmlns:a16="http://schemas.microsoft.com/office/drawing/2014/main" id="{3AD0D2E2-20AF-A847-839F-9FEAF33A9348}"/>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 name="Rectangle 124">
              <a:extLst>
                <a:ext uri="{FF2B5EF4-FFF2-40B4-BE49-F238E27FC236}">
                  <a16:creationId xmlns:a16="http://schemas.microsoft.com/office/drawing/2014/main" id="{902358C7-1A52-3149-90CE-0EFA6A6A477E}"/>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6" name="Rectangle 125">
              <a:extLst>
                <a:ext uri="{FF2B5EF4-FFF2-40B4-BE49-F238E27FC236}">
                  <a16:creationId xmlns:a16="http://schemas.microsoft.com/office/drawing/2014/main" id="{B8506F8A-E183-6B4D-8915-F0F5293B39E3}"/>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7" name="Rectangle 126">
              <a:extLst>
                <a:ext uri="{FF2B5EF4-FFF2-40B4-BE49-F238E27FC236}">
                  <a16:creationId xmlns:a16="http://schemas.microsoft.com/office/drawing/2014/main" id="{5CD12C6C-B3B9-CC48-9175-E918E4ED733E}"/>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3" name="Straight Connector 12">
            <a:extLst>
              <a:ext uri="{FF2B5EF4-FFF2-40B4-BE49-F238E27FC236}">
                <a16:creationId xmlns:a16="http://schemas.microsoft.com/office/drawing/2014/main" id="{2B2E3178-F72E-4945-A4BE-0E0D1269EE6E}"/>
              </a:ext>
            </a:extLst>
          </p:cNvPr>
          <p:cNvCxnSpPr>
            <a:cxnSpLocks noChangeShapeType="1"/>
          </p:cNvCxnSpPr>
          <p:nvPr/>
        </p:nvCxnSpPr>
        <p:spPr bwMode="auto">
          <a:xfrm>
            <a:off x="804863" y="5381625"/>
            <a:ext cx="63611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F995A1B9-3414-C040-AB8B-B71C05886CF7}"/>
              </a:ext>
            </a:extLst>
          </p:cNvPr>
          <p:cNvCxnSpPr>
            <a:cxnSpLocks noChangeShapeType="1"/>
          </p:cNvCxnSpPr>
          <p:nvPr/>
        </p:nvCxnSpPr>
        <p:spPr bwMode="auto">
          <a:xfrm>
            <a:off x="806451" y="5505450"/>
            <a:ext cx="635952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7301" name="TextBox 135">
            <a:extLst>
              <a:ext uri="{FF2B5EF4-FFF2-40B4-BE49-F238E27FC236}">
                <a16:creationId xmlns:a16="http://schemas.microsoft.com/office/drawing/2014/main" id="{9A897A16-71D7-6642-B8FA-F4CD261D27BE}"/>
              </a:ext>
            </a:extLst>
          </p:cNvPr>
          <p:cNvSpPr txBox="1">
            <a:spLocks noChangeArrowheads="1"/>
          </p:cNvSpPr>
          <p:nvPr/>
        </p:nvSpPr>
        <p:spPr bwMode="auto">
          <a:xfrm>
            <a:off x="1857376" y="2179638"/>
            <a:ext cx="84486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This means we can artificially make a sgRNA that can be designed to target any part of the genome (as long as it has an appropriate PAM sequence nearby)</a:t>
            </a:r>
          </a:p>
          <a:p>
            <a:pPr eaLnBrk="1" hangingPunct="1">
              <a:spcBef>
                <a:spcPct val="0"/>
              </a:spcBef>
            </a:pPr>
            <a:r>
              <a:rPr lang="en-US" altLang="it-IT" sz="2000"/>
              <a:t>All we have to do is artificially express the Cas9 and the sgRNA together and hey presto you can cut DNA anywhere you want pretty much</a:t>
            </a:r>
          </a:p>
        </p:txBody>
      </p:sp>
      <p:cxnSp>
        <p:nvCxnSpPr>
          <p:cNvPr id="101" name="Straight Connector 100">
            <a:extLst>
              <a:ext uri="{FF2B5EF4-FFF2-40B4-BE49-F238E27FC236}">
                <a16:creationId xmlns:a16="http://schemas.microsoft.com/office/drawing/2014/main" id="{A22A811C-918E-A64C-9738-5993571D77AA}"/>
              </a:ext>
            </a:extLst>
          </p:cNvPr>
          <p:cNvCxnSpPr>
            <a:cxnSpLocks noChangeShapeType="1"/>
          </p:cNvCxnSpPr>
          <p:nvPr/>
        </p:nvCxnSpPr>
        <p:spPr bwMode="auto">
          <a:xfrm>
            <a:off x="5235575" y="5378450"/>
            <a:ext cx="996950"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2" name="Straight Connector 101">
            <a:extLst>
              <a:ext uri="{FF2B5EF4-FFF2-40B4-BE49-F238E27FC236}">
                <a16:creationId xmlns:a16="http://schemas.microsoft.com/office/drawing/2014/main" id="{944CACD9-164C-324D-8C40-823BF86CE6E1}"/>
              </a:ext>
            </a:extLst>
          </p:cNvPr>
          <p:cNvCxnSpPr>
            <a:cxnSpLocks noChangeShapeType="1"/>
          </p:cNvCxnSpPr>
          <p:nvPr/>
        </p:nvCxnSpPr>
        <p:spPr bwMode="auto">
          <a:xfrm>
            <a:off x="5235575" y="5510213"/>
            <a:ext cx="996950"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7304" name="TextBox 2">
            <a:extLst>
              <a:ext uri="{FF2B5EF4-FFF2-40B4-BE49-F238E27FC236}">
                <a16:creationId xmlns:a16="http://schemas.microsoft.com/office/drawing/2014/main" id="{EBC0373E-392E-F044-BBA9-E0C56AEC7792}"/>
              </a:ext>
            </a:extLst>
          </p:cNvPr>
          <p:cNvSpPr txBox="1">
            <a:spLocks noChangeArrowheads="1"/>
          </p:cNvSpPr>
          <p:nvPr/>
        </p:nvSpPr>
        <p:spPr bwMode="auto">
          <a:xfrm>
            <a:off x="1857376" y="5019675"/>
            <a:ext cx="1020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Any DNA</a:t>
            </a:r>
          </a:p>
        </p:txBody>
      </p:sp>
    </p:spTree>
    <p:extLst>
      <p:ext uri="{BB962C8B-B14F-4D97-AF65-F5344CB8AC3E}">
        <p14:creationId xmlns:p14="http://schemas.microsoft.com/office/powerpoint/2010/main" val="37633647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Oval 215">
            <a:extLst>
              <a:ext uri="{FF2B5EF4-FFF2-40B4-BE49-F238E27FC236}">
                <a16:creationId xmlns:a16="http://schemas.microsoft.com/office/drawing/2014/main" id="{9F9C13E9-668D-7344-B63E-A8C709885FE8}"/>
              </a:ext>
            </a:extLst>
          </p:cNvPr>
          <p:cNvSpPr>
            <a:spLocks noChangeArrowheads="1"/>
          </p:cNvSpPr>
          <p:nvPr/>
        </p:nvSpPr>
        <p:spPr bwMode="auto">
          <a:xfrm>
            <a:off x="7346950" y="4116388"/>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sp>
        <p:nvSpPr>
          <p:cNvPr id="4" name="Oval 3">
            <a:extLst>
              <a:ext uri="{FF2B5EF4-FFF2-40B4-BE49-F238E27FC236}">
                <a16:creationId xmlns:a16="http://schemas.microsoft.com/office/drawing/2014/main" id="{52D8E43B-5E37-EA49-966F-0386F5FC43AE}"/>
              </a:ext>
            </a:extLst>
          </p:cNvPr>
          <p:cNvSpPr>
            <a:spLocks noChangeArrowheads="1"/>
          </p:cNvSpPr>
          <p:nvPr/>
        </p:nvSpPr>
        <p:spPr bwMode="auto">
          <a:xfrm>
            <a:off x="4335463" y="4124325"/>
            <a:ext cx="2082800" cy="2006600"/>
          </a:xfrm>
          <a:prstGeom prst="ellipse">
            <a:avLst/>
          </a:prstGeom>
          <a:solidFill>
            <a:srgbClr val="FFFF00"/>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grpSp>
        <p:nvGrpSpPr>
          <p:cNvPr id="99331" name="Group 47">
            <a:extLst>
              <a:ext uri="{FF2B5EF4-FFF2-40B4-BE49-F238E27FC236}">
                <a16:creationId xmlns:a16="http://schemas.microsoft.com/office/drawing/2014/main" id="{128FD601-15A4-2547-AA3C-D8CC63694AE8}"/>
              </a:ext>
            </a:extLst>
          </p:cNvPr>
          <p:cNvGrpSpPr>
            <a:grpSpLocks/>
          </p:cNvGrpSpPr>
          <p:nvPr/>
        </p:nvGrpSpPr>
        <p:grpSpPr bwMode="auto">
          <a:xfrm>
            <a:off x="5865814" y="5345113"/>
            <a:ext cx="758825" cy="152400"/>
            <a:chOff x="4997572" y="3375302"/>
            <a:chExt cx="758091" cy="152400"/>
          </a:xfrm>
        </p:grpSpPr>
        <p:sp>
          <p:nvSpPr>
            <p:cNvPr id="49" name="Rectangle 48">
              <a:extLst>
                <a:ext uri="{FF2B5EF4-FFF2-40B4-BE49-F238E27FC236}">
                  <a16:creationId xmlns:a16="http://schemas.microsoft.com/office/drawing/2014/main" id="{DC3A0C9E-A40E-1F41-9BF9-234C642ACFBF}"/>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ectangle 49">
              <a:extLst>
                <a:ext uri="{FF2B5EF4-FFF2-40B4-BE49-F238E27FC236}">
                  <a16:creationId xmlns:a16="http://schemas.microsoft.com/office/drawing/2014/main" id="{40A783A6-6F39-B848-B35D-8E8C9CBF46F9}"/>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Rectangle 50">
              <a:extLst>
                <a:ext uri="{FF2B5EF4-FFF2-40B4-BE49-F238E27FC236}">
                  <a16:creationId xmlns:a16="http://schemas.microsoft.com/office/drawing/2014/main" id="{FB9E182D-B231-0A4A-9161-2B9AE07BE896}"/>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ED5849FF-ACC0-C647-B8E1-66395C186DA7}"/>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98408A5F-60A3-1D4F-A5DF-6D51AF871A5B}"/>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FD020F4C-D3C9-D748-A16F-FBF7505C4852}"/>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7D194609-2D9D-7E40-8C18-9B5E9EC14233}"/>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32" name="Group 15">
            <a:extLst>
              <a:ext uri="{FF2B5EF4-FFF2-40B4-BE49-F238E27FC236}">
                <a16:creationId xmlns:a16="http://schemas.microsoft.com/office/drawing/2014/main" id="{09C5D808-A4E0-0C44-9997-1CE10405EA5B}"/>
              </a:ext>
            </a:extLst>
          </p:cNvPr>
          <p:cNvGrpSpPr>
            <a:grpSpLocks/>
          </p:cNvGrpSpPr>
          <p:nvPr/>
        </p:nvGrpSpPr>
        <p:grpSpPr bwMode="auto">
          <a:xfrm>
            <a:off x="2832100" y="5362575"/>
            <a:ext cx="757238" cy="152400"/>
            <a:chOff x="4997572" y="3375302"/>
            <a:chExt cx="758091" cy="152400"/>
          </a:xfrm>
        </p:grpSpPr>
        <p:sp>
          <p:nvSpPr>
            <p:cNvPr id="17" name="Rectangle 16">
              <a:extLst>
                <a:ext uri="{FF2B5EF4-FFF2-40B4-BE49-F238E27FC236}">
                  <a16:creationId xmlns:a16="http://schemas.microsoft.com/office/drawing/2014/main" id="{4944AC21-FA6D-0B4A-86E4-3B4493BA0097}"/>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9246D24E-0239-8C41-B2EF-55ADE9DFDFFD}"/>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a16="http://schemas.microsoft.com/office/drawing/2014/main" id="{C7D51B20-A664-554D-A60F-C12E3A636089}"/>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71DE80E1-0354-CA45-8541-02036E26D22B}"/>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A2542275-D968-1447-9484-C66348A182C2}"/>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3B27FE0E-717C-6742-82B5-9FD85D4BC2E9}"/>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B6A4511A-082E-5544-A2C4-A8081A247556}"/>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33" name="Group 23">
            <a:extLst>
              <a:ext uri="{FF2B5EF4-FFF2-40B4-BE49-F238E27FC236}">
                <a16:creationId xmlns:a16="http://schemas.microsoft.com/office/drawing/2014/main" id="{93235819-430D-6D4C-A576-0600E0862652}"/>
              </a:ext>
            </a:extLst>
          </p:cNvPr>
          <p:cNvGrpSpPr>
            <a:grpSpLocks/>
          </p:cNvGrpSpPr>
          <p:nvPr/>
        </p:nvGrpSpPr>
        <p:grpSpPr bwMode="auto">
          <a:xfrm>
            <a:off x="3589339" y="5356225"/>
            <a:ext cx="758825" cy="152400"/>
            <a:chOff x="4997572" y="3375302"/>
            <a:chExt cx="758091" cy="152400"/>
          </a:xfrm>
        </p:grpSpPr>
        <p:sp>
          <p:nvSpPr>
            <p:cNvPr id="25" name="Rectangle 24">
              <a:extLst>
                <a:ext uri="{FF2B5EF4-FFF2-40B4-BE49-F238E27FC236}">
                  <a16:creationId xmlns:a16="http://schemas.microsoft.com/office/drawing/2014/main" id="{0DE49F4C-2521-5042-8FEC-C1C0CEEF15F7}"/>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61E74FD0-1257-8849-9BF7-001F9E6FFAF3}"/>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Rectangle 26">
              <a:extLst>
                <a:ext uri="{FF2B5EF4-FFF2-40B4-BE49-F238E27FC236}">
                  <a16:creationId xmlns:a16="http://schemas.microsoft.com/office/drawing/2014/main" id="{0025FB13-BAC1-9C4F-A34F-880F1CC72B3A}"/>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3F6361B9-E7D1-E946-8EF0-F853582A6445}"/>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28F8D3F5-11EB-5946-B95D-AE86A39604F2}"/>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8EDC9F63-FC84-B244-9EC1-59AD704DA0AB}"/>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E8B3D7BC-C0FE-D047-A20B-CB4F62F2DB62}"/>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34" name="Group 31">
            <a:extLst>
              <a:ext uri="{FF2B5EF4-FFF2-40B4-BE49-F238E27FC236}">
                <a16:creationId xmlns:a16="http://schemas.microsoft.com/office/drawing/2014/main" id="{24300AE3-EFE6-EC49-8DD3-E1D24AAB53FF}"/>
              </a:ext>
            </a:extLst>
          </p:cNvPr>
          <p:cNvGrpSpPr>
            <a:grpSpLocks/>
          </p:cNvGrpSpPr>
          <p:nvPr/>
        </p:nvGrpSpPr>
        <p:grpSpPr bwMode="auto">
          <a:xfrm>
            <a:off x="4348164" y="5381625"/>
            <a:ext cx="757237" cy="152400"/>
            <a:chOff x="4997572" y="3375302"/>
            <a:chExt cx="758091" cy="152400"/>
          </a:xfrm>
        </p:grpSpPr>
        <p:sp>
          <p:nvSpPr>
            <p:cNvPr id="33" name="Rectangle 32">
              <a:extLst>
                <a:ext uri="{FF2B5EF4-FFF2-40B4-BE49-F238E27FC236}">
                  <a16:creationId xmlns:a16="http://schemas.microsoft.com/office/drawing/2014/main" id="{C3B2753A-B0B4-AE4E-AE3B-00DEF8708BCD}"/>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1D98D0CB-75BC-2945-A9F6-25C5F84CC969}"/>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26DD2708-133D-9E4A-9F3A-9CFBE8AF2187}"/>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F6596B3E-B89D-EE44-BAE8-3C196E194BB4}"/>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0868651B-9ED2-BA41-AC47-1F5059B25429}"/>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8658F2B1-F137-6540-A897-1B077137B77A}"/>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481B63FE-FEA2-2845-9F0A-F8BCBDD95A6B}"/>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35" name="Group 39">
            <a:extLst>
              <a:ext uri="{FF2B5EF4-FFF2-40B4-BE49-F238E27FC236}">
                <a16:creationId xmlns:a16="http://schemas.microsoft.com/office/drawing/2014/main" id="{99FEAA97-0DA0-DF4D-B48F-3554BF3845EB}"/>
              </a:ext>
            </a:extLst>
          </p:cNvPr>
          <p:cNvGrpSpPr>
            <a:grpSpLocks/>
          </p:cNvGrpSpPr>
          <p:nvPr/>
        </p:nvGrpSpPr>
        <p:grpSpPr bwMode="auto">
          <a:xfrm>
            <a:off x="5105401" y="5383213"/>
            <a:ext cx="758825" cy="152400"/>
            <a:chOff x="4997572" y="3375302"/>
            <a:chExt cx="758091" cy="152400"/>
          </a:xfrm>
        </p:grpSpPr>
        <p:sp>
          <p:nvSpPr>
            <p:cNvPr id="41" name="Rectangle 40">
              <a:extLst>
                <a:ext uri="{FF2B5EF4-FFF2-40B4-BE49-F238E27FC236}">
                  <a16:creationId xmlns:a16="http://schemas.microsoft.com/office/drawing/2014/main" id="{56973EDD-B803-9A4D-AB31-FB6805E6F414}"/>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Rectangle 41">
              <a:extLst>
                <a:ext uri="{FF2B5EF4-FFF2-40B4-BE49-F238E27FC236}">
                  <a16:creationId xmlns:a16="http://schemas.microsoft.com/office/drawing/2014/main" id="{2653FA00-FEC2-6742-93AD-230C42BFA45B}"/>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Rectangle 42">
              <a:extLst>
                <a:ext uri="{FF2B5EF4-FFF2-40B4-BE49-F238E27FC236}">
                  <a16:creationId xmlns:a16="http://schemas.microsoft.com/office/drawing/2014/main" id="{312BC723-DF91-9F46-99BA-5A7D99FB6F98}"/>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0FD8B82F-B168-FF47-96D6-2C9CB0D1B866}"/>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51099D9E-A650-F44A-A690-97D89608FC3A}"/>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20C5896B-A2BE-A642-B3CC-3B7A15472721}"/>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D7A9D40C-87FC-344E-9C56-FDCCBFBE287F}"/>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36" name="Group 55">
            <a:extLst>
              <a:ext uri="{FF2B5EF4-FFF2-40B4-BE49-F238E27FC236}">
                <a16:creationId xmlns:a16="http://schemas.microsoft.com/office/drawing/2014/main" id="{116BE2D7-7386-CF4F-A9BF-A5B8585ED4D6}"/>
              </a:ext>
            </a:extLst>
          </p:cNvPr>
          <p:cNvGrpSpPr>
            <a:grpSpLocks/>
          </p:cNvGrpSpPr>
          <p:nvPr/>
        </p:nvGrpSpPr>
        <p:grpSpPr bwMode="auto">
          <a:xfrm>
            <a:off x="6408739" y="5351463"/>
            <a:ext cx="758825" cy="152400"/>
            <a:chOff x="4997572" y="3375302"/>
            <a:chExt cx="758091" cy="152400"/>
          </a:xfrm>
        </p:grpSpPr>
        <p:sp>
          <p:nvSpPr>
            <p:cNvPr id="57" name="Rectangle 56">
              <a:extLst>
                <a:ext uri="{FF2B5EF4-FFF2-40B4-BE49-F238E27FC236}">
                  <a16:creationId xmlns:a16="http://schemas.microsoft.com/office/drawing/2014/main" id="{4C91E2CC-8380-C34B-8390-FAC871D748C7}"/>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Rectangle 57">
              <a:extLst>
                <a:ext uri="{FF2B5EF4-FFF2-40B4-BE49-F238E27FC236}">
                  <a16:creationId xmlns:a16="http://schemas.microsoft.com/office/drawing/2014/main" id="{0313903F-5F3C-5D49-9051-405184C1DF06}"/>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Rectangle 58">
              <a:extLst>
                <a:ext uri="{FF2B5EF4-FFF2-40B4-BE49-F238E27FC236}">
                  <a16:creationId xmlns:a16="http://schemas.microsoft.com/office/drawing/2014/main" id="{D969DC3C-40BA-4F4A-B665-24E7863C4EAC}"/>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A39B085F-01A7-DC47-916F-A57890A84D57}"/>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3D1B554D-B060-D84B-B50F-F759DE4D0148}"/>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E90A7CE8-19A2-5A42-94E1-527EC62BCF65}"/>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a:extLst>
                <a:ext uri="{FF2B5EF4-FFF2-40B4-BE49-F238E27FC236}">
                  <a16:creationId xmlns:a16="http://schemas.microsoft.com/office/drawing/2014/main" id="{684D0074-C276-D54C-BB9E-B20E3D5A17E2}"/>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37" name="Group 63">
            <a:extLst>
              <a:ext uri="{FF2B5EF4-FFF2-40B4-BE49-F238E27FC236}">
                <a16:creationId xmlns:a16="http://schemas.microsoft.com/office/drawing/2014/main" id="{3A2ABD17-40D6-FB4A-9A03-E60DFB8DB8D9}"/>
              </a:ext>
            </a:extLst>
          </p:cNvPr>
          <p:cNvGrpSpPr>
            <a:grpSpLocks/>
          </p:cNvGrpSpPr>
          <p:nvPr/>
        </p:nvGrpSpPr>
        <p:grpSpPr bwMode="auto">
          <a:xfrm>
            <a:off x="2074864" y="5360988"/>
            <a:ext cx="757237" cy="152400"/>
            <a:chOff x="4997572" y="3375302"/>
            <a:chExt cx="758091" cy="152400"/>
          </a:xfrm>
        </p:grpSpPr>
        <p:sp>
          <p:nvSpPr>
            <p:cNvPr id="65" name="Rectangle 64">
              <a:extLst>
                <a:ext uri="{FF2B5EF4-FFF2-40B4-BE49-F238E27FC236}">
                  <a16:creationId xmlns:a16="http://schemas.microsoft.com/office/drawing/2014/main" id="{1E3C6871-602B-FC41-8512-6B2CDA5BF275}"/>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Rectangle 65">
              <a:extLst>
                <a:ext uri="{FF2B5EF4-FFF2-40B4-BE49-F238E27FC236}">
                  <a16:creationId xmlns:a16="http://schemas.microsoft.com/office/drawing/2014/main" id="{FDFCA0B9-BE02-3449-AF07-6366DBD586D5}"/>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ectangle 66">
              <a:extLst>
                <a:ext uri="{FF2B5EF4-FFF2-40B4-BE49-F238E27FC236}">
                  <a16:creationId xmlns:a16="http://schemas.microsoft.com/office/drawing/2014/main" id="{5F73DB5E-AA44-D042-B01D-A32E21329787}"/>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a:extLst>
                <a:ext uri="{FF2B5EF4-FFF2-40B4-BE49-F238E27FC236}">
                  <a16:creationId xmlns:a16="http://schemas.microsoft.com/office/drawing/2014/main" id="{44F3180D-CDF8-7143-8752-243207F52889}"/>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54759476-39DB-FD4A-9360-136CBB95EB81}"/>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B053404E-C1BF-1046-BD6A-2F906E8F2C01}"/>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id="{F63C6D62-5393-DC41-92CD-99154BABEE1C}"/>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38" name="Group 127">
            <a:extLst>
              <a:ext uri="{FF2B5EF4-FFF2-40B4-BE49-F238E27FC236}">
                <a16:creationId xmlns:a16="http://schemas.microsoft.com/office/drawing/2014/main" id="{44CDF405-06AF-F944-B0EA-27CFF7CC3A04}"/>
              </a:ext>
            </a:extLst>
          </p:cNvPr>
          <p:cNvGrpSpPr>
            <a:grpSpLocks/>
          </p:cNvGrpSpPr>
          <p:nvPr/>
        </p:nvGrpSpPr>
        <p:grpSpPr bwMode="auto">
          <a:xfrm>
            <a:off x="1316037" y="5353050"/>
            <a:ext cx="758826" cy="152400"/>
            <a:chOff x="4997572" y="3375302"/>
            <a:chExt cx="758091" cy="152400"/>
          </a:xfrm>
        </p:grpSpPr>
        <p:sp>
          <p:nvSpPr>
            <p:cNvPr id="129" name="Rectangle 128">
              <a:extLst>
                <a:ext uri="{FF2B5EF4-FFF2-40B4-BE49-F238E27FC236}">
                  <a16:creationId xmlns:a16="http://schemas.microsoft.com/office/drawing/2014/main" id="{5428168E-B2FE-864E-81A6-A3ACD4C3DF25}"/>
                </a:ext>
              </a:extLst>
            </p:cNvPr>
            <p:cNvSpPr/>
            <p:nvPr/>
          </p:nvSpPr>
          <p:spPr>
            <a:xfrm>
              <a:off x="4997572"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 name="Rectangle 129">
              <a:extLst>
                <a:ext uri="{FF2B5EF4-FFF2-40B4-BE49-F238E27FC236}">
                  <a16:creationId xmlns:a16="http://schemas.microsoft.com/office/drawing/2014/main" id="{650C0721-CEE5-9A48-BD9F-33CBF7848802}"/>
                </a:ext>
              </a:extLst>
            </p:cNvPr>
            <p:cNvSpPr/>
            <p:nvPr/>
          </p:nvSpPr>
          <p:spPr>
            <a:xfrm>
              <a:off x="5107004"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1" name="Rectangle 130">
              <a:extLst>
                <a:ext uri="{FF2B5EF4-FFF2-40B4-BE49-F238E27FC236}">
                  <a16:creationId xmlns:a16="http://schemas.microsoft.com/office/drawing/2014/main" id="{DBE340E6-D0F8-814F-B916-372234D64345}"/>
                </a:ext>
              </a:extLst>
            </p:cNvPr>
            <p:cNvSpPr/>
            <p:nvPr/>
          </p:nvSpPr>
          <p:spPr>
            <a:xfrm>
              <a:off x="5214849"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2" name="Rectangle 131">
              <a:extLst>
                <a:ext uri="{FF2B5EF4-FFF2-40B4-BE49-F238E27FC236}">
                  <a16:creationId xmlns:a16="http://schemas.microsoft.com/office/drawing/2014/main" id="{C57F587B-49EA-804C-BA86-0F48F28CF7E3}"/>
                </a:ext>
              </a:extLst>
            </p:cNvPr>
            <p:cNvSpPr/>
            <p:nvPr/>
          </p:nvSpPr>
          <p:spPr>
            <a:xfrm>
              <a:off x="5324281" y="3376890"/>
              <a:ext cx="107845"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 name="Rectangle 132">
              <a:extLst>
                <a:ext uri="{FF2B5EF4-FFF2-40B4-BE49-F238E27FC236}">
                  <a16:creationId xmlns:a16="http://schemas.microsoft.com/office/drawing/2014/main" id="{41FA5712-5C55-4B43-A28A-29AD769F7F27}"/>
                </a:ext>
              </a:extLst>
            </p:cNvPr>
            <p:cNvSpPr/>
            <p:nvPr/>
          </p:nvSpPr>
          <p:spPr>
            <a:xfrm>
              <a:off x="5432127"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4" name="Rectangle 133">
              <a:extLst>
                <a:ext uri="{FF2B5EF4-FFF2-40B4-BE49-F238E27FC236}">
                  <a16:creationId xmlns:a16="http://schemas.microsoft.com/office/drawing/2014/main" id="{E49361F4-EB37-584C-9E48-4BBFFAE03601}"/>
                </a:ext>
              </a:extLst>
            </p:cNvPr>
            <p:cNvSpPr/>
            <p:nvPr/>
          </p:nvSpPr>
          <p:spPr>
            <a:xfrm>
              <a:off x="5541558"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5" name="Rectangle 134">
              <a:extLst>
                <a:ext uri="{FF2B5EF4-FFF2-40B4-BE49-F238E27FC236}">
                  <a16:creationId xmlns:a16="http://schemas.microsoft.com/office/drawing/2014/main" id="{25BCFCEA-83B5-3041-B8DE-23F906299532}"/>
                </a:ext>
              </a:extLst>
            </p:cNvPr>
            <p:cNvSpPr/>
            <p:nvPr/>
          </p:nvSpPr>
          <p:spPr>
            <a:xfrm>
              <a:off x="5647818" y="338165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09D62C26-768D-D644-AD7A-EEC62185C289}"/>
              </a:ext>
            </a:extLst>
          </p:cNvPr>
          <p:cNvSpPr>
            <a:spLocks noGrp="1"/>
          </p:cNvSpPr>
          <p:nvPr>
            <p:ph type="title"/>
          </p:nvPr>
        </p:nvSpPr>
        <p:spPr/>
        <p:txBody>
          <a:bodyPr rtlCol="0">
            <a:normAutofit/>
          </a:bodyPr>
          <a:lstStyle/>
          <a:p>
            <a:pPr>
              <a:defRPr/>
            </a:pPr>
            <a:r>
              <a:rPr lang="en-US" dirty="0">
                <a:ea typeface="+mj-ea"/>
                <a:cs typeface="+mj-cs"/>
              </a:rPr>
              <a:t>How can we use CRISPR/Cas9 for genetic engineering?</a:t>
            </a:r>
          </a:p>
        </p:txBody>
      </p:sp>
      <p:cxnSp>
        <p:nvCxnSpPr>
          <p:cNvPr id="5" name="Straight Connector 4">
            <a:extLst>
              <a:ext uri="{FF2B5EF4-FFF2-40B4-BE49-F238E27FC236}">
                <a16:creationId xmlns:a16="http://schemas.microsoft.com/office/drawing/2014/main" id="{8DF4B182-6220-CA4E-9521-829EB9B127B3}"/>
              </a:ext>
            </a:extLst>
          </p:cNvPr>
          <p:cNvCxnSpPr>
            <a:cxnSpLocks noChangeShapeType="1"/>
          </p:cNvCxnSpPr>
          <p:nvPr/>
        </p:nvCxnSpPr>
        <p:spPr bwMode="auto">
          <a:xfrm>
            <a:off x="4459288" y="4883151"/>
            <a:ext cx="487362"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CF2C8CA6-E845-4845-87DF-42907BDECE3A}"/>
              </a:ext>
            </a:extLst>
          </p:cNvPr>
          <p:cNvCxnSpPr>
            <a:cxnSpLocks noChangeShapeType="1"/>
          </p:cNvCxnSpPr>
          <p:nvPr/>
        </p:nvCxnSpPr>
        <p:spPr bwMode="auto">
          <a:xfrm>
            <a:off x="4725988" y="5019676"/>
            <a:ext cx="488950" cy="238125"/>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F0C86BDB-7BF7-C142-B81F-71D96D3F94C3}"/>
              </a:ext>
            </a:extLst>
          </p:cNvPr>
          <p:cNvCxnSpPr>
            <a:cxnSpLocks noChangeShapeType="1"/>
          </p:cNvCxnSpPr>
          <p:nvPr/>
        </p:nvCxnSpPr>
        <p:spPr bwMode="auto">
          <a:xfrm>
            <a:off x="5214938" y="5257800"/>
            <a:ext cx="995362"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9343" name="TextBox 10">
            <a:extLst>
              <a:ext uri="{FF2B5EF4-FFF2-40B4-BE49-F238E27FC236}">
                <a16:creationId xmlns:a16="http://schemas.microsoft.com/office/drawing/2014/main" id="{780D3C35-D1C5-544F-9B76-D2EDD7B98A10}"/>
              </a:ext>
            </a:extLst>
          </p:cNvPr>
          <p:cNvSpPr txBox="1">
            <a:spLocks noChangeArrowheads="1"/>
          </p:cNvSpPr>
          <p:nvPr/>
        </p:nvSpPr>
        <p:spPr bwMode="auto">
          <a:xfrm>
            <a:off x="4725988" y="6281739"/>
            <a:ext cx="1257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Active Cas9</a:t>
            </a:r>
          </a:p>
        </p:txBody>
      </p:sp>
      <p:sp>
        <p:nvSpPr>
          <p:cNvPr id="8" name="Trapezoid 7">
            <a:extLst>
              <a:ext uri="{FF2B5EF4-FFF2-40B4-BE49-F238E27FC236}">
                <a16:creationId xmlns:a16="http://schemas.microsoft.com/office/drawing/2014/main" id="{66750CA1-FE5D-384E-B922-F5DFCBD84291}"/>
              </a:ext>
            </a:extLst>
          </p:cNvPr>
          <p:cNvSpPr/>
          <p:nvPr/>
        </p:nvSpPr>
        <p:spPr>
          <a:xfrm flipV="1">
            <a:off x="4365625" y="5340350"/>
            <a:ext cx="2027238" cy="211138"/>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99345" name="Group 71">
            <a:extLst>
              <a:ext uri="{FF2B5EF4-FFF2-40B4-BE49-F238E27FC236}">
                <a16:creationId xmlns:a16="http://schemas.microsoft.com/office/drawing/2014/main" id="{23D9DCDA-33EA-4746-AB48-3ECF966C9BCE}"/>
              </a:ext>
            </a:extLst>
          </p:cNvPr>
          <p:cNvGrpSpPr>
            <a:grpSpLocks/>
          </p:cNvGrpSpPr>
          <p:nvPr/>
        </p:nvGrpSpPr>
        <p:grpSpPr bwMode="auto">
          <a:xfrm>
            <a:off x="5106989" y="5362575"/>
            <a:ext cx="758825" cy="152400"/>
            <a:chOff x="4997572" y="3375302"/>
            <a:chExt cx="758091" cy="152400"/>
          </a:xfrm>
        </p:grpSpPr>
        <p:sp>
          <p:nvSpPr>
            <p:cNvPr id="73" name="Rectangle 72">
              <a:extLst>
                <a:ext uri="{FF2B5EF4-FFF2-40B4-BE49-F238E27FC236}">
                  <a16:creationId xmlns:a16="http://schemas.microsoft.com/office/drawing/2014/main" id="{ACAE68D8-D832-814E-97D0-F8DB26B0265B}"/>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4" name="Rectangle 73">
              <a:extLst>
                <a:ext uri="{FF2B5EF4-FFF2-40B4-BE49-F238E27FC236}">
                  <a16:creationId xmlns:a16="http://schemas.microsoft.com/office/drawing/2014/main" id="{1BDC2D2B-D5EE-FB40-860E-A109B070234A}"/>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 name="Rectangle 74">
              <a:extLst>
                <a:ext uri="{FF2B5EF4-FFF2-40B4-BE49-F238E27FC236}">
                  <a16:creationId xmlns:a16="http://schemas.microsoft.com/office/drawing/2014/main" id="{537BB272-56C5-6440-B8D8-26D67127A5D2}"/>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6" name="Rectangle 75">
              <a:extLst>
                <a:ext uri="{FF2B5EF4-FFF2-40B4-BE49-F238E27FC236}">
                  <a16:creationId xmlns:a16="http://schemas.microsoft.com/office/drawing/2014/main" id="{1D6DA68B-34CE-C44E-83A1-36FE9886D303}"/>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Rectangle 76">
              <a:extLst>
                <a:ext uri="{FF2B5EF4-FFF2-40B4-BE49-F238E27FC236}">
                  <a16:creationId xmlns:a16="http://schemas.microsoft.com/office/drawing/2014/main" id="{3DAF38A9-A192-9644-AE41-768FA0991BB1}"/>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748A64A8-25BF-0D46-89C9-CB432BF663A8}"/>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Rectangle 78">
              <a:extLst>
                <a:ext uri="{FF2B5EF4-FFF2-40B4-BE49-F238E27FC236}">
                  <a16:creationId xmlns:a16="http://schemas.microsoft.com/office/drawing/2014/main" id="{5BA95774-7BF2-F140-8FAD-A61909BD5EA5}"/>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46" name="Group 79">
            <a:extLst>
              <a:ext uri="{FF2B5EF4-FFF2-40B4-BE49-F238E27FC236}">
                <a16:creationId xmlns:a16="http://schemas.microsoft.com/office/drawing/2014/main" id="{72E12F4F-367B-5A44-9923-56260AE80472}"/>
              </a:ext>
            </a:extLst>
          </p:cNvPr>
          <p:cNvGrpSpPr>
            <a:grpSpLocks/>
          </p:cNvGrpSpPr>
          <p:nvPr/>
        </p:nvGrpSpPr>
        <p:grpSpPr bwMode="auto">
          <a:xfrm>
            <a:off x="5868989" y="5368925"/>
            <a:ext cx="757237" cy="152400"/>
            <a:chOff x="4997572" y="3375302"/>
            <a:chExt cx="758091" cy="152400"/>
          </a:xfrm>
        </p:grpSpPr>
        <p:sp>
          <p:nvSpPr>
            <p:cNvPr id="81" name="Rectangle 80">
              <a:extLst>
                <a:ext uri="{FF2B5EF4-FFF2-40B4-BE49-F238E27FC236}">
                  <a16:creationId xmlns:a16="http://schemas.microsoft.com/office/drawing/2014/main" id="{98C89556-950B-8F4C-BFB1-2BC5B83C0B48}"/>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53AEB11B-A5FE-3949-A4DC-9D295173F6E5}"/>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Rectangle 82">
              <a:extLst>
                <a:ext uri="{FF2B5EF4-FFF2-40B4-BE49-F238E27FC236}">
                  <a16:creationId xmlns:a16="http://schemas.microsoft.com/office/drawing/2014/main" id="{69E574BD-A1C1-704C-8EA0-F8EF31E8DCA4}"/>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A7DED0BF-2F60-AA45-A883-D35EB0335C93}"/>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BA8C784F-81BE-C948-BE56-C93BD2676159}"/>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E4C03AE2-B6C6-9B45-8648-6BEB1E11F78A}"/>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Rectangle 86">
              <a:extLst>
                <a:ext uri="{FF2B5EF4-FFF2-40B4-BE49-F238E27FC236}">
                  <a16:creationId xmlns:a16="http://schemas.microsoft.com/office/drawing/2014/main" id="{3DF23876-3D05-A94C-8501-5C5185C983E7}"/>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47" name="Group 119">
            <a:extLst>
              <a:ext uri="{FF2B5EF4-FFF2-40B4-BE49-F238E27FC236}">
                <a16:creationId xmlns:a16="http://schemas.microsoft.com/office/drawing/2014/main" id="{9214647E-0F0D-3A45-8BAE-A0ED45736214}"/>
              </a:ext>
            </a:extLst>
          </p:cNvPr>
          <p:cNvGrpSpPr>
            <a:grpSpLocks/>
          </p:cNvGrpSpPr>
          <p:nvPr/>
        </p:nvGrpSpPr>
        <p:grpSpPr bwMode="auto">
          <a:xfrm>
            <a:off x="4348164" y="5368925"/>
            <a:ext cx="758825" cy="152400"/>
            <a:chOff x="4997572" y="3375302"/>
            <a:chExt cx="758091" cy="152400"/>
          </a:xfrm>
        </p:grpSpPr>
        <p:sp>
          <p:nvSpPr>
            <p:cNvPr id="121" name="Rectangle 120">
              <a:extLst>
                <a:ext uri="{FF2B5EF4-FFF2-40B4-BE49-F238E27FC236}">
                  <a16:creationId xmlns:a16="http://schemas.microsoft.com/office/drawing/2014/main" id="{1F3DC709-B283-7B49-8C33-2BB3207DA2B3}"/>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 name="Rectangle 121">
              <a:extLst>
                <a:ext uri="{FF2B5EF4-FFF2-40B4-BE49-F238E27FC236}">
                  <a16:creationId xmlns:a16="http://schemas.microsoft.com/office/drawing/2014/main" id="{C39FF380-BE25-5443-B9DB-B11B3AA6F8FF}"/>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3" name="Rectangle 122">
              <a:extLst>
                <a:ext uri="{FF2B5EF4-FFF2-40B4-BE49-F238E27FC236}">
                  <a16:creationId xmlns:a16="http://schemas.microsoft.com/office/drawing/2014/main" id="{86E89FC4-FBAB-2A44-98C8-9CA4580C4C37}"/>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4" name="Rectangle 123">
              <a:extLst>
                <a:ext uri="{FF2B5EF4-FFF2-40B4-BE49-F238E27FC236}">
                  <a16:creationId xmlns:a16="http://schemas.microsoft.com/office/drawing/2014/main" id="{0C6F4272-08F0-8240-A049-91D00686C943}"/>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 name="Rectangle 124">
              <a:extLst>
                <a:ext uri="{FF2B5EF4-FFF2-40B4-BE49-F238E27FC236}">
                  <a16:creationId xmlns:a16="http://schemas.microsoft.com/office/drawing/2014/main" id="{C5CB5B5E-D774-4E4A-84CF-51B0E0C89626}"/>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6" name="Rectangle 125">
              <a:extLst>
                <a:ext uri="{FF2B5EF4-FFF2-40B4-BE49-F238E27FC236}">
                  <a16:creationId xmlns:a16="http://schemas.microsoft.com/office/drawing/2014/main" id="{E851FD83-1045-2B47-B60D-F6E41DBD899C}"/>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7" name="Rectangle 126">
              <a:extLst>
                <a:ext uri="{FF2B5EF4-FFF2-40B4-BE49-F238E27FC236}">
                  <a16:creationId xmlns:a16="http://schemas.microsoft.com/office/drawing/2014/main" id="{B9E372EE-6E7D-964F-92C6-0DC5549A2E3B}"/>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3" name="Straight Connector 12">
            <a:extLst>
              <a:ext uri="{FF2B5EF4-FFF2-40B4-BE49-F238E27FC236}">
                <a16:creationId xmlns:a16="http://schemas.microsoft.com/office/drawing/2014/main" id="{211246E0-32E1-644E-956D-83C706D18205}"/>
              </a:ext>
            </a:extLst>
          </p:cNvPr>
          <p:cNvCxnSpPr>
            <a:cxnSpLocks noChangeShapeType="1"/>
          </p:cNvCxnSpPr>
          <p:nvPr/>
        </p:nvCxnSpPr>
        <p:spPr bwMode="auto">
          <a:xfrm>
            <a:off x="804863" y="5381625"/>
            <a:ext cx="63611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C56CA82C-1457-7444-8B4E-5B96A46154E2}"/>
              </a:ext>
            </a:extLst>
          </p:cNvPr>
          <p:cNvCxnSpPr>
            <a:cxnSpLocks noChangeShapeType="1"/>
          </p:cNvCxnSpPr>
          <p:nvPr/>
        </p:nvCxnSpPr>
        <p:spPr bwMode="auto">
          <a:xfrm>
            <a:off x="806451" y="5505450"/>
            <a:ext cx="635952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9350" name="TextBox 135">
            <a:extLst>
              <a:ext uri="{FF2B5EF4-FFF2-40B4-BE49-F238E27FC236}">
                <a16:creationId xmlns:a16="http://schemas.microsoft.com/office/drawing/2014/main" id="{56193150-6A52-1744-8912-3C08755E58FB}"/>
              </a:ext>
            </a:extLst>
          </p:cNvPr>
          <p:cNvSpPr txBox="1">
            <a:spLocks noChangeArrowheads="1"/>
          </p:cNvSpPr>
          <p:nvPr/>
        </p:nvSpPr>
        <p:spPr bwMode="auto">
          <a:xfrm>
            <a:off x="1857376" y="2179639"/>
            <a:ext cx="8448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We can put two different sgRNA into the same protein and cut at 2 places in the genome we can cut out large regions of DNA</a:t>
            </a:r>
          </a:p>
        </p:txBody>
      </p:sp>
      <p:cxnSp>
        <p:nvCxnSpPr>
          <p:cNvPr id="101" name="Straight Connector 100">
            <a:extLst>
              <a:ext uri="{FF2B5EF4-FFF2-40B4-BE49-F238E27FC236}">
                <a16:creationId xmlns:a16="http://schemas.microsoft.com/office/drawing/2014/main" id="{DC72785C-BF9C-AD4C-AD7B-DB959CD5ACE7}"/>
              </a:ext>
            </a:extLst>
          </p:cNvPr>
          <p:cNvCxnSpPr>
            <a:cxnSpLocks noChangeShapeType="1"/>
          </p:cNvCxnSpPr>
          <p:nvPr/>
        </p:nvCxnSpPr>
        <p:spPr bwMode="auto">
          <a:xfrm>
            <a:off x="5235575" y="5378450"/>
            <a:ext cx="996950"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2" name="Straight Connector 101">
            <a:extLst>
              <a:ext uri="{FF2B5EF4-FFF2-40B4-BE49-F238E27FC236}">
                <a16:creationId xmlns:a16="http://schemas.microsoft.com/office/drawing/2014/main" id="{C1BE2B1F-57A7-5242-9EA0-815CCDD006F5}"/>
              </a:ext>
            </a:extLst>
          </p:cNvPr>
          <p:cNvCxnSpPr>
            <a:cxnSpLocks noChangeShapeType="1"/>
          </p:cNvCxnSpPr>
          <p:nvPr/>
        </p:nvCxnSpPr>
        <p:spPr bwMode="auto">
          <a:xfrm>
            <a:off x="5235575" y="5510213"/>
            <a:ext cx="996950"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9353" name="TextBox 2">
            <a:extLst>
              <a:ext uri="{FF2B5EF4-FFF2-40B4-BE49-F238E27FC236}">
                <a16:creationId xmlns:a16="http://schemas.microsoft.com/office/drawing/2014/main" id="{854EE833-3552-D342-8EEF-DD6A2B54DE76}"/>
              </a:ext>
            </a:extLst>
          </p:cNvPr>
          <p:cNvSpPr txBox="1">
            <a:spLocks noChangeArrowheads="1"/>
          </p:cNvSpPr>
          <p:nvPr/>
        </p:nvSpPr>
        <p:spPr bwMode="auto">
          <a:xfrm>
            <a:off x="1857376" y="5019675"/>
            <a:ext cx="1020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Any DNA</a:t>
            </a:r>
          </a:p>
        </p:txBody>
      </p:sp>
      <p:grpSp>
        <p:nvGrpSpPr>
          <p:cNvPr id="99354" name="Group 102">
            <a:extLst>
              <a:ext uri="{FF2B5EF4-FFF2-40B4-BE49-F238E27FC236}">
                <a16:creationId xmlns:a16="http://schemas.microsoft.com/office/drawing/2014/main" id="{FAAA99D0-77B9-AD4C-AB1D-279BDCBFD7DB}"/>
              </a:ext>
            </a:extLst>
          </p:cNvPr>
          <p:cNvGrpSpPr>
            <a:grpSpLocks/>
          </p:cNvGrpSpPr>
          <p:nvPr/>
        </p:nvGrpSpPr>
        <p:grpSpPr bwMode="auto">
          <a:xfrm>
            <a:off x="13336588" y="5353050"/>
            <a:ext cx="758825" cy="152400"/>
            <a:chOff x="4997572" y="3375302"/>
            <a:chExt cx="758091" cy="152400"/>
          </a:xfrm>
        </p:grpSpPr>
        <p:sp>
          <p:nvSpPr>
            <p:cNvPr id="104" name="Rectangle 103">
              <a:extLst>
                <a:ext uri="{FF2B5EF4-FFF2-40B4-BE49-F238E27FC236}">
                  <a16:creationId xmlns:a16="http://schemas.microsoft.com/office/drawing/2014/main" id="{A3BE8F5C-A463-8E4C-A081-01A9C65F616F}"/>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5" name="Rectangle 104">
              <a:extLst>
                <a:ext uri="{FF2B5EF4-FFF2-40B4-BE49-F238E27FC236}">
                  <a16:creationId xmlns:a16="http://schemas.microsoft.com/office/drawing/2014/main" id="{25391274-DF99-2449-A872-41A2CEAFBCF9}"/>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6" name="Rectangle 105">
              <a:extLst>
                <a:ext uri="{FF2B5EF4-FFF2-40B4-BE49-F238E27FC236}">
                  <a16:creationId xmlns:a16="http://schemas.microsoft.com/office/drawing/2014/main" id="{B30CE365-4D45-CE44-9A8D-6672C8028E13}"/>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7" name="Rectangle 106">
              <a:extLst>
                <a:ext uri="{FF2B5EF4-FFF2-40B4-BE49-F238E27FC236}">
                  <a16:creationId xmlns:a16="http://schemas.microsoft.com/office/drawing/2014/main" id="{99FE56B4-AC9C-F94C-9394-AA238F66359B}"/>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8" name="Rectangle 107">
              <a:extLst>
                <a:ext uri="{FF2B5EF4-FFF2-40B4-BE49-F238E27FC236}">
                  <a16:creationId xmlns:a16="http://schemas.microsoft.com/office/drawing/2014/main" id="{1160B9E7-C15F-584C-A2C6-323D38C62521}"/>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 name="Rectangle 108">
              <a:extLst>
                <a:ext uri="{FF2B5EF4-FFF2-40B4-BE49-F238E27FC236}">
                  <a16:creationId xmlns:a16="http://schemas.microsoft.com/office/drawing/2014/main" id="{B739FE6D-E053-4E46-85F3-F6FE945259EC}"/>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 name="Rectangle 109">
              <a:extLst>
                <a:ext uri="{FF2B5EF4-FFF2-40B4-BE49-F238E27FC236}">
                  <a16:creationId xmlns:a16="http://schemas.microsoft.com/office/drawing/2014/main" id="{3321F93F-4D99-1B49-B65C-018561F5E794}"/>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55" name="Group 110">
            <a:extLst>
              <a:ext uri="{FF2B5EF4-FFF2-40B4-BE49-F238E27FC236}">
                <a16:creationId xmlns:a16="http://schemas.microsoft.com/office/drawing/2014/main" id="{B53823E7-8321-C44E-BE38-477C61750178}"/>
              </a:ext>
            </a:extLst>
          </p:cNvPr>
          <p:cNvGrpSpPr>
            <a:grpSpLocks/>
          </p:cNvGrpSpPr>
          <p:nvPr/>
        </p:nvGrpSpPr>
        <p:grpSpPr bwMode="auto">
          <a:xfrm>
            <a:off x="8778876" y="5370513"/>
            <a:ext cx="758825" cy="152400"/>
            <a:chOff x="4997572" y="3375302"/>
            <a:chExt cx="758091" cy="152400"/>
          </a:xfrm>
        </p:grpSpPr>
        <p:sp>
          <p:nvSpPr>
            <p:cNvPr id="112" name="Rectangle 111">
              <a:extLst>
                <a:ext uri="{FF2B5EF4-FFF2-40B4-BE49-F238E27FC236}">
                  <a16:creationId xmlns:a16="http://schemas.microsoft.com/office/drawing/2014/main" id="{9F443A41-8433-FB47-BF1D-AE1705992487}"/>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 name="Rectangle 112">
              <a:extLst>
                <a:ext uri="{FF2B5EF4-FFF2-40B4-BE49-F238E27FC236}">
                  <a16:creationId xmlns:a16="http://schemas.microsoft.com/office/drawing/2014/main" id="{7E86103D-46FC-B747-B14C-D7591C3783F9}"/>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 name="Rectangle 113">
              <a:extLst>
                <a:ext uri="{FF2B5EF4-FFF2-40B4-BE49-F238E27FC236}">
                  <a16:creationId xmlns:a16="http://schemas.microsoft.com/office/drawing/2014/main" id="{A55A3AF7-2554-7A40-A262-F659C2190514}"/>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 name="Rectangle 114">
              <a:extLst>
                <a:ext uri="{FF2B5EF4-FFF2-40B4-BE49-F238E27FC236}">
                  <a16:creationId xmlns:a16="http://schemas.microsoft.com/office/drawing/2014/main" id="{59213AFD-7156-4B46-9E49-9726F96A3289}"/>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6" name="Rectangle 115">
              <a:extLst>
                <a:ext uri="{FF2B5EF4-FFF2-40B4-BE49-F238E27FC236}">
                  <a16:creationId xmlns:a16="http://schemas.microsoft.com/office/drawing/2014/main" id="{DAF140CF-02FD-6E4C-9102-601E3880464E}"/>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7" name="Rectangle 116">
              <a:extLst>
                <a:ext uri="{FF2B5EF4-FFF2-40B4-BE49-F238E27FC236}">
                  <a16:creationId xmlns:a16="http://schemas.microsoft.com/office/drawing/2014/main" id="{2096517E-6C76-2043-872F-003AC649CA0B}"/>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8" name="Rectangle 117">
              <a:extLst>
                <a:ext uri="{FF2B5EF4-FFF2-40B4-BE49-F238E27FC236}">
                  <a16:creationId xmlns:a16="http://schemas.microsoft.com/office/drawing/2014/main" id="{6FA1CBFC-10B3-A545-9B7B-4B8BEC81A178}"/>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56" name="Group 118">
            <a:extLst>
              <a:ext uri="{FF2B5EF4-FFF2-40B4-BE49-F238E27FC236}">
                <a16:creationId xmlns:a16="http://schemas.microsoft.com/office/drawing/2014/main" id="{B63A6055-420D-CF48-8B2D-40A0187E1208}"/>
              </a:ext>
            </a:extLst>
          </p:cNvPr>
          <p:cNvGrpSpPr>
            <a:grpSpLocks/>
          </p:cNvGrpSpPr>
          <p:nvPr/>
        </p:nvGrpSpPr>
        <p:grpSpPr bwMode="auto">
          <a:xfrm>
            <a:off x="9537700" y="5364163"/>
            <a:ext cx="757238" cy="152400"/>
            <a:chOff x="4997572" y="3375302"/>
            <a:chExt cx="758091" cy="152400"/>
          </a:xfrm>
        </p:grpSpPr>
        <p:sp>
          <p:nvSpPr>
            <p:cNvPr id="137" name="Rectangle 136">
              <a:extLst>
                <a:ext uri="{FF2B5EF4-FFF2-40B4-BE49-F238E27FC236}">
                  <a16:creationId xmlns:a16="http://schemas.microsoft.com/office/drawing/2014/main" id="{6AD1816B-CDD5-6743-BE09-2B95B021CF50}"/>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8" name="Rectangle 137">
              <a:extLst>
                <a:ext uri="{FF2B5EF4-FFF2-40B4-BE49-F238E27FC236}">
                  <a16:creationId xmlns:a16="http://schemas.microsoft.com/office/drawing/2014/main" id="{11866E7D-416F-664E-A932-11822EECFDD0}"/>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9" name="Rectangle 138">
              <a:extLst>
                <a:ext uri="{FF2B5EF4-FFF2-40B4-BE49-F238E27FC236}">
                  <a16:creationId xmlns:a16="http://schemas.microsoft.com/office/drawing/2014/main" id="{B3A0E51D-2151-9C45-996C-D18F3BC3BA60}"/>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0" name="Rectangle 139">
              <a:extLst>
                <a:ext uri="{FF2B5EF4-FFF2-40B4-BE49-F238E27FC236}">
                  <a16:creationId xmlns:a16="http://schemas.microsoft.com/office/drawing/2014/main" id="{C3C23501-2ACB-E34D-9438-05C57BE3C760}"/>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1" name="Rectangle 140">
              <a:extLst>
                <a:ext uri="{FF2B5EF4-FFF2-40B4-BE49-F238E27FC236}">
                  <a16:creationId xmlns:a16="http://schemas.microsoft.com/office/drawing/2014/main" id="{C463B459-B5B1-3945-BD70-481DAB094AAD}"/>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2" name="Rectangle 141">
              <a:extLst>
                <a:ext uri="{FF2B5EF4-FFF2-40B4-BE49-F238E27FC236}">
                  <a16:creationId xmlns:a16="http://schemas.microsoft.com/office/drawing/2014/main" id="{ECEAA044-CE23-B446-9532-38D4036595E1}"/>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3" name="Rectangle 142">
              <a:extLst>
                <a:ext uri="{FF2B5EF4-FFF2-40B4-BE49-F238E27FC236}">
                  <a16:creationId xmlns:a16="http://schemas.microsoft.com/office/drawing/2014/main" id="{FDC6408F-F072-4C4C-AC9D-92A73716784D}"/>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57" name="Group 143">
            <a:extLst>
              <a:ext uri="{FF2B5EF4-FFF2-40B4-BE49-F238E27FC236}">
                <a16:creationId xmlns:a16="http://schemas.microsoft.com/office/drawing/2014/main" id="{F52DD2E8-21CF-A641-A138-22CC3290F7E6}"/>
              </a:ext>
            </a:extLst>
          </p:cNvPr>
          <p:cNvGrpSpPr>
            <a:grpSpLocks/>
          </p:cNvGrpSpPr>
          <p:nvPr/>
        </p:nvGrpSpPr>
        <p:grpSpPr bwMode="auto">
          <a:xfrm>
            <a:off x="10294939" y="5387975"/>
            <a:ext cx="758825" cy="152400"/>
            <a:chOff x="4997572" y="3375302"/>
            <a:chExt cx="758091" cy="152400"/>
          </a:xfrm>
        </p:grpSpPr>
        <p:sp>
          <p:nvSpPr>
            <p:cNvPr id="145" name="Rectangle 144">
              <a:extLst>
                <a:ext uri="{FF2B5EF4-FFF2-40B4-BE49-F238E27FC236}">
                  <a16:creationId xmlns:a16="http://schemas.microsoft.com/office/drawing/2014/main" id="{423C9A3C-EB14-2647-A373-3B26315A79D4}"/>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6" name="Rectangle 145">
              <a:extLst>
                <a:ext uri="{FF2B5EF4-FFF2-40B4-BE49-F238E27FC236}">
                  <a16:creationId xmlns:a16="http://schemas.microsoft.com/office/drawing/2014/main" id="{6D9B868F-2ED0-9A41-AA17-AD7169F34668}"/>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7" name="Rectangle 146">
              <a:extLst>
                <a:ext uri="{FF2B5EF4-FFF2-40B4-BE49-F238E27FC236}">
                  <a16:creationId xmlns:a16="http://schemas.microsoft.com/office/drawing/2014/main" id="{4FB7CFFD-A11B-2A4C-816C-2D17CD7F3919}"/>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8" name="Rectangle 147">
              <a:extLst>
                <a:ext uri="{FF2B5EF4-FFF2-40B4-BE49-F238E27FC236}">
                  <a16:creationId xmlns:a16="http://schemas.microsoft.com/office/drawing/2014/main" id="{9E130033-8E2C-AB4C-8273-9AA4445DE261}"/>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9" name="Rectangle 148">
              <a:extLst>
                <a:ext uri="{FF2B5EF4-FFF2-40B4-BE49-F238E27FC236}">
                  <a16:creationId xmlns:a16="http://schemas.microsoft.com/office/drawing/2014/main" id="{E370BA0B-0D74-7346-95AB-36E06E9D1708}"/>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0" name="Rectangle 149">
              <a:extLst>
                <a:ext uri="{FF2B5EF4-FFF2-40B4-BE49-F238E27FC236}">
                  <a16:creationId xmlns:a16="http://schemas.microsoft.com/office/drawing/2014/main" id="{A1462CBE-B9B9-4847-94F8-6B890ABE2103}"/>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1" name="Rectangle 150">
              <a:extLst>
                <a:ext uri="{FF2B5EF4-FFF2-40B4-BE49-F238E27FC236}">
                  <a16:creationId xmlns:a16="http://schemas.microsoft.com/office/drawing/2014/main" id="{9E0F7317-6D3F-DB48-8636-83EA03D2A1F9}"/>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58" name="Group 151">
            <a:extLst>
              <a:ext uri="{FF2B5EF4-FFF2-40B4-BE49-F238E27FC236}">
                <a16:creationId xmlns:a16="http://schemas.microsoft.com/office/drawing/2014/main" id="{C6CD1652-0EB0-A542-AAB7-2276374077A4}"/>
              </a:ext>
            </a:extLst>
          </p:cNvPr>
          <p:cNvGrpSpPr>
            <a:grpSpLocks/>
          </p:cNvGrpSpPr>
          <p:nvPr/>
        </p:nvGrpSpPr>
        <p:grpSpPr bwMode="auto">
          <a:xfrm>
            <a:off x="12577763" y="5391150"/>
            <a:ext cx="757237" cy="152400"/>
            <a:chOff x="4997572" y="3375302"/>
            <a:chExt cx="758091" cy="152400"/>
          </a:xfrm>
        </p:grpSpPr>
        <p:sp>
          <p:nvSpPr>
            <p:cNvPr id="153" name="Rectangle 152">
              <a:extLst>
                <a:ext uri="{FF2B5EF4-FFF2-40B4-BE49-F238E27FC236}">
                  <a16:creationId xmlns:a16="http://schemas.microsoft.com/office/drawing/2014/main" id="{90C75EE3-66AC-DC48-B45F-3599D661EE63}"/>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4" name="Rectangle 153">
              <a:extLst>
                <a:ext uri="{FF2B5EF4-FFF2-40B4-BE49-F238E27FC236}">
                  <a16:creationId xmlns:a16="http://schemas.microsoft.com/office/drawing/2014/main" id="{32BE554E-A985-E446-A758-98427E533011}"/>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5" name="Rectangle 154">
              <a:extLst>
                <a:ext uri="{FF2B5EF4-FFF2-40B4-BE49-F238E27FC236}">
                  <a16:creationId xmlns:a16="http://schemas.microsoft.com/office/drawing/2014/main" id="{BE73E8FC-7A3F-1E4D-A0FB-35786C501FA4}"/>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6" name="Rectangle 155">
              <a:extLst>
                <a:ext uri="{FF2B5EF4-FFF2-40B4-BE49-F238E27FC236}">
                  <a16:creationId xmlns:a16="http://schemas.microsoft.com/office/drawing/2014/main" id="{BDDD003A-42F9-E641-B10E-55B2FD3EE169}"/>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7" name="Rectangle 156">
              <a:extLst>
                <a:ext uri="{FF2B5EF4-FFF2-40B4-BE49-F238E27FC236}">
                  <a16:creationId xmlns:a16="http://schemas.microsoft.com/office/drawing/2014/main" id="{7A366759-EB41-C344-88E9-FD8F38F7EB3A}"/>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8" name="Rectangle 157">
              <a:extLst>
                <a:ext uri="{FF2B5EF4-FFF2-40B4-BE49-F238E27FC236}">
                  <a16:creationId xmlns:a16="http://schemas.microsoft.com/office/drawing/2014/main" id="{AA10AAFB-601A-E448-81A2-1A92D7F88950}"/>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9" name="Rectangle 158">
              <a:extLst>
                <a:ext uri="{FF2B5EF4-FFF2-40B4-BE49-F238E27FC236}">
                  <a16:creationId xmlns:a16="http://schemas.microsoft.com/office/drawing/2014/main" id="{4C04F8C6-58A8-6D44-A3B1-D8F4010227E6}"/>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59" name="Group 159">
            <a:extLst>
              <a:ext uri="{FF2B5EF4-FFF2-40B4-BE49-F238E27FC236}">
                <a16:creationId xmlns:a16="http://schemas.microsoft.com/office/drawing/2014/main" id="{68239EBD-3079-554E-91BC-875E46A70F3B}"/>
              </a:ext>
            </a:extLst>
          </p:cNvPr>
          <p:cNvGrpSpPr>
            <a:grpSpLocks/>
          </p:cNvGrpSpPr>
          <p:nvPr/>
        </p:nvGrpSpPr>
        <p:grpSpPr bwMode="auto">
          <a:xfrm>
            <a:off x="13881100" y="5357813"/>
            <a:ext cx="757238" cy="152400"/>
            <a:chOff x="4997572" y="3375302"/>
            <a:chExt cx="758091" cy="152400"/>
          </a:xfrm>
        </p:grpSpPr>
        <p:sp>
          <p:nvSpPr>
            <p:cNvPr id="161" name="Rectangle 160">
              <a:extLst>
                <a:ext uri="{FF2B5EF4-FFF2-40B4-BE49-F238E27FC236}">
                  <a16:creationId xmlns:a16="http://schemas.microsoft.com/office/drawing/2014/main" id="{031C3A4F-A96B-094C-B43C-3D4B77788297}"/>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2" name="Rectangle 161">
              <a:extLst>
                <a:ext uri="{FF2B5EF4-FFF2-40B4-BE49-F238E27FC236}">
                  <a16:creationId xmlns:a16="http://schemas.microsoft.com/office/drawing/2014/main" id="{8C1DCFAA-C98C-704B-B599-D82A64DAAE0A}"/>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 name="Rectangle 162">
              <a:extLst>
                <a:ext uri="{FF2B5EF4-FFF2-40B4-BE49-F238E27FC236}">
                  <a16:creationId xmlns:a16="http://schemas.microsoft.com/office/drawing/2014/main" id="{37D412CD-A8A3-8D46-8C3A-796CF2F1AF66}"/>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 name="Rectangle 163">
              <a:extLst>
                <a:ext uri="{FF2B5EF4-FFF2-40B4-BE49-F238E27FC236}">
                  <a16:creationId xmlns:a16="http://schemas.microsoft.com/office/drawing/2014/main" id="{95B5B5AD-7D02-E64F-98B9-BBCA29DA93DF}"/>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5" name="Rectangle 164">
              <a:extLst>
                <a:ext uri="{FF2B5EF4-FFF2-40B4-BE49-F238E27FC236}">
                  <a16:creationId xmlns:a16="http://schemas.microsoft.com/office/drawing/2014/main" id="{45C53D7E-64E3-B04F-9B4E-8BA92453BFAF}"/>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6" name="Rectangle 165">
              <a:extLst>
                <a:ext uri="{FF2B5EF4-FFF2-40B4-BE49-F238E27FC236}">
                  <a16:creationId xmlns:a16="http://schemas.microsoft.com/office/drawing/2014/main" id="{7C98D3C1-D959-7D47-A3A0-C254F34E044A}"/>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7" name="Rectangle 166">
              <a:extLst>
                <a:ext uri="{FF2B5EF4-FFF2-40B4-BE49-F238E27FC236}">
                  <a16:creationId xmlns:a16="http://schemas.microsoft.com/office/drawing/2014/main" id="{FF311CCF-9EB2-D64B-8474-5914B8F60F8F}"/>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60" name="Group 167">
            <a:extLst>
              <a:ext uri="{FF2B5EF4-FFF2-40B4-BE49-F238E27FC236}">
                <a16:creationId xmlns:a16="http://schemas.microsoft.com/office/drawing/2014/main" id="{E3E84E94-EECC-374E-8483-EE8293A8FB0C}"/>
              </a:ext>
            </a:extLst>
          </p:cNvPr>
          <p:cNvGrpSpPr>
            <a:grpSpLocks/>
          </p:cNvGrpSpPr>
          <p:nvPr/>
        </p:nvGrpSpPr>
        <p:grpSpPr bwMode="auto">
          <a:xfrm>
            <a:off x="8021639" y="5367338"/>
            <a:ext cx="757237" cy="152400"/>
            <a:chOff x="4997572" y="3375302"/>
            <a:chExt cx="758091" cy="152400"/>
          </a:xfrm>
        </p:grpSpPr>
        <p:sp>
          <p:nvSpPr>
            <p:cNvPr id="169" name="Rectangle 168">
              <a:extLst>
                <a:ext uri="{FF2B5EF4-FFF2-40B4-BE49-F238E27FC236}">
                  <a16:creationId xmlns:a16="http://schemas.microsoft.com/office/drawing/2014/main" id="{3585885F-EC0B-3B46-BE73-25DF50CC881A}"/>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0" name="Rectangle 169">
              <a:extLst>
                <a:ext uri="{FF2B5EF4-FFF2-40B4-BE49-F238E27FC236}">
                  <a16:creationId xmlns:a16="http://schemas.microsoft.com/office/drawing/2014/main" id="{3587EE00-AF4A-624F-9837-43A687975B83}"/>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1" name="Rectangle 170">
              <a:extLst>
                <a:ext uri="{FF2B5EF4-FFF2-40B4-BE49-F238E27FC236}">
                  <a16:creationId xmlns:a16="http://schemas.microsoft.com/office/drawing/2014/main" id="{23153E6C-DBBD-1146-9424-D8C88C85C3B7}"/>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2" name="Rectangle 171">
              <a:extLst>
                <a:ext uri="{FF2B5EF4-FFF2-40B4-BE49-F238E27FC236}">
                  <a16:creationId xmlns:a16="http://schemas.microsoft.com/office/drawing/2014/main" id="{A73F83A8-3BCD-1644-B279-8CD9E92669C9}"/>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3" name="Rectangle 172">
              <a:extLst>
                <a:ext uri="{FF2B5EF4-FFF2-40B4-BE49-F238E27FC236}">
                  <a16:creationId xmlns:a16="http://schemas.microsoft.com/office/drawing/2014/main" id="{2AFD4295-9105-0545-94C5-41BB803ECBCD}"/>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4" name="Rectangle 173">
              <a:extLst>
                <a:ext uri="{FF2B5EF4-FFF2-40B4-BE49-F238E27FC236}">
                  <a16:creationId xmlns:a16="http://schemas.microsoft.com/office/drawing/2014/main" id="{574AF301-9A79-C74B-81A5-2FB7679F86BE}"/>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5" name="Rectangle 174">
              <a:extLst>
                <a:ext uri="{FF2B5EF4-FFF2-40B4-BE49-F238E27FC236}">
                  <a16:creationId xmlns:a16="http://schemas.microsoft.com/office/drawing/2014/main" id="{17BE4294-9EA0-7641-8602-7E51A95A70DB}"/>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61" name="Group 175">
            <a:extLst>
              <a:ext uri="{FF2B5EF4-FFF2-40B4-BE49-F238E27FC236}">
                <a16:creationId xmlns:a16="http://schemas.microsoft.com/office/drawing/2014/main" id="{FBC86D0D-96CF-2943-9DA3-07498DCE9776}"/>
              </a:ext>
            </a:extLst>
          </p:cNvPr>
          <p:cNvGrpSpPr>
            <a:grpSpLocks/>
          </p:cNvGrpSpPr>
          <p:nvPr/>
        </p:nvGrpSpPr>
        <p:grpSpPr bwMode="auto">
          <a:xfrm>
            <a:off x="7262814" y="5360988"/>
            <a:ext cx="758825" cy="152400"/>
            <a:chOff x="4997572" y="3375302"/>
            <a:chExt cx="758091" cy="152400"/>
          </a:xfrm>
        </p:grpSpPr>
        <p:sp>
          <p:nvSpPr>
            <p:cNvPr id="177" name="Rectangle 176">
              <a:extLst>
                <a:ext uri="{FF2B5EF4-FFF2-40B4-BE49-F238E27FC236}">
                  <a16:creationId xmlns:a16="http://schemas.microsoft.com/office/drawing/2014/main" id="{7F1C5234-DDA6-B04C-8B91-5F033EE17BA0}"/>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8" name="Rectangle 177">
              <a:extLst>
                <a:ext uri="{FF2B5EF4-FFF2-40B4-BE49-F238E27FC236}">
                  <a16:creationId xmlns:a16="http://schemas.microsoft.com/office/drawing/2014/main" id="{0F114CCF-E05A-8149-8936-A871F7BA26EE}"/>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9" name="Rectangle 178">
              <a:extLst>
                <a:ext uri="{FF2B5EF4-FFF2-40B4-BE49-F238E27FC236}">
                  <a16:creationId xmlns:a16="http://schemas.microsoft.com/office/drawing/2014/main" id="{B1FAF5F7-92E1-9E41-8101-D3B8F50FDE3C}"/>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0" name="Rectangle 179">
              <a:extLst>
                <a:ext uri="{FF2B5EF4-FFF2-40B4-BE49-F238E27FC236}">
                  <a16:creationId xmlns:a16="http://schemas.microsoft.com/office/drawing/2014/main" id="{C00008E3-759B-8049-BFFC-45F338CCD302}"/>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1" name="Rectangle 180">
              <a:extLst>
                <a:ext uri="{FF2B5EF4-FFF2-40B4-BE49-F238E27FC236}">
                  <a16:creationId xmlns:a16="http://schemas.microsoft.com/office/drawing/2014/main" id="{FA67915D-0FDF-804B-98C2-49D51DADA1CB}"/>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2" name="Rectangle 181">
              <a:extLst>
                <a:ext uri="{FF2B5EF4-FFF2-40B4-BE49-F238E27FC236}">
                  <a16:creationId xmlns:a16="http://schemas.microsoft.com/office/drawing/2014/main" id="{913F566F-2290-9844-A34C-FCD9B973639A}"/>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3" name="Rectangle 182">
              <a:extLst>
                <a:ext uri="{FF2B5EF4-FFF2-40B4-BE49-F238E27FC236}">
                  <a16:creationId xmlns:a16="http://schemas.microsoft.com/office/drawing/2014/main" id="{45D95D26-7DFD-4E4D-8400-ECCE3F0675EB}"/>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84" name="Straight Connector 183">
            <a:extLst>
              <a:ext uri="{FF2B5EF4-FFF2-40B4-BE49-F238E27FC236}">
                <a16:creationId xmlns:a16="http://schemas.microsoft.com/office/drawing/2014/main" id="{E7BD428D-75B1-0642-A1F5-460ED446A2E5}"/>
              </a:ext>
            </a:extLst>
          </p:cNvPr>
          <p:cNvCxnSpPr>
            <a:cxnSpLocks noChangeShapeType="1"/>
          </p:cNvCxnSpPr>
          <p:nvPr/>
        </p:nvCxnSpPr>
        <p:spPr bwMode="auto">
          <a:xfrm>
            <a:off x="8108950" y="5265738"/>
            <a:ext cx="996950" cy="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5" name="Trapezoid 184">
            <a:extLst>
              <a:ext uri="{FF2B5EF4-FFF2-40B4-BE49-F238E27FC236}">
                <a16:creationId xmlns:a16="http://schemas.microsoft.com/office/drawing/2014/main" id="{4C28D1FC-C633-6E4E-B3AC-04D0E1EDDD06}"/>
              </a:ext>
            </a:extLst>
          </p:cNvPr>
          <p:cNvSpPr/>
          <p:nvPr/>
        </p:nvSpPr>
        <p:spPr>
          <a:xfrm flipV="1">
            <a:off x="10312400" y="5346701"/>
            <a:ext cx="2027238" cy="212725"/>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99364" name="Group 185">
            <a:extLst>
              <a:ext uri="{FF2B5EF4-FFF2-40B4-BE49-F238E27FC236}">
                <a16:creationId xmlns:a16="http://schemas.microsoft.com/office/drawing/2014/main" id="{023A35C8-58E8-8243-B8AB-37F6A17F5DC2}"/>
              </a:ext>
            </a:extLst>
          </p:cNvPr>
          <p:cNvGrpSpPr>
            <a:grpSpLocks/>
          </p:cNvGrpSpPr>
          <p:nvPr/>
        </p:nvGrpSpPr>
        <p:grpSpPr bwMode="auto">
          <a:xfrm>
            <a:off x="12579350" y="5370513"/>
            <a:ext cx="757238" cy="152400"/>
            <a:chOff x="4997572" y="3375302"/>
            <a:chExt cx="758091" cy="152400"/>
          </a:xfrm>
        </p:grpSpPr>
        <p:sp>
          <p:nvSpPr>
            <p:cNvPr id="187" name="Rectangle 186">
              <a:extLst>
                <a:ext uri="{FF2B5EF4-FFF2-40B4-BE49-F238E27FC236}">
                  <a16:creationId xmlns:a16="http://schemas.microsoft.com/office/drawing/2014/main" id="{06712511-A651-C642-9126-2B87A50A3372}"/>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8" name="Rectangle 187">
              <a:extLst>
                <a:ext uri="{FF2B5EF4-FFF2-40B4-BE49-F238E27FC236}">
                  <a16:creationId xmlns:a16="http://schemas.microsoft.com/office/drawing/2014/main" id="{6CBA0AEF-2F17-9749-9658-0ABA17461090}"/>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9" name="Rectangle 188">
              <a:extLst>
                <a:ext uri="{FF2B5EF4-FFF2-40B4-BE49-F238E27FC236}">
                  <a16:creationId xmlns:a16="http://schemas.microsoft.com/office/drawing/2014/main" id="{95913755-9D28-744D-A61E-992253A89B6A}"/>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0" name="Rectangle 189">
              <a:extLst>
                <a:ext uri="{FF2B5EF4-FFF2-40B4-BE49-F238E27FC236}">
                  <a16:creationId xmlns:a16="http://schemas.microsoft.com/office/drawing/2014/main" id="{947CDFB4-9C67-5E46-9F8C-FF52DD528A92}"/>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1" name="Rectangle 190">
              <a:extLst>
                <a:ext uri="{FF2B5EF4-FFF2-40B4-BE49-F238E27FC236}">
                  <a16:creationId xmlns:a16="http://schemas.microsoft.com/office/drawing/2014/main" id="{0B525B85-E9CD-3744-9874-E65A33C481AD}"/>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2" name="Rectangle 191">
              <a:extLst>
                <a:ext uri="{FF2B5EF4-FFF2-40B4-BE49-F238E27FC236}">
                  <a16:creationId xmlns:a16="http://schemas.microsoft.com/office/drawing/2014/main" id="{9D4CE1E5-0891-794B-9730-344B7D9E05BD}"/>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3" name="Rectangle 192">
              <a:extLst>
                <a:ext uri="{FF2B5EF4-FFF2-40B4-BE49-F238E27FC236}">
                  <a16:creationId xmlns:a16="http://schemas.microsoft.com/office/drawing/2014/main" id="{3FF0060D-74F2-E244-B9BF-54E49A3D531C}"/>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65" name="Group 193">
            <a:extLst>
              <a:ext uri="{FF2B5EF4-FFF2-40B4-BE49-F238E27FC236}">
                <a16:creationId xmlns:a16="http://schemas.microsoft.com/office/drawing/2014/main" id="{D5638C35-8EF2-7B4D-9E79-76A078F2B33C}"/>
              </a:ext>
            </a:extLst>
          </p:cNvPr>
          <p:cNvGrpSpPr>
            <a:grpSpLocks/>
          </p:cNvGrpSpPr>
          <p:nvPr/>
        </p:nvGrpSpPr>
        <p:grpSpPr bwMode="auto">
          <a:xfrm>
            <a:off x="13339763" y="5376863"/>
            <a:ext cx="758825" cy="152400"/>
            <a:chOff x="4997572" y="3375302"/>
            <a:chExt cx="758091" cy="152400"/>
          </a:xfrm>
        </p:grpSpPr>
        <p:sp>
          <p:nvSpPr>
            <p:cNvPr id="195" name="Rectangle 194">
              <a:extLst>
                <a:ext uri="{FF2B5EF4-FFF2-40B4-BE49-F238E27FC236}">
                  <a16:creationId xmlns:a16="http://schemas.microsoft.com/office/drawing/2014/main" id="{74B8C7B7-8F92-8F46-9B9B-A0A432687163}"/>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6" name="Rectangle 195">
              <a:extLst>
                <a:ext uri="{FF2B5EF4-FFF2-40B4-BE49-F238E27FC236}">
                  <a16:creationId xmlns:a16="http://schemas.microsoft.com/office/drawing/2014/main" id="{78CBEB49-029A-624D-8D99-003E001C193F}"/>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7" name="Rectangle 196">
              <a:extLst>
                <a:ext uri="{FF2B5EF4-FFF2-40B4-BE49-F238E27FC236}">
                  <a16:creationId xmlns:a16="http://schemas.microsoft.com/office/drawing/2014/main" id="{F99CAF30-E05C-A640-AC53-034E98C4E8A2}"/>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8" name="Rectangle 197">
              <a:extLst>
                <a:ext uri="{FF2B5EF4-FFF2-40B4-BE49-F238E27FC236}">
                  <a16:creationId xmlns:a16="http://schemas.microsoft.com/office/drawing/2014/main" id="{7BD8DA20-6300-8E45-93B7-1B14597CE30D}"/>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9" name="Rectangle 198">
              <a:extLst>
                <a:ext uri="{FF2B5EF4-FFF2-40B4-BE49-F238E27FC236}">
                  <a16:creationId xmlns:a16="http://schemas.microsoft.com/office/drawing/2014/main" id="{9AAB5226-6B5E-D345-8B55-4D8AB7E52E49}"/>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0" name="Rectangle 199">
              <a:extLst>
                <a:ext uri="{FF2B5EF4-FFF2-40B4-BE49-F238E27FC236}">
                  <a16:creationId xmlns:a16="http://schemas.microsoft.com/office/drawing/2014/main" id="{BEB90537-3BA5-9A46-A67D-AC81568DF546}"/>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1" name="Rectangle 200">
              <a:extLst>
                <a:ext uri="{FF2B5EF4-FFF2-40B4-BE49-F238E27FC236}">
                  <a16:creationId xmlns:a16="http://schemas.microsoft.com/office/drawing/2014/main" id="{343F8D1B-769F-9F44-8FC9-565418523C5B}"/>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99366" name="Group 201">
            <a:extLst>
              <a:ext uri="{FF2B5EF4-FFF2-40B4-BE49-F238E27FC236}">
                <a16:creationId xmlns:a16="http://schemas.microsoft.com/office/drawing/2014/main" id="{D3DA79E7-DAC6-E44A-B552-0E08D615C40A}"/>
              </a:ext>
            </a:extLst>
          </p:cNvPr>
          <p:cNvGrpSpPr>
            <a:grpSpLocks/>
          </p:cNvGrpSpPr>
          <p:nvPr/>
        </p:nvGrpSpPr>
        <p:grpSpPr bwMode="auto">
          <a:xfrm>
            <a:off x="10296525" y="5376863"/>
            <a:ext cx="757238" cy="152400"/>
            <a:chOff x="4997572" y="3375302"/>
            <a:chExt cx="758091" cy="152400"/>
          </a:xfrm>
        </p:grpSpPr>
        <p:sp>
          <p:nvSpPr>
            <p:cNvPr id="203" name="Rectangle 202">
              <a:extLst>
                <a:ext uri="{FF2B5EF4-FFF2-40B4-BE49-F238E27FC236}">
                  <a16:creationId xmlns:a16="http://schemas.microsoft.com/office/drawing/2014/main" id="{DBA6485C-D743-9344-94F5-6DCCDBC964B3}"/>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4" name="Rectangle 203">
              <a:extLst>
                <a:ext uri="{FF2B5EF4-FFF2-40B4-BE49-F238E27FC236}">
                  <a16:creationId xmlns:a16="http://schemas.microsoft.com/office/drawing/2014/main" id="{73276DDF-5CEB-A346-9E79-72F21DD9AB15}"/>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5" name="Rectangle 204">
              <a:extLst>
                <a:ext uri="{FF2B5EF4-FFF2-40B4-BE49-F238E27FC236}">
                  <a16:creationId xmlns:a16="http://schemas.microsoft.com/office/drawing/2014/main" id="{02FFE174-78AB-7A45-99B3-9F9A084E5A0E}"/>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6" name="Rectangle 205">
              <a:extLst>
                <a:ext uri="{FF2B5EF4-FFF2-40B4-BE49-F238E27FC236}">
                  <a16:creationId xmlns:a16="http://schemas.microsoft.com/office/drawing/2014/main" id="{8AF9A121-6E96-1A4E-8C0B-97237A9D7262}"/>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7" name="Rectangle 206">
              <a:extLst>
                <a:ext uri="{FF2B5EF4-FFF2-40B4-BE49-F238E27FC236}">
                  <a16:creationId xmlns:a16="http://schemas.microsoft.com/office/drawing/2014/main" id="{9C35EF33-2D8C-F747-8916-1D803BE73529}"/>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8" name="Rectangle 207">
              <a:extLst>
                <a:ext uri="{FF2B5EF4-FFF2-40B4-BE49-F238E27FC236}">
                  <a16:creationId xmlns:a16="http://schemas.microsoft.com/office/drawing/2014/main" id="{0A6FECBA-33CA-BF44-BDF7-8D700E5FAA23}"/>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9" name="Rectangle 208">
              <a:extLst>
                <a:ext uri="{FF2B5EF4-FFF2-40B4-BE49-F238E27FC236}">
                  <a16:creationId xmlns:a16="http://schemas.microsoft.com/office/drawing/2014/main" id="{BF3623A9-C618-864D-9ACE-899488A3BD53}"/>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210" name="Straight Connector 209">
            <a:extLst>
              <a:ext uri="{FF2B5EF4-FFF2-40B4-BE49-F238E27FC236}">
                <a16:creationId xmlns:a16="http://schemas.microsoft.com/office/drawing/2014/main" id="{6FBA3484-8564-104D-9ED8-C3B977E9A0BF}"/>
              </a:ext>
            </a:extLst>
          </p:cNvPr>
          <p:cNvCxnSpPr>
            <a:cxnSpLocks noChangeShapeType="1"/>
          </p:cNvCxnSpPr>
          <p:nvPr/>
        </p:nvCxnSpPr>
        <p:spPr bwMode="auto">
          <a:xfrm>
            <a:off x="7162801" y="5376863"/>
            <a:ext cx="63611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1" name="Straight Connector 210">
            <a:extLst>
              <a:ext uri="{FF2B5EF4-FFF2-40B4-BE49-F238E27FC236}">
                <a16:creationId xmlns:a16="http://schemas.microsoft.com/office/drawing/2014/main" id="{D62F3D9C-43C6-4349-8FB7-E2226BE96C44}"/>
              </a:ext>
            </a:extLst>
          </p:cNvPr>
          <p:cNvCxnSpPr>
            <a:cxnSpLocks noChangeShapeType="1"/>
          </p:cNvCxnSpPr>
          <p:nvPr/>
        </p:nvCxnSpPr>
        <p:spPr bwMode="auto">
          <a:xfrm>
            <a:off x="7164389" y="5513388"/>
            <a:ext cx="635952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2" name="Straight Connector 211">
            <a:extLst>
              <a:ext uri="{FF2B5EF4-FFF2-40B4-BE49-F238E27FC236}">
                <a16:creationId xmlns:a16="http://schemas.microsoft.com/office/drawing/2014/main" id="{E27E4D7D-197A-654A-A4D5-6125A9DA07B8}"/>
              </a:ext>
            </a:extLst>
          </p:cNvPr>
          <p:cNvCxnSpPr>
            <a:cxnSpLocks noChangeShapeType="1"/>
          </p:cNvCxnSpPr>
          <p:nvPr/>
        </p:nvCxnSpPr>
        <p:spPr bwMode="auto">
          <a:xfrm>
            <a:off x="8129588" y="5395913"/>
            <a:ext cx="996950" cy="0"/>
          </a:xfrm>
          <a:prstGeom prst="line">
            <a:avLst/>
          </a:prstGeom>
          <a:noFill/>
          <a:ln w="5715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3" name="Straight Connector 212">
            <a:extLst>
              <a:ext uri="{FF2B5EF4-FFF2-40B4-BE49-F238E27FC236}">
                <a16:creationId xmlns:a16="http://schemas.microsoft.com/office/drawing/2014/main" id="{5C4A8FDC-7515-FF42-BECD-6F1F862690EC}"/>
              </a:ext>
            </a:extLst>
          </p:cNvPr>
          <p:cNvCxnSpPr>
            <a:cxnSpLocks noChangeShapeType="1"/>
          </p:cNvCxnSpPr>
          <p:nvPr/>
        </p:nvCxnSpPr>
        <p:spPr bwMode="auto">
          <a:xfrm>
            <a:off x="8129588" y="5529263"/>
            <a:ext cx="996950" cy="0"/>
          </a:xfrm>
          <a:prstGeom prst="line">
            <a:avLst/>
          </a:prstGeom>
          <a:noFill/>
          <a:ln w="5715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4" name="Straight Connector 213">
            <a:extLst>
              <a:ext uri="{FF2B5EF4-FFF2-40B4-BE49-F238E27FC236}">
                <a16:creationId xmlns:a16="http://schemas.microsoft.com/office/drawing/2014/main" id="{A063E234-BFE5-B84A-925E-F557F0809617}"/>
              </a:ext>
            </a:extLst>
          </p:cNvPr>
          <p:cNvCxnSpPr>
            <a:cxnSpLocks noChangeShapeType="1"/>
          </p:cNvCxnSpPr>
          <p:nvPr/>
        </p:nvCxnSpPr>
        <p:spPr bwMode="auto">
          <a:xfrm>
            <a:off x="7402513" y="4881564"/>
            <a:ext cx="488950"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5" name="Straight Connector 214">
            <a:extLst>
              <a:ext uri="{FF2B5EF4-FFF2-40B4-BE49-F238E27FC236}">
                <a16:creationId xmlns:a16="http://schemas.microsoft.com/office/drawing/2014/main" id="{8632E9F1-A7FB-9C47-931B-D385E3F0F483}"/>
              </a:ext>
            </a:extLst>
          </p:cNvPr>
          <p:cNvCxnSpPr>
            <a:cxnSpLocks noChangeShapeType="1"/>
          </p:cNvCxnSpPr>
          <p:nvPr/>
        </p:nvCxnSpPr>
        <p:spPr bwMode="auto">
          <a:xfrm>
            <a:off x="7670801" y="5018089"/>
            <a:ext cx="487363" cy="238125"/>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852234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7" name="Group 919">
            <a:extLst>
              <a:ext uri="{FF2B5EF4-FFF2-40B4-BE49-F238E27FC236}">
                <a16:creationId xmlns:a16="http://schemas.microsoft.com/office/drawing/2014/main" id="{E2938F76-8C4D-4842-8686-DE66B8EE4551}"/>
              </a:ext>
            </a:extLst>
          </p:cNvPr>
          <p:cNvGrpSpPr>
            <a:grpSpLocks/>
          </p:cNvGrpSpPr>
          <p:nvPr/>
        </p:nvGrpSpPr>
        <p:grpSpPr bwMode="auto">
          <a:xfrm>
            <a:off x="8610601" y="5089525"/>
            <a:ext cx="758825" cy="152400"/>
            <a:chOff x="4997572" y="3375302"/>
            <a:chExt cx="758091" cy="152400"/>
          </a:xfrm>
        </p:grpSpPr>
        <p:sp>
          <p:nvSpPr>
            <p:cNvPr id="921" name="Rectangle 920">
              <a:extLst>
                <a:ext uri="{FF2B5EF4-FFF2-40B4-BE49-F238E27FC236}">
                  <a16:creationId xmlns:a16="http://schemas.microsoft.com/office/drawing/2014/main" id="{A438C8F2-2181-AA47-9075-A5BE271741CB}"/>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2" name="Rectangle 921">
              <a:extLst>
                <a:ext uri="{FF2B5EF4-FFF2-40B4-BE49-F238E27FC236}">
                  <a16:creationId xmlns:a16="http://schemas.microsoft.com/office/drawing/2014/main" id="{72182CFD-24A4-B249-8A12-E34FE7FA4EE5}"/>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3" name="Rectangle 922">
              <a:extLst>
                <a:ext uri="{FF2B5EF4-FFF2-40B4-BE49-F238E27FC236}">
                  <a16:creationId xmlns:a16="http://schemas.microsoft.com/office/drawing/2014/main" id="{A61A852A-5659-FE4A-9F38-107FF7EB9DCB}"/>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4" name="Rectangle 923">
              <a:extLst>
                <a:ext uri="{FF2B5EF4-FFF2-40B4-BE49-F238E27FC236}">
                  <a16:creationId xmlns:a16="http://schemas.microsoft.com/office/drawing/2014/main" id="{2A029892-2ACD-D843-86B0-44B0E1DE6CE5}"/>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5" name="Rectangle 924">
              <a:extLst>
                <a:ext uri="{FF2B5EF4-FFF2-40B4-BE49-F238E27FC236}">
                  <a16:creationId xmlns:a16="http://schemas.microsoft.com/office/drawing/2014/main" id="{A5292246-3404-504E-9FAF-1610C9FF941D}"/>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6" name="Rectangle 925">
              <a:extLst>
                <a:ext uri="{FF2B5EF4-FFF2-40B4-BE49-F238E27FC236}">
                  <a16:creationId xmlns:a16="http://schemas.microsoft.com/office/drawing/2014/main" id="{18EB189D-8608-8E41-9F3B-D9F1B31B35E3}"/>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27" name="Rectangle 926">
              <a:extLst>
                <a:ext uri="{FF2B5EF4-FFF2-40B4-BE49-F238E27FC236}">
                  <a16:creationId xmlns:a16="http://schemas.microsoft.com/office/drawing/2014/main" id="{E089598A-EC1D-6E45-A0C5-7601E4AB9F61}"/>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378" name="Group 927">
            <a:extLst>
              <a:ext uri="{FF2B5EF4-FFF2-40B4-BE49-F238E27FC236}">
                <a16:creationId xmlns:a16="http://schemas.microsoft.com/office/drawing/2014/main" id="{458B0F30-83C5-2845-973C-688800477C4D}"/>
              </a:ext>
            </a:extLst>
          </p:cNvPr>
          <p:cNvGrpSpPr>
            <a:grpSpLocks/>
          </p:cNvGrpSpPr>
          <p:nvPr/>
        </p:nvGrpSpPr>
        <p:grpSpPr bwMode="auto">
          <a:xfrm>
            <a:off x="9488489" y="5108575"/>
            <a:ext cx="758825" cy="152400"/>
            <a:chOff x="4997572" y="3375302"/>
            <a:chExt cx="758091" cy="152400"/>
          </a:xfrm>
        </p:grpSpPr>
        <p:sp>
          <p:nvSpPr>
            <p:cNvPr id="929" name="Rectangle 928">
              <a:extLst>
                <a:ext uri="{FF2B5EF4-FFF2-40B4-BE49-F238E27FC236}">
                  <a16:creationId xmlns:a16="http://schemas.microsoft.com/office/drawing/2014/main" id="{C9BAF791-2098-7A40-B5E3-48B82783733F}"/>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0" name="Rectangle 929">
              <a:extLst>
                <a:ext uri="{FF2B5EF4-FFF2-40B4-BE49-F238E27FC236}">
                  <a16:creationId xmlns:a16="http://schemas.microsoft.com/office/drawing/2014/main" id="{09F476CF-3A0F-E248-8077-257B46F09B6F}"/>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1" name="Rectangle 930">
              <a:extLst>
                <a:ext uri="{FF2B5EF4-FFF2-40B4-BE49-F238E27FC236}">
                  <a16:creationId xmlns:a16="http://schemas.microsoft.com/office/drawing/2014/main" id="{CBDAD2B5-BC04-984F-B28E-716781D9D2A2}"/>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2" name="Rectangle 931">
              <a:extLst>
                <a:ext uri="{FF2B5EF4-FFF2-40B4-BE49-F238E27FC236}">
                  <a16:creationId xmlns:a16="http://schemas.microsoft.com/office/drawing/2014/main" id="{334D2DDE-6093-1546-8E89-2BD8A57019DB}"/>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3" name="Rectangle 932">
              <a:extLst>
                <a:ext uri="{FF2B5EF4-FFF2-40B4-BE49-F238E27FC236}">
                  <a16:creationId xmlns:a16="http://schemas.microsoft.com/office/drawing/2014/main" id="{5C7214C5-7A43-DF4B-9F42-10A83F94D52A}"/>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4" name="Rectangle 933">
              <a:extLst>
                <a:ext uri="{FF2B5EF4-FFF2-40B4-BE49-F238E27FC236}">
                  <a16:creationId xmlns:a16="http://schemas.microsoft.com/office/drawing/2014/main" id="{5A0FFF38-A7CC-8342-9DB3-5B4F29263441}"/>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5" name="Rectangle 934">
              <a:extLst>
                <a:ext uri="{FF2B5EF4-FFF2-40B4-BE49-F238E27FC236}">
                  <a16:creationId xmlns:a16="http://schemas.microsoft.com/office/drawing/2014/main" id="{744A5E71-6B03-D14F-9854-48743A544F4C}"/>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379" name="Group 935">
            <a:extLst>
              <a:ext uri="{FF2B5EF4-FFF2-40B4-BE49-F238E27FC236}">
                <a16:creationId xmlns:a16="http://schemas.microsoft.com/office/drawing/2014/main" id="{719E368E-E6C1-7B4F-9FF9-97780FA2C0EE}"/>
              </a:ext>
            </a:extLst>
          </p:cNvPr>
          <p:cNvGrpSpPr>
            <a:grpSpLocks/>
          </p:cNvGrpSpPr>
          <p:nvPr/>
        </p:nvGrpSpPr>
        <p:grpSpPr bwMode="auto">
          <a:xfrm>
            <a:off x="10336214" y="5108575"/>
            <a:ext cx="757237" cy="152400"/>
            <a:chOff x="4997572" y="3375302"/>
            <a:chExt cx="758091" cy="152400"/>
          </a:xfrm>
        </p:grpSpPr>
        <p:sp>
          <p:nvSpPr>
            <p:cNvPr id="937" name="Rectangle 936">
              <a:extLst>
                <a:ext uri="{FF2B5EF4-FFF2-40B4-BE49-F238E27FC236}">
                  <a16:creationId xmlns:a16="http://schemas.microsoft.com/office/drawing/2014/main" id="{31A58ADA-02EA-CF4A-88C8-414996823D3D}"/>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8" name="Rectangle 937">
              <a:extLst>
                <a:ext uri="{FF2B5EF4-FFF2-40B4-BE49-F238E27FC236}">
                  <a16:creationId xmlns:a16="http://schemas.microsoft.com/office/drawing/2014/main" id="{1400D679-A2D5-5F4F-B796-BD028204F108}"/>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39" name="Rectangle 938">
              <a:extLst>
                <a:ext uri="{FF2B5EF4-FFF2-40B4-BE49-F238E27FC236}">
                  <a16:creationId xmlns:a16="http://schemas.microsoft.com/office/drawing/2014/main" id="{5A8036B4-B3F3-9047-8DF4-B9BBA1B60671}"/>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0" name="Rectangle 939">
              <a:extLst>
                <a:ext uri="{FF2B5EF4-FFF2-40B4-BE49-F238E27FC236}">
                  <a16:creationId xmlns:a16="http://schemas.microsoft.com/office/drawing/2014/main" id="{35FF8D8E-AB33-E440-88F5-2C098C13865C}"/>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1" name="Rectangle 940">
              <a:extLst>
                <a:ext uri="{FF2B5EF4-FFF2-40B4-BE49-F238E27FC236}">
                  <a16:creationId xmlns:a16="http://schemas.microsoft.com/office/drawing/2014/main" id="{A48EA97E-21EC-1C42-B557-488CBDA91AB3}"/>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2" name="Rectangle 941">
              <a:extLst>
                <a:ext uri="{FF2B5EF4-FFF2-40B4-BE49-F238E27FC236}">
                  <a16:creationId xmlns:a16="http://schemas.microsoft.com/office/drawing/2014/main" id="{D1749CBA-5D32-1B4C-8206-C9976B490682}"/>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3" name="Rectangle 942">
              <a:extLst>
                <a:ext uri="{FF2B5EF4-FFF2-40B4-BE49-F238E27FC236}">
                  <a16:creationId xmlns:a16="http://schemas.microsoft.com/office/drawing/2014/main" id="{4AA612D1-FA60-DB4E-BC44-85AAFA148F8E}"/>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3FE17346-1DA5-9544-B8C4-00C26596B772}"/>
              </a:ext>
            </a:extLst>
          </p:cNvPr>
          <p:cNvSpPr>
            <a:spLocks noGrp="1"/>
          </p:cNvSpPr>
          <p:nvPr>
            <p:ph type="title"/>
          </p:nvPr>
        </p:nvSpPr>
        <p:spPr>
          <a:xfrm>
            <a:off x="4589464" y="661988"/>
            <a:ext cx="6078537" cy="1143000"/>
          </a:xfrm>
        </p:spPr>
        <p:txBody>
          <a:bodyPr>
            <a:normAutofit fontScale="90000"/>
          </a:bodyPr>
          <a:lstStyle/>
          <a:p>
            <a:pPr eaLnBrk="1" hangingPunct="1">
              <a:defRPr/>
            </a:pPr>
            <a:r>
              <a:rPr lang="en-US" altLang="it-IT" sz="4000" dirty="0">
                <a:ea typeface="ＭＳ Ｐゴシック" panose="020B0600070205080204" pitchFamily="34" charset="-128"/>
              </a:rPr>
              <a:t>This allows us to selectively “knock out” regions of the genome</a:t>
            </a:r>
          </a:p>
        </p:txBody>
      </p:sp>
      <p:grpSp>
        <p:nvGrpSpPr>
          <p:cNvPr id="101381" name="Group 216">
            <a:extLst>
              <a:ext uri="{FF2B5EF4-FFF2-40B4-BE49-F238E27FC236}">
                <a16:creationId xmlns:a16="http://schemas.microsoft.com/office/drawing/2014/main" id="{0957A49F-BFF5-EA45-84A1-426EDB3AC68E}"/>
              </a:ext>
            </a:extLst>
          </p:cNvPr>
          <p:cNvGrpSpPr>
            <a:grpSpLocks/>
          </p:cNvGrpSpPr>
          <p:nvPr/>
        </p:nvGrpSpPr>
        <p:grpSpPr bwMode="auto">
          <a:xfrm>
            <a:off x="5303839" y="2811463"/>
            <a:ext cx="758825" cy="152400"/>
            <a:chOff x="4997572" y="3375302"/>
            <a:chExt cx="758091" cy="152400"/>
          </a:xfrm>
        </p:grpSpPr>
        <p:sp>
          <p:nvSpPr>
            <p:cNvPr id="218" name="Rectangle 217">
              <a:extLst>
                <a:ext uri="{FF2B5EF4-FFF2-40B4-BE49-F238E27FC236}">
                  <a16:creationId xmlns:a16="http://schemas.microsoft.com/office/drawing/2014/main" id="{8402766C-98C6-184B-9CD8-7A3CBFF5F2AD}"/>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9" name="Rectangle 218">
              <a:extLst>
                <a:ext uri="{FF2B5EF4-FFF2-40B4-BE49-F238E27FC236}">
                  <a16:creationId xmlns:a16="http://schemas.microsoft.com/office/drawing/2014/main" id="{A16F8A45-353A-7E40-91C0-B7DDA221F65C}"/>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0" name="Rectangle 219">
              <a:extLst>
                <a:ext uri="{FF2B5EF4-FFF2-40B4-BE49-F238E27FC236}">
                  <a16:creationId xmlns:a16="http://schemas.microsoft.com/office/drawing/2014/main" id="{1F3D85EF-D7C1-5D49-8A3A-A8E5669BC829}"/>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1" name="Rectangle 220">
              <a:extLst>
                <a:ext uri="{FF2B5EF4-FFF2-40B4-BE49-F238E27FC236}">
                  <a16:creationId xmlns:a16="http://schemas.microsoft.com/office/drawing/2014/main" id="{53276FC0-88E6-C841-8EC8-216FDF93E459}"/>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2" name="Rectangle 221">
              <a:extLst>
                <a:ext uri="{FF2B5EF4-FFF2-40B4-BE49-F238E27FC236}">
                  <a16:creationId xmlns:a16="http://schemas.microsoft.com/office/drawing/2014/main" id="{7FE470CB-4B77-CE4F-A346-7F38F7204E73}"/>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3" name="Rectangle 222">
              <a:extLst>
                <a:ext uri="{FF2B5EF4-FFF2-40B4-BE49-F238E27FC236}">
                  <a16:creationId xmlns:a16="http://schemas.microsoft.com/office/drawing/2014/main" id="{267FE802-88F6-E146-848D-C1F3BFB9FF9C}"/>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4" name="Rectangle 223">
              <a:extLst>
                <a:ext uri="{FF2B5EF4-FFF2-40B4-BE49-F238E27FC236}">
                  <a16:creationId xmlns:a16="http://schemas.microsoft.com/office/drawing/2014/main" id="{2C94E90D-9F8B-3D47-A25B-AB1B89896D3E}"/>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382" name="Group 256">
            <a:extLst>
              <a:ext uri="{FF2B5EF4-FFF2-40B4-BE49-F238E27FC236}">
                <a16:creationId xmlns:a16="http://schemas.microsoft.com/office/drawing/2014/main" id="{B44EE324-B69B-494C-8F00-D8677DC795BE}"/>
              </a:ext>
            </a:extLst>
          </p:cNvPr>
          <p:cNvGrpSpPr>
            <a:grpSpLocks/>
          </p:cNvGrpSpPr>
          <p:nvPr/>
        </p:nvGrpSpPr>
        <p:grpSpPr bwMode="auto">
          <a:xfrm>
            <a:off x="6070600" y="2809875"/>
            <a:ext cx="757238" cy="152400"/>
            <a:chOff x="4997572" y="3375302"/>
            <a:chExt cx="758091" cy="152400"/>
          </a:xfrm>
        </p:grpSpPr>
        <p:sp>
          <p:nvSpPr>
            <p:cNvPr id="258" name="Rectangle 257">
              <a:extLst>
                <a:ext uri="{FF2B5EF4-FFF2-40B4-BE49-F238E27FC236}">
                  <a16:creationId xmlns:a16="http://schemas.microsoft.com/office/drawing/2014/main" id="{418C9F00-962A-9246-B835-1F4AF5B847A5}"/>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9" name="Rectangle 258">
              <a:extLst>
                <a:ext uri="{FF2B5EF4-FFF2-40B4-BE49-F238E27FC236}">
                  <a16:creationId xmlns:a16="http://schemas.microsoft.com/office/drawing/2014/main" id="{D135AAAF-4189-0C4A-A22B-781230798329}"/>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0" name="Rectangle 259">
              <a:extLst>
                <a:ext uri="{FF2B5EF4-FFF2-40B4-BE49-F238E27FC236}">
                  <a16:creationId xmlns:a16="http://schemas.microsoft.com/office/drawing/2014/main" id="{31CC461A-41AA-9842-B871-9B294B738C94}"/>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1" name="Rectangle 260">
              <a:extLst>
                <a:ext uri="{FF2B5EF4-FFF2-40B4-BE49-F238E27FC236}">
                  <a16:creationId xmlns:a16="http://schemas.microsoft.com/office/drawing/2014/main" id="{21B894FA-A312-5B42-A562-87DB8F1231C0}"/>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2" name="Rectangle 261">
              <a:extLst>
                <a:ext uri="{FF2B5EF4-FFF2-40B4-BE49-F238E27FC236}">
                  <a16:creationId xmlns:a16="http://schemas.microsoft.com/office/drawing/2014/main" id="{910523A6-59D0-A44C-9032-8071B415E9F9}"/>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3" name="Rectangle 262">
              <a:extLst>
                <a:ext uri="{FF2B5EF4-FFF2-40B4-BE49-F238E27FC236}">
                  <a16:creationId xmlns:a16="http://schemas.microsoft.com/office/drawing/2014/main" id="{363FC9F7-10C4-5F44-9C90-C4B522F64B96}"/>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4" name="Rectangle 263">
              <a:extLst>
                <a:ext uri="{FF2B5EF4-FFF2-40B4-BE49-F238E27FC236}">
                  <a16:creationId xmlns:a16="http://schemas.microsoft.com/office/drawing/2014/main" id="{87600046-9B86-C242-B1FA-596CA9E61591}"/>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309" name="Straight Connector 308">
            <a:extLst>
              <a:ext uri="{FF2B5EF4-FFF2-40B4-BE49-F238E27FC236}">
                <a16:creationId xmlns:a16="http://schemas.microsoft.com/office/drawing/2014/main" id="{5A406649-93D5-D445-AAB8-03078E0AADC8}"/>
              </a:ext>
            </a:extLst>
          </p:cNvPr>
          <p:cNvCxnSpPr>
            <a:cxnSpLocks noChangeShapeType="1"/>
          </p:cNvCxnSpPr>
          <p:nvPr/>
        </p:nvCxnSpPr>
        <p:spPr bwMode="auto">
          <a:xfrm flipV="1">
            <a:off x="5233989" y="2813050"/>
            <a:ext cx="706437" cy="1588"/>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0" name="Straight Connector 309">
            <a:extLst>
              <a:ext uri="{FF2B5EF4-FFF2-40B4-BE49-F238E27FC236}">
                <a16:creationId xmlns:a16="http://schemas.microsoft.com/office/drawing/2014/main" id="{FA590A13-4A23-2748-890E-CB95D8580DCB}"/>
              </a:ext>
            </a:extLst>
          </p:cNvPr>
          <p:cNvCxnSpPr>
            <a:cxnSpLocks noChangeShapeType="1"/>
          </p:cNvCxnSpPr>
          <p:nvPr/>
        </p:nvCxnSpPr>
        <p:spPr bwMode="auto">
          <a:xfrm>
            <a:off x="5224463" y="2941638"/>
            <a:ext cx="709612" cy="635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01385" name="Group 350">
            <a:extLst>
              <a:ext uri="{FF2B5EF4-FFF2-40B4-BE49-F238E27FC236}">
                <a16:creationId xmlns:a16="http://schemas.microsoft.com/office/drawing/2014/main" id="{14288474-429B-2940-B026-7BBED62173CB}"/>
              </a:ext>
            </a:extLst>
          </p:cNvPr>
          <p:cNvGrpSpPr>
            <a:grpSpLocks/>
          </p:cNvGrpSpPr>
          <p:nvPr/>
        </p:nvGrpSpPr>
        <p:grpSpPr bwMode="auto">
          <a:xfrm>
            <a:off x="7705726" y="2798763"/>
            <a:ext cx="758825" cy="152400"/>
            <a:chOff x="4997572" y="3375302"/>
            <a:chExt cx="758091" cy="152400"/>
          </a:xfrm>
        </p:grpSpPr>
        <p:sp>
          <p:nvSpPr>
            <p:cNvPr id="352" name="Rectangle 351">
              <a:extLst>
                <a:ext uri="{FF2B5EF4-FFF2-40B4-BE49-F238E27FC236}">
                  <a16:creationId xmlns:a16="http://schemas.microsoft.com/office/drawing/2014/main" id="{06BB5E96-EE20-FB43-8731-14EA8AEEEFB8}"/>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3" name="Rectangle 352">
              <a:extLst>
                <a:ext uri="{FF2B5EF4-FFF2-40B4-BE49-F238E27FC236}">
                  <a16:creationId xmlns:a16="http://schemas.microsoft.com/office/drawing/2014/main" id="{56E63852-B8D9-DA41-AAF0-7BFFE6048CDF}"/>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4" name="Rectangle 353">
              <a:extLst>
                <a:ext uri="{FF2B5EF4-FFF2-40B4-BE49-F238E27FC236}">
                  <a16:creationId xmlns:a16="http://schemas.microsoft.com/office/drawing/2014/main" id="{5C66FE12-ED02-2E47-8B6A-8C7CC3461933}"/>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5" name="Rectangle 354">
              <a:extLst>
                <a:ext uri="{FF2B5EF4-FFF2-40B4-BE49-F238E27FC236}">
                  <a16:creationId xmlns:a16="http://schemas.microsoft.com/office/drawing/2014/main" id="{370C41E5-9777-DB48-899A-FEFD028CC2EB}"/>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6" name="Rectangle 355">
              <a:extLst>
                <a:ext uri="{FF2B5EF4-FFF2-40B4-BE49-F238E27FC236}">
                  <a16:creationId xmlns:a16="http://schemas.microsoft.com/office/drawing/2014/main" id="{F63A7A95-1DDC-EE4D-9108-7322638130C2}"/>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7" name="Rectangle 356">
              <a:extLst>
                <a:ext uri="{FF2B5EF4-FFF2-40B4-BE49-F238E27FC236}">
                  <a16:creationId xmlns:a16="http://schemas.microsoft.com/office/drawing/2014/main" id="{A8EB543E-6127-044E-A276-965E0FF05ADB}"/>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 name="Rectangle 357">
              <a:extLst>
                <a:ext uri="{FF2B5EF4-FFF2-40B4-BE49-F238E27FC236}">
                  <a16:creationId xmlns:a16="http://schemas.microsoft.com/office/drawing/2014/main" id="{A0B9E4FD-D741-0749-BE56-56F3DA280745}"/>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386" name="Group 358">
            <a:extLst>
              <a:ext uri="{FF2B5EF4-FFF2-40B4-BE49-F238E27FC236}">
                <a16:creationId xmlns:a16="http://schemas.microsoft.com/office/drawing/2014/main" id="{C29FD2A5-92D8-974D-8049-531D93BFAC25}"/>
              </a:ext>
            </a:extLst>
          </p:cNvPr>
          <p:cNvGrpSpPr>
            <a:grpSpLocks/>
          </p:cNvGrpSpPr>
          <p:nvPr/>
        </p:nvGrpSpPr>
        <p:grpSpPr bwMode="auto">
          <a:xfrm>
            <a:off x="6948489" y="2790825"/>
            <a:ext cx="757237" cy="152400"/>
            <a:chOff x="4997572" y="3375302"/>
            <a:chExt cx="758091" cy="152400"/>
          </a:xfrm>
        </p:grpSpPr>
        <p:sp>
          <p:nvSpPr>
            <p:cNvPr id="360" name="Rectangle 359">
              <a:extLst>
                <a:ext uri="{FF2B5EF4-FFF2-40B4-BE49-F238E27FC236}">
                  <a16:creationId xmlns:a16="http://schemas.microsoft.com/office/drawing/2014/main" id="{B4D850A2-0517-B140-9419-F410F90D9C0D}"/>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1" name="Rectangle 360">
              <a:extLst>
                <a:ext uri="{FF2B5EF4-FFF2-40B4-BE49-F238E27FC236}">
                  <a16:creationId xmlns:a16="http://schemas.microsoft.com/office/drawing/2014/main" id="{A98DC48C-3D0D-A548-B674-08923619711F}"/>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2" name="Rectangle 361">
              <a:extLst>
                <a:ext uri="{FF2B5EF4-FFF2-40B4-BE49-F238E27FC236}">
                  <a16:creationId xmlns:a16="http://schemas.microsoft.com/office/drawing/2014/main" id="{5B23B2BC-5B5E-F840-A4C0-70A30553AF58}"/>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3" name="Rectangle 362">
              <a:extLst>
                <a:ext uri="{FF2B5EF4-FFF2-40B4-BE49-F238E27FC236}">
                  <a16:creationId xmlns:a16="http://schemas.microsoft.com/office/drawing/2014/main" id="{756F3A94-F914-514F-9F45-7AB53818A916}"/>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4" name="Rectangle 363">
              <a:extLst>
                <a:ext uri="{FF2B5EF4-FFF2-40B4-BE49-F238E27FC236}">
                  <a16:creationId xmlns:a16="http://schemas.microsoft.com/office/drawing/2014/main" id="{16F70C34-CCA5-4D48-BBD2-1E526E12BB4A}"/>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5" name="Rectangle 364">
              <a:extLst>
                <a:ext uri="{FF2B5EF4-FFF2-40B4-BE49-F238E27FC236}">
                  <a16:creationId xmlns:a16="http://schemas.microsoft.com/office/drawing/2014/main" id="{A8D3A1D3-A12A-AB43-B748-9A5494628E7D}"/>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6" name="Rectangle 365">
              <a:extLst>
                <a:ext uri="{FF2B5EF4-FFF2-40B4-BE49-F238E27FC236}">
                  <a16:creationId xmlns:a16="http://schemas.microsoft.com/office/drawing/2014/main" id="{DFE608B4-4C57-DA4D-88E2-FAA5DA381B2E}"/>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393" name="Straight Connector 392">
            <a:extLst>
              <a:ext uri="{FF2B5EF4-FFF2-40B4-BE49-F238E27FC236}">
                <a16:creationId xmlns:a16="http://schemas.microsoft.com/office/drawing/2014/main" id="{F65278D5-9662-9440-9741-728B6CC0422E}"/>
              </a:ext>
            </a:extLst>
          </p:cNvPr>
          <p:cNvCxnSpPr>
            <a:cxnSpLocks noChangeShapeType="1"/>
          </p:cNvCxnSpPr>
          <p:nvPr/>
        </p:nvCxnSpPr>
        <p:spPr bwMode="auto">
          <a:xfrm flipV="1">
            <a:off x="5929314" y="2800350"/>
            <a:ext cx="2587625" cy="1270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4" name="Straight Connector 393">
            <a:extLst>
              <a:ext uri="{FF2B5EF4-FFF2-40B4-BE49-F238E27FC236}">
                <a16:creationId xmlns:a16="http://schemas.microsoft.com/office/drawing/2014/main" id="{E3ED7F71-B45C-0643-BC12-1F7457C1EE5C}"/>
              </a:ext>
            </a:extLst>
          </p:cNvPr>
          <p:cNvCxnSpPr>
            <a:cxnSpLocks noChangeShapeType="1"/>
          </p:cNvCxnSpPr>
          <p:nvPr/>
        </p:nvCxnSpPr>
        <p:spPr bwMode="auto">
          <a:xfrm flipV="1">
            <a:off x="5916614" y="2946401"/>
            <a:ext cx="2600325" cy="4763"/>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5" name="Straight Connector 394">
            <a:extLst>
              <a:ext uri="{FF2B5EF4-FFF2-40B4-BE49-F238E27FC236}">
                <a16:creationId xmlns:a16="http://schemas.microsoft.com/office/drawing/2014/main" id="{2346D814-9AF9-A74F-8809-8BAF34FAD0E0}"/>
              </a:ext>
            </a:extLst>
          </p:cNvPr>
          <p:cNvCxnSpPr>
            <a:cxnSpLocks noChangeShapeType="1"/>
          </p:cNvCxnSpPr>
          <p:nvPr/>
        </p:nvCxnSpPr>
        <p:spPr bwMode="auto">
          <a:xfrm>
            <a:off x="7762876" y="2800350"/>
            <a:ext cx="754063" cy="0"/>
          </a:xfrm>
          <a:prstGeom prst="line">
            <a:avLst/>
          </a:prstGeom>
          <a:noFill/>
          <a:ln w="5715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96" name="Straight Connector 395">
            <a:extLst>
              <a:ext uri="{FF2B5EF4-FFF2-40B4-BE49-F238E27FC236}">
                <a16:creationId xmlns:a16="http://schemas.microsoft.com/office/drawing/2014/main" id="{AF1C73CA-8DD6-EC4A-8378-A27D208DB7C0}"/>
              </a:ext>
            </a:extLst>
          </p:cNvPr>
          <p:cNvCxnSpPr>
            <a:cxnSpLocks noChangeShapeType="1"/>
            <a:stCxn id="352" idx="2"/>
          </p:cNvCxnSpPr>
          <p:nvPr/>
        </p:nvCxnSpPr>
        <p:spPr bwMode="auto">
          <a:xfrm>
            <a:off x="7759700" y="2944814"/>
            <a:ext cx="757238" cy="1587"/>
          </a:xfrm>
          <a:prstGeom prst="line">
            <a:avLst/>
          </a:prstGeom>
          <a:noFill/>
          <a:ln w="5715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01391" name="Group 404">
            <a:extLst>
              <a:ext uri="{FF2B5EF4-FFF2-40B4-BE49-F238E27FC236}">
                <a16:creationId xmlns:a16="http://schemas.microsoft.com/office/drawing/2014/main" id="{E0F8E27D-7B3B-AB4B-B57B-F28B221D97B0}"/>
              </a:ext>
            </a:extLst>
          </p:cNvPr>
          <p:cNvGrpSpPr>
            <a:grpSpLocks/>
          </p:cNvGrpSpPr>
          <p:nvPr/>
        </p:nvGrpSpPr>
        <p:grpSpPr bwMode="auto">
          <a:xfrm>
            <a:off x="2498726" y="3411538"/>
            <a:ext cx="758825" cy="152400"/>
            <a:chOff x="4997572" y="3375302"/>
            <a:chExt cx="758091" cy="152400"/>
          </a:xfrm>
        </p:grpSpPr>
        <p:sp>
          <p:nvSpPr>
            <p:cNvPr id="406" name="Rectangle 405">
              <a:extLst>
                <a:ext uri="{FF2B5EF4-FFF2-40B4-BE49-F238E27FC236}">
                  <a16:creationId xmlns:a16="http://schemas.microsoft.com/office/drawing/2014/main" id="{96229F77-B3ED-8749-AD98-2CA1F27B9C20}"/>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7" name="Rectangle 406">
              <a:extLst>
                <a:ext uri="{FF2B5EF4-FFF2-40B4-BE49-F238E27FC236}">
                  <a16:creationId xmlns:a16="http://schemas.microsoft.com/office/drawing/2014/main" id="{094AD890-CBE9-F841-922A-5CAC89BDB5B1}"/>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8" name="Rectangle 407">
              <a:extLst>
                <a:ext uri="{FF2B5EF4-FFF2-40B4-BE49-F238E27FC236}">
                  <a16:creationId xmlns:a16="http://schemas.microsoft.com/office/drawing/2014/main" id="{68E88FB7-AF94-9C48-AD1B-E915BCEF64C3}"/>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9" name="Rectangle 408">
              <a:extLst>
                <a:ext uri="{FF2B5EF4-FFF2-40B4-BE49-F238E27FC236}">
                  <a16:creationId xmlns:a16="http://schemas.microsoft.com/office/drawing/2014/main" id="{30DD4171-E45A-C143-8952-E55CC8DAC98D}"/>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0" name="Rectangle 409">
              <a:extLst>
                <a:ext uri="{FF2B5EF4-FFF2-40B4-BE49-F238E27FC236}">
                  <a16:creationId xmlns:a16="http://schemas.microsoft.com/office/drawing/2014/main" id="{AE122FA2-2426-7F45-AD3E-1ACED150BEE4}"/>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1" name="Rectangle 410">
              <a:extLst>
                <a:ext uri="{FF2B5EF4-FFF2-40B4-BE49-F238E27FC236}">
                  <a16:creationId xmlns:a16="http://schemas.microsoft.com/office/drawing/2014/main" id="{67D68281-6179-A54D-BAEA-D0B3BA52EBF2}"/>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2" name="Rectangle 411">
              <a:extLst>
                <a:ext uri="{FF2B5EF4-FFF2-40B4-BE49-F238E27FC236}">
                  <a16:creationId xmlns:a16="http://schemas.microsoft.com/office/drawing/2014/main" id="{70430A92-E8E1-C340-828E-CF66A4B95443}"/>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392" name="Group 412">
            <a:extLst>
              <a:ext uri="{FF2B5EF4-FFF2-40B4-BE49-F238E27FC236}">
                <a16:creationId xmlns:a16="http://schemas.microsoft.com/office/drawing/2014/main" id="{14851120-9885-CE43-B61C-0D99A3CD75B1}"/>
              </a:ext>
            </a:extLst>
          </p:cNvPr>
          <p:cNvGrpSpPr>
            <a:grpSpLocks/>
          </p:cNvGrpSpPr>
          <p:nvPr/>
        </p:nvGrpSpPr>
        <p:grpSpPr bwMode="auto">
          <a:xfrm>
            <a:off x="3257550" y="3405188"/>
            <a:ext cx="757238" cy="152400"/>
            <a:chOff x="4997572" y="3375302"/>
            <a:chExt cx="758091" cy="152400"/>
          </a:xfrm>
        </p:grpSpPr>
        <p:sp>
          <p:nvSpPr>
            <p:cNvPr id="414" name="Rectangle 413">
              <a:extLst>
                <a:ext uri="{FF2B5EF4-FFF2-40B4-BE49-F238E27FC236}">
                  <a16:creationId xmlns:a16="http://schemas.microsoft.com/office/drawing/2014/main" id="{89DD3C87-2F10-8549-A7AF-548A39146539}"/>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5" name="Rectangle 414">
              <a:extLst>
                <a:ext uri="{FF2B5EF4-FFF2-40B4-BE49-F238E27FC236}">
                  <a16:creationId xmlns:a16="http://schemas.microsoft.com/office/drawing/2014/main" id="{801D93B9-C04A-294F-974A-CA4C30B0AD93}"/>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6" name="Rectangle 415">
              <a:extLst>
                <a:ext uri="{FF2B5EF4-FFF2-40B4-BE49-F238E27FC236}">
                  <a16:creationId xmlns:a16="http://schemas.microsoft.com/office/drawing/2014/main" id="{FDD18E99-77C6-4244-A91A-6B0CBBBC71BC}"/>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7" name="Rectangle 416">
              <a:extLst>
                <a:ext uri="{FF2B5EF4-FFF2-40B4-BE49-F238E27FC236}">
                  <a16:creationId xmlns:a16="http://schemas.microsoft.com/office/drawing/2014/main" id="{EBCF0B5A-1713-F845-8D4A-AD31FBB75E96}"/>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8" name="Rectangle 417">
              <a:extLst>
                <a:ext uri="{FF2B5EF4-FFF2-40B4-BE49-F238E27FC236}">
                  <a16:creationId xmlns:a16="http://schemas.microsoft.com/office/drawing/2014/main" id="{7211DA61-0B70-8744-BF87-9BC71FB5AF5C}"/>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9" name="Rectangle 418">
              <a:extLst>
                <a:ext uri="{FF2B5EF4-FFF2-40B4-BE49-F238E27FC236}">
                  <a16:creationId xmlns:a16="http://schemas.microsoft.com/office/drawing/2014/main" id="{40AEE567-D48F-C74E-9022-C0BABAD6CB80}"/>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0" name="Rectangle 419">
              <a:extLst>
                <a:ext uri="{FF2B5EF4-FFF2-40B4-BE49-F238E27FC236}">
                  <a16:creationId xmlns:a16="http://schemas.microsoft.com/office/drawing/2014/main" id="{125134A2-3161-F84C-BD2E-46BC05F17248}"/>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393" name="Group 420">
            <a:extLst>
              <a:ext uri="{FF2B5EF4-FFF2-40B4-BE49-F238E27FC236}">
                <a16:creationId xmlns:a16="http://schemas.microsoft.com/office/drawing/2014/main" id="{9CE7893F-3D92-4E4F-942A-E782B3890AE8}"/>
              </a:ext>
            </a:extLst>
          </p:cNvPr>
          <p:cNvGrpSpPr>
            <a:grpSpLocks/>
          </p:cNvGrpSpPr>
          <p:nvPr/>
        </p:nvGrpSpPr>
        <p:grpSpPr bwMode="auto">
          <a:xfrm>
            <a:off x="4014789" y="3429000"/>
            <a:ext cx="758825" cy="152400"/>
            <a:chOff x="4997572" y="3375302"/>
            <a:chExt cx="758091" cy="152400"/>
          </a:xfrm>
        </p:grpSpPr>
        <p:sp>
          <p:nvSpPr>
            <p:cNvPr id="422" name="Rectangle 421">
              <a:extLst>
                <a:ext uri="{FF2B5EF4-FFF2-40B4-BE49-F238E27FC236}">
                  <a16:creationId xmlns:a16="http://schemas.microsoft.com/office/drawing/2014/main" id="{FCAA08E0-ED05-3D48-8050-5E2D4A45F4A6}"/>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3" name="Rectangle 422">
              <a:extLst>
                <a:ext uri="{FF2B5EF4-FFF2-40B4-BE49-F238E27FC236}">
                  <a16:creationId xmlns:a16="http://schemas.microsoft.com/office/drawing/2014/main" id="{A9807036-4AA1-F349-83DD-C0995E9E0533}"/>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4" name="Rectangle 423">
              <a:extLst>
                <a:ext uri="{FF2B5EF4-FFF2-40B4-BE49-F238E27FC236}">
                  <a16:creationId xmlns:a16="http://schemas.microsoft.com/office/drawing/2014/main" id="{5EC02B2A-D99E-3A48-BA05-8999698F4BB5}"/>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5" name="Rectangle 424">
              <a:extLst>
                <a:ext uri="{FF2B5EF4-FFF2-40B4-BE49-F238E27FC236}">
                  <a16:creationId xmlns:a16="http://schemas.microsoft.com/office/drawing/2014/main" id="{91503A43-A7B6-9148-A378-6621B49D946B}"/>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6" name="Rectangle 425">
              <a:extLst>
                <a:ext uri="{FF2B5EF4-FFF2-40B4-BE49-F238E27FC236}">
                  <a16:creationId xmlns:a16="http://schemas.microsoft.com/office/drawing/2014/main" id="{A2CBD4D6-B10E-B740-852F-08FBD65C7C88}"/>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7" name="Rectangle 426">
              <a:extLst>
                <a:ext uri="{FF2B5EF4-FFF2-40B4-BE49-F238E27FC236}">
                  <a16:creationId xmlns:a16="http://schemas.microsoft.com/office/drawing/2014/main" id="{7A5AA755-3689-F94E-8E08-94DD5E0832F0}"/>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8" name="Rectangle 427">
              <a:extLst>
                <a:ext uri="{FF2B5EF4-FFF2-40B4-BE49-F238E27FC236}">
                  <a16:creationId xmlns:a16="http://schemas.microsoft.com/office/drawing/2014/main" id="{F093CDA7-F2F1-4340-91D0-00D696A1F754}"/>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394" name="Group 428">
            <a:extLst>
              <a:ext uri="{FF2B5EF4-FFF2-40B4-BE49-F238E27FC236}">
                <a16:creationId xmlns:a16="http://schemas.microsoft.com/office/drawing/2014/main" id="{8345B6D3-FB45-FC47-8ECF-A84C17B9A912}"/>
              </a:ext>
            </a:extLst>
          </p:cNvPr>
          <p:cNvGrpSpPr>
            <a:grpSpLocks/>
          </p:cNvGrpSpPr>
          <p:nvPr/>
        </p:nvGrpSpPr>
        <p:grpSpPr bwMode="auto">
          <a:xfrm>
            <a:off x="4346575" y="3433763"/>
            <a:ext cx="757238" cy="152400"/>
            <a:chOff x="4997572" y="3375302"/>
            <a:chExt cx="758091" cy="152400"/>
          </a:xfrm>
        </p:grpSpPr>
        <p:sp>
          <p:nvSpPr>
            <p:cNvPr id="430" name="Rectangle 429">
              <a:extLst>
                <a:ext uri="{FF2B5EF4-FFF2-40B4-BE49-F238E27FC236}">
                  <a16:creationId xmlns:a16="http://schemas.microsoft.com/office/drawing/2014/main" id="{3842B499-1919-0941-AA42-D663E5133439}"/>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1" name="Rectangle 430">
              <a:extLst>
                <a:ext uri="{FF2B5EF4-FFF2-40B4-BE49-F238E27FC236}">
                  <a16:creationId xmlns:a16="http://schemas.microsoft.com/office/drawing/2014/main" id="{786A59C1-779D-D346-ACFD-58DB2AB79211}"/>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2" name="Rectangle 431">
              <a:extLst>
                <a:ext uri="{FF2B5EF4-FFF2-40B4-BE49-F238E27FC236}">
                  <a16:creationId xmlns:a16="http://schemas.microsoft.com/office/drawing/2014/main" id="{3759D4D0-C268-1E4A-9FB1-97F0B126B033}"/>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3" name="Rectangle 432">
              <a:extLst>
                <a:ext uri="{FF2B5EF4-FFF2-40B4-BE49-F238E27FC236}">
                  <a16:creationId xmlns:a16="http://schemas.microsoft.com/office/drawing/2014/main" id="{270A460B-19CA-F84B-A749-B5721E8320CA}"/>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4" name="Rectangle 433">
              <a:extLst>
                <a:ext uri="{FF2B5EF4-FFF2-40B4-BE49-F238E27FC236}">
                  <a16:creationId xmlns:a16="http://schemas.microsoft.com/office/drawing/2014/main" id="{07A7C632-CE90-EE45-9B63-0C22061EA260}"/>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5" name="Rectangle 434">
              <a:extLst>
                <a:ext uri="{FF2B5EF4-FFF2-40B4-BE49-F238E27FC236}">
                  <a16:creationId xmlns:a16="http://schemas.microsoft.com/office/drawing/2014/main" id="{6B7BE14E-9A87-7B47-9FE3-F76C9766E93F}"/>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6" name="Rectangle 435">
              <a:extLst>
                <a:ext uri="{FF2B5EF4-FFF2-40B4-BE49-F238E27FC236}">
                  <a16:creationId xmlns:a16="http://schemas.microsoft.com/office/drawing/2014/main" id="{0850B9A5-74AD-9942-BC40-A8F747077656}"/>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395" name="Group 444">
            <a:extLst>
              <a:ext uri="{FF2B5EF4-FFF2-40B4-BE49-F238E27FC236}">
                <a16:creationId xmlns:a16="http://schemas.microsoft.com/office/drawing/2014/main" id="{103C52A2-C008-994F-ADBA-1360B9E0849F}"/>
              </a:ext>
            </a:extLst>
          </p:cNvPr>
          <p:cNvGrpSpPr>
            <a:grpSpLocks/>
          </p:cNvGrpSpPr>
          <p:nvPr/>
        </p:nvGrpSpPr>
        <p:grpSpPr bwMode="auto">
          <a:xfrm>
            <a:off x="1741489" y="3409950"/>
            <a:ext cx="757237" cy="152400"/>
            <a:chOff x="4997572" y="3375302"/>
            <a:chExt cx="758091" cy="152400"/>
          </a:xfrm>
        </p:grpSpPr>
        <p:sp>
          <p:nvSpPr>
            <p:cNvPr id="446" name="Rectangle 445">
              <a:extLst>
                <a:ext uri="{FF2B5EF4-FFF2-40B4-BE49-F238E27FC236}">
                  <a16:creationId xmlns:a16="http://schemas.microsoft.com/office/drawing/2014/main" id="{0840E02C-E273-A54E-B8C0-FBB8637AB3DC}"/>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7" name="Rectangle 446">
              <a:extLst>
                <a:ext uri="{FF2B5EF4-FFF2-40B4-BE49-F238E27FC236}">
                  <a16:creationId xmlns:a16="http://schemas.microsoft.com/office/drawing/2014/main" id="{550D90D4-D83B-3547-8EAB-65BCE6232F2A}"/>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8" name="Rectangle 447">
              <a:extLst>
                <a:ext uri="{FF2B5EF4-FFF2-40B4-BE49-F238E27FC236}">
                  <a16:creationId xmlns:a16="http://schemas.microsoft.com/office/drawing/2014/main" id="{A7EC9CD5-642E-B34F-82FB-5DADFA068418}"/>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9" name="Rectangle 448">
              <a:extLst>
                <a:ext uri="{FF2B5EF4-FFF2-40B4-BE49-F238E27FC236}">
                  <a16:creationId xmlns:a16="http://schemas.microsoft.com/office/drawing/2014/main" id="{119A5B4F-B5AC-0049-987A-056BE705F68A}"/>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0" name="Rectangle 449">
              <a:extLst>
                <a:ext uri="{FF2B5EF4-FFF2-40B4-BE49-F238E27FC236}">
                  <a16:creationId xmlns:a16="http://schemas.microsoft.com/office/drawing/2014/main" id="{1E2A1C3D-181F-8047-9EC1-52FED148E7B0}"/>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1" name="Rectangle 450">
              <a:extLst>
                <a:ext uri="{FF2B5EF4-FFF2-40B4-BE49-F238E27FC236}">
                  <a16:creationId xmlns:a16="http://schemas.microsoft.com/office/drawing/2014/main" id="{5E5EB5F4-70AA-4146-9ECD-CED268D65214}"/>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2" name="Rectangle 451">
              <a:extLst>
                <a:ext uri="{FF2B5EF4-FFF2-40B4-BE49-F238E27FC236}">
                  <a16:creationId xmlns:a16="http://schemas.microsoft.com/office/drawing/2014/main" id="{66EFEC06-88EA-F647-A9C9-468E06F16C0D}"/>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396" name="Group 452">
            <a:extLst>
              <a:ext uri="{FF2B5EF4-FFF2-40B4-BE49-F238E27FC236}">
                <a16:creationId xmlns:a16="http://schemas.microsoft.com/office/drawing/2014/main" id="{933A7BC2-026F-FB4F-96CA-14D919BB5B69}"/>
              </a:ext>
            </a:extLst>
          </p:cNvPr>
          <p:cNvGrpSpPr>
            <a:grpSpLocks/>
          </p:cNvGrpSpPr>
          <p:nvPr/>
        </p:nvGrpSpPr>
        <p:grpSpPr bwMode="auto">
          <a:xfrm>
            <a:off x="982662" y="3402013"/>
            <a:ext cx="758826" cy="152400"/>
            <a:chOff x="4997572" y="3375302"/>
            <a:chExt cx="758091" cy="152400"/>
          </a:xfrm>
        </p:grpSpPr>
        <p:sp>
          <p:nvSpPr>
            <p:cNvPr id="454" name="Rectangle 453">
              <a:extLst>
                <a:ext uri="{FF2B5EF4-FFF2-40B4-BE49-F238E27FC236}">
                  <a16:creationId xmlns:a16="http://schemas.microsoft.com/office/drawing/2014/main" id="{75189DA5-45A4-F64B-81D4-15EAD86B85CF}"/>
                </a:ext>
              </a:extLst>
            </p:cNvPr>
            <p:cNvSpPr/>
            <p:nvPr/>
          </p:nvSpPr>
          <p:spPr>
            <a:xfrm>
              <a:off x="4997572"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5" name="Rectangle 454">
              <a:extLst>
                <a:ext uri="{FF2B5EF4-FFF2-40B4-BE49-F238E27FC236}">
                  <a16:creationId xmlns:a16="http://schemas.microsoft.com/office/drawing/2014/main" id="{35FE79C7-4E89-F14C-9C13-B957607BFF03}"/>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6" name="Rectangle 455">
              <a:extLst>
                <a:ext uri="{FF2B5EF4-FFF2-40B4-BE49-F238E27FC236}">
                  <a16:creationId xmlns:a16="http://schemas.microsoft.com/office/drawing/2014/main" id="{259EE634-C510-A643-B4B7-27D539FCD194}"/>
                </a:ext>
              </a:extLst>
            </p:cNvPr>
            <p:cNvSpPr/>
            <p:nvPr/>
          </p:nvSpPr>
          <p:spPr>
            <a:xfrm>
              <a:off x="5214849" y="337530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7" name="Rectangle 456">
              <a:extLst>
                <a:ext uri="{FF2B5EF4-FFF2-40B4-BE49-F238E27FC236}">
                  <a16:creationId xmlns:a16="http://schemas.microsoft.com/office/drawing/2014/main" id="{F1998D47-B2F3-CE46-87BC-8DFF756C823B}"/>
                </a:ext>
              </a:extLst>
            </p:cNvPr>
            <p:cNvSpPr/>
            <p:nvPr/>
          </p:nvSpPr>
          <p:spPr>
            <a:xfrm>
              <a:off x="5324280" y="3376889"/>
              <a:ext cx="107845"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8" name="Rectangle 457">
              <a:extLst>
                <a:ext uri="{FF2B5EF4-FFF2-40B4-BE49-F238E27FC236}">
                  <a16:creationId xmlns:a16="http://schemas.microsoft.com/office/drawing/2014/main" id="{AAA7BC6B-5F72-604D-AE2A-468A32338930}"/>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9" name="Rectangle 458">
              <a:extLst>
                <a:ext uri="{FF2B5EF4-FFF2-40B4-BE49-F238E27FC236}">
                  <a16:creationId xmlns:a16="http://schemas.microsoft.com/office/drawing/2014/main" id="{974A3D9D-137A-5C4A-AFA5-59674B6F9866}"/>
                </a:ext>
              </a:extLst>
            </p:cNvPr>
            <p:cNvSpPr/>
            <p:nvPr/>
          </p:nvSpPr>
          <p:spPr>
            <a:xfrm>
              <a:off x="5541558"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0" name="Rectangle 459">
              <a:extLst>
                <a:ext uri="{FF2B5EF4-FFF2-40B4-BE49-F238E27FC236}">
                  <a16:creationId xmlns:a16="http://schemas.microsoft.com/office/drawing/2014/main" id="{ACA8C74C-0B21-D14C-A15C-0A5736359190}"/>
                </a:ext>
              </a:extLst>
            </p:cNvPr>
            <p:cNvSpPr/>
            <p:nvPr/>
          </p:nvSpPr>
          <p:spPr>
            <a:xfrm>
              <a:off x="5647818" y="3381652"/>
              <a:ext cx="107845"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397" name="Group 478">
            <a:extLst>
              <a:ext uri="{FF2B5EF4-FFF2-40B4-BE49-F238E27FC236}">
                <a16:creationId xmlns:a16="http://schemas.microsoft.com/office/drawing/2014/main" id="{A7C5D634-5368-244E-BB5D-79F3571648B0}"/>
              </a:ext>
            </a:extLst>
          </p:cNvPr>
          <p:cNvGrpSpPr>
            <a:grpSpLocks/>
          </p:cNvGrpSpPr>
          <p:nvPr/>
        </p:nvGrpSpPr>
        <p:grpSpPr bwMode="auto">
          <a:xfrm>
            <a:off x="4014789" y="3417888"/>
            <a:ext cx="758825" cy="152400"/>
            <a:chOff x="4997572" y="3375302"/>
            <a:chExt cx="758091" cy="152400"/>
          </a:xfrm>
        </p:grpSpPr>
        <p:sp>
          <p:nvSpPr>
            <p:cNvPr id="480" name="Rectangle 479">
              <a:extLst>
                <a:ext uri="{FF2B5EF4-FFF2-40B4-BE49-F238E27FC236}">
                  <a16:creationId xmlns:a16="http://schemas.microsoft.com/office/drawing/2014/main" id="{83597EB4-0F0D-C648-8BAE-9C464C80021A}"/>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1" name="Rectangle 480">
              <a:extLst>
                <a:ext uri="{FF2B5EF4-FFF2-40B4-BE49-F238E27FC236}">
                  <a16:creationId xmlns:a16="http://schemas.microsoft.com/office/drawing/2014/main" id="{962C9C0A-5468-1D4A-B171-7E76BF53A1D9}"/>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2" name="Rectangle 481">
              <a:extLst>
                <a:ext uri="{FF2B5EF4-FFF2-40B4-BE49-F238E27FC236}">
                  <a16:creationId xmlns:a16="http://schemas.microsoft.com/office/drawing/2014/main" id="{69E841DE-5298-6A47-9328-483E35A42A70}"/>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3" name="Rectangle 482">
              <a:extLst>
                <a:ext uri="{FF2B5EF4-FFF2-40B4-BE49-F238E27FC236}">
                  <a16:creationId xmlns:a16="http://schemas.microsoft.com/office/drawing/2014/main" id="{9913233E-AB58-8647-BE76-C0E1CFFA8A7B}"/>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4" name="Rectangle 483">
              <a:extLst>
                <a:ext uri="{FF2B5EF4-FFF2-40B4-BE49-F238E27FC236}">
                  <a16:creationId xmlns:a16="http://schemas.microsoft.com/office/drawing/2014/main" id="{676E6D73-8F6F-B34C-A380-5C7F4AAC7881}"/>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5" name="Rectangle 484">
              <a:extLst>
                <a:ext uri="{FF2B5EF4-FFF2-40B4-BE49-F238E27FC236}">
                  <a16:creationId xmlns:a16="http://schemas.microsoft.com/office/drawing/2014/main" id="{3B32EC8E-D399-5440-9B5E-75659A425690}"/>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6" name="Rectangle 485">
              <a:extLst>
                <a:ext uri="{FF2B5EF4-FFF2-40B4-BE49-F238E27FC236}">
                  <a16:creationId xmlns:a16="http://schemas.microsoft.com/office/drawing/2014/main" id="{30AD69F5-0166-594E-90BB-132FCB1E74F6}"/>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487" name="Straight Connector 486">
            <a:extLst>
              <a:ext uri="{FF2B5EF4-FFF2-40B4-BE49-F238E27FC236}">
                <a16:creationId xmlns:a16="http://schemas.microsoft.com/office/drawing/2014/main" id="{FC82F3C7-58E5-6B4F-B984-FEB74C78C091}"/>
              </a:ext>
            </a:extLst>
          </p:cNvPr>
          <p:cNvCxnSpPr>
            <a:cxnSpLocks noChangeShapeType="1"/>
          </p:cNvCxnSpPr>
          <p:nvPr/>
        </p:nvCxnSpPr>
        <p:spPr bwMode="auto">
          <a:xfrm flipV="1">
            <a:off x="1408112" y="3417888"/>
            <a:ext cx="3743326" cy="635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8" name="Straight Connector 487">
            <a:extLst>
              <a:ext uri="{FF2B5EF4-FFF2-40B4-BE49-F238E27FC236}">
                <a16:creationId xmlns:a16="http://schemas.microsoft.com/office/drawing/2014/main" id="{6485482B-371F-5247-BF48-20C355DD2BA8}"/>
              </a:ext>
            </a:extLst>
          </p:cNvPr>
          <p:cNvCxnSpPr>
            <a:cxnSpLocks noChangeShapeType="1"/>
          </p:cNvCxnSpPr>
          <p:nvPr/>
        </p:nvCxnSpPr>
        <p:spPr bwMode="auto">
          <a:xfrm flipV="1">
            <a:off x="1390650" y="3560764"/>
            <a:ext cx="3735388" cy="3175"/>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90" name="Straight Connector 489">
            <a:extLst>
              <a:ext uri="{FF2B5EF4-FFF2-40B4-BE49-F238E27FC236}">
                <a16:creationId xmlns:a16="http://schemas.microsoft.com/office/drawing/2014/main" id="{46B1F145-583F-B042-BADD-2A9C2DF54FFD}"/>
              </a:ext>
            </a:extLst>
          </p:cNvPr>
          <p:cNvCxnSpPr>
            <a:cxnSpLocks noChangeShapeType="1"/>
          </p:cNvCxnSpPr>
          <p:nvPr/>
        </p:nvCxnSpPr>
        <p:spPr bwMode="auto">
          <a:xfrm>
            <a:off x="4892676" y="3560763"/>
            <a:ext cx="252413"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01401" name="Group 498">
            <a:extLst>
              <a:ext uri="{FF2B5EF4-FFF2-40B4-BE49-F238E27FC236}">
                <a16:creationId xmlns:a16="http://schemas.microsoft.com/office/drawing/2014/main" id="{10012F23-0DAE-C74B-8639-950386E78286}"/>
              </a:ext>
            </a:extLst>
          </p:cNvPr>
          <p:cNvGrpSpPr>
            <a:grpSpLocks/>
          </p:cNvGrpSpPr>
          <p:nvPr/>
        </p:nvGrpSpPr>
        <p:grpSpPr bwMode="auto">
          <a:xfrm>
            <a:off x="8445501" y="3419475"/>
            <a:ext cx="758825" cy="152400"/>
            <a:chOff x="4997572" y="3375302"/>
            <a:chExt cx="758091" cy="152400"/>
          </a:xfrm>
        </p:grpSpPr>
        <p:sp>
          <p:nvSpPr>
            <p:cNvPr id="500" name="Rectangle 499">
              <a:extLst>
                <a:ext uri="{FF2B5EF4-FFF2-40B4-BE49-F238E27FC236}">
                  <a16:creationId xmlns:a16="http://schemas.microsoft.com/office/drawing/2014/main" id="{44E7AD4D-3294-754E-835B-BE9015398332}"/>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1" name="Rectangle 500">
              <a:extLst>
                <a:ext uri="{FF2B5EF4-FFF2-40B4-BE49-F238E27FC236}">
                  <a16:creationId xmlns:a16="http://schemas.microsoft.com/office/drawing/2014/main" id="{E9B58C61-C604-9C4A-8604-7801A34776F8}"/>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2" name="Rectangle 501">
              <a:extLst>
                <a:ext uri="{FF2B5EF4-FFF2-40B4-BE49-F238E27FC236}">
                  <a16:creationId xmlns:a16="http://schemas.microsoft.com/office/drawing/2014/main" id="{BE3C941E-A2A4-414A-99A7-884D52A91CD5}"/>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3" name="Rectangle 502">
              <a:extLst>
                <a:ext uri="{FF2B5EF4-FFF2-40B4-BE49-F238E27FC236}">
                  <a16:creationId xmlns:a16="http://schemas.microsoft.com/office/drawing/2014/main" id="{5435CB90-02D0-1846-A493-B31FD06A8500}"/>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4" name="Rectangle 503">
              <a:extLst>
                <a:ext uri="{FF2B5EF4-FFF2-40B4-BE49-F238E27FC236}">
                  <a16:creationId xmlns:a16="http://schemas.microsoft.com/office/drawing/2014/main" id="{8C97D538-4187-CD4A-853A-23FFC1E6906D}"/>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5" name="Rectangle 504">
              <a:extLst>
                <a:ext uri="{FF2B5EF4-FFF2-40B4-BE49-F238E27FC236}">
                  <a16:creationId xmlns:a16="http://schemas.microsoft.com/office/drawing/2014/main" id="{FC9369E2-741E-264E-B6CA-5A98161D8428}"/>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6" name="Rectangle 505">
              <a:extLst>
                <a:ext uri="{FF2B5EF4-FFF2-40B4-BE49-F238E27FC236}">
                  <a16:creationId xmlns:a16="http://schemas.microsoft.com/office/drawing/2014/main" id="{E388E4DA-1423-5846-A850-F4815DCCB4C3}"/>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02" name="Group 506">
            <a:extLst>
              <a:ext uri="{FF2B5EF4-FFF2-40B4-BE49-F238E27FC236}">
                <a16:creationId xmlns:a16="http://schemas.microsoft.com/office/drawing/2014/main" id="{7DABFA4D-2727-5E4E-98FC-0CA7CB1C504A}"/>
              </a:ext>
            </a:extLst>
          </p:cNvPr>
          <p:cNvGrpSpPr>
            <a:grpSpLocks/>
          </p:cNvGrpSpPr>
          <p:nvPr/>
        </p:nvGrpSpPr>
        <p:grpSpPr bwMode="auto">
          <a:xfrm>
            <a:off x="9204325" y="3413125"/>
            <a:ext cx="757238" cy="152400"/>
            <a:chOff x="4997572" y="3375302"/>
            <a:chExt cx="758091" cy="152400"/>
          </a:xfrm>
        </p:grpSpPr>
        <p:sp>
          <p:nvSpPr>
            <p:cNvPr id="508" name="Rectangle 507">
              <a:extLst>
                <a:ext uri="{FF2B5EF4-FFF2-40B4-BE49-F238E27FC236}">
                  <a16:creationId xmlns:a16="http://schemas.microsoft.com/office/drawing/2014/main" id="{0DCAC2B6-69C4-944C-B2A8-5F1C5CEA3C77}"/>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9" name="Rectangle 508">
              <a:extLst>
                <a:ext uri="{FF2B5EF4-FFF2-40B4-BE49-F238E27FC236}">
                  <a16:creationId xmlns:a16="http://schemas.microsoft.com/office/drawing/2014/main" id="{4381EAB4-3A0C-DC4C-B8F9-4027D577D979}"/>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0" name="Rectangle 509">
              <a:extLst>
                <a:ext uri="{FF2B5EF4-FFF2-40B4-BE49-F238E27FC236}">
                  <a16:creationId xmlns:a16="http://schemas.microsoft.com/office/drawing/2014/main" id="{E78125C8-2216-714A-B70D-E96D8CBDDCCF}"/>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1" name="Rectangle 510">
              <a:extLst>
                <a:ext uri="{FF2B5EF4-FFF2-40B4-BE49-F238E27FC236}">
                  <a16:creationId xmlns:a16="http://schemas.microsoft.com/office/drawing/2014/main" id="{14CE8D03-81B2-D34B-9028-E88A6CA48396}"/>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2" name="Rectangle 511">
              <a:extLst>
                <a:ext uri="{FF2B5EF4-FFF2-40B4-BE49-F238E27FC236}">
                  <a16:creationId xmlns:a16="http://schemas.microsoft.com/office/drawing/2014/main" id="{824F69FA-540C-FA4E-98AC-242A8E5E4841}"/>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3" name="Rectangle 512">
              <a:extLst>
                <a:ext uri="{FF2B5EF4-FFF2-40B4-BE49-F238E27FC236}">
                  <a16:creationId xmlns:a16="http://schemas.microsoft.com/office/drawing/2014/main" id="{88F84EAD-E054-4549-A8F0-D0C647F6BAFE}"/>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4" name="Rectangle 513">
              <a:extLst>
                <a:ext uri="{FF2B5EF4-FFF2-40B4-BE49-F238E27FC236}">
                  <a16:creationId xmlns:a16="http://schemas.microsoft.com/office/drawing/2014/main" id="{C1B6E10C-C043-3E4E-AF49-636A536A69AC}"/>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03" name="Group 514">
            <a:extLst>
              <a:ext uri="{FF2B5EF4-FFF2-40B4-BE49-F238E27FC236}">
                <a16:creationId xmlns:a16="http://schemas.microsoft.com/office/drawing/2014/main" id="{A534BCAF-863A-5F43-BADD-2B9862E05E53}"/>
              </a:ext>
            </a:extLst>
          </p:cNvPr>
          <p:cNvGrpSpPr>
            <a:grpSpLocks/>
          </p:cNvGrpSpPr>
          <p:nvPr/>
        </p:nvGrpSpPr>
        <p:grpSpPr bwMode="auto">
          <a:xfrm>
            <a:off x="9961564" y="3436938"/>
            <a:ext cx="758825" cy="152400"/>
            <a:chOff x="4997572" y="3375302"/>
            <a:chExt cx="758091" cy="152400"/>
          </a:xfrm>
        </p:grpSpPr>
        <p:sp>
          <p:nvSpPr>
            <p:cNvPr id="516" name="Rectangle 515">
              <a:extLst>
                <a:ext uri="{FF2B5EF4-FFF2-40B4-BE49-F238E27FC236}">
                  <a16:creationId xmlns:a16="http://schemas.microsoft.com/office/drawing/2014/main" id="{BC8A48D2-98B9-D147-848E-4F22395F9449}"/>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7" name="Rectangle 516">
              <a:extLst>
                <a:ext uri="{FF2B5EF4-FFF2-40B4-BE49-F238E27FC236}">
                  <a16:creationId xmlns:a16="http://schemas.microsoft.com/office/drawing/2014/main" id="{3C98CC33-2073-2B45-8F51-AAD0679977C1}"/>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8" name="Rectangle 517">
              <a:extLst>
                <a:ext uri="{FF2B5EF4-FFF2-40B4-BE49-F238E27FC236}">
                  <a16:creationId xmlns:a16="http://schemas.microsoft.com/office/drawing/2014/main" id="{BE7E0393-9481-674F-BED5-42B68F14D2C2}"/>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9" name="Rectangle 518">
              <a:extLst>
                <a:ext uri="{FF2B5EF4-FFF2-40B4-BE49-F238E27FC236}">
                  <a16:creationId xmlns:a16="http://schemas.microsoft.com/office/drawing/2014/main" id="{048D1619-B17E-2B47-9614-45F561E57212}"/>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0" name="Rectangle 519">
              <a:extLst>
                <a:ext uri="{FF2B5EF4-FFF2-40B4-BE49-F238E27FC236}">
                  <a16:creationId xmlns:a16="http://schemas.microsoft.com/office/drawing/2014/main" id="{FC313EFD-2083-ED45-83B3-53E42CC4B65F}"/>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1" name="Rectangle 520">
              <a:extLst>
                <a:ext uri="{FF2B5EF4-FFF2-40B4-BE49-F238E27FC236}">
                  <a16:creationId xmlns:a16="http://schemas.microsoft.com/office/drawing/2014/main" id="{FF45BBE4-49EF-8545-8200-1C323F0D8E04}"/>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2" name="Rectangle 521">
              <a:extLst>
                <a:ext uri="{FF2B5EF4-FFF2-40B4-BE49-F238E27FC236}">
                  <a16:creationId xmlns:a16="http://schemas.microsoft.com/office/drawing/2014/main" id="{0EB7C216-1A42-7C45-A2A5-127CA58AD46B}"/>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04" name="Group 564">
            <a:extLst>
              <a:ext uri="{FF2B5EF4-FFF2-40B4-BE49-F238E27FC236}">
                <a16:creationId xmlns:a16="http://schemas.microsoft.com/office/drawing/2014/main" id="{09EEC73F-217F-1E4B-BD83-7E66BD833F2B}"/>
              </a:ext>
            </a:extLst>
          </p:cNvPr>
          <p:cNvGrpSpPr>
            <a:grpSpLocks/>
          </p:cNvGrpSpPr>
          <p:nvPr/>
        </p:nvGrpSpPr>
        <p:grpSpPr bwMode="auto">
          <a:xfrm>
            <a:off x="9963150" y="3424238"/>
            <a:ext cx="757238" cy="152400"/>
            <a:chOff x="4997572" y="3375302"/>
            <a:chExt cx="758091" cy="152400"/>
          </a:xfrm>
        </p:grpSpPr>
        <p:sp>
          <p:nvSpPr>
            <p:cNvPr id="566" name="Rectangle 565">
              <a:extLst>
                <a:ext uri="{FF2B5EF4-FFF2-40B4-BE49-F238E27FC236}">
                  <a16:creationId xmlns:a16="http://schemas.microsoft.com/office/drawing/2014/main" id="{41B6153A-64C7-DA43-A52A-CD11BAF11025}"/>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7" name="Rectangle 566">
              <a:extLst>
                <a:ext uri="{FF2B5EF4-FFF2-40B4-BE49-F238E27FC236}">
                  <a16:creationId xmlns:a16="http://schemas.microsoft.com/office/drawing/2014/main" id="{698C807A-2C2A-654E-9D93-0FF7850B7567}"/>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8" name="Rectangle 567">
              <a:extLst>
                <a:ext uri="{FF2B5EF4-FFF2-40B4-BE49-F238E27FC236}">
                  <a16:creationId xmlns:a16="http://schemas.microsoft.com/office/drawing/2014/main" id="{607D93DE-228E-3D4C-9550-4EE43D8B233C}"/>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9" name="Rectangle 568">
              <a:extLst>
                <a:ext uri="{FF2B5EF4-FFF2-40B4-BE49-F238E27FC236}">
                  <a16:creationId xmlns:a16="http://schemas.microsoft.com/office/drawing/2014/main" id="{6DD32D26-DEA3-1D4D-B7CB-FA00F5287AAD}"/>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0" name="Rectangle 569">
              <a:extLst>
                <a:ext uri="{FF2B5EF4-FFF2-40B4-BE49-F238E27FC236}">
                  <a16:creationId xmlns:a16="http://schemas.microsoft.com/office/drawing/2014/main" id="{E242844B-923E-504A-92D3-9A56D67342CE}"/>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1" name="Rectangle 570">
              <a:extLst>
                <a:ext uri="{FF2B5EF4-FFF2-40B4-BE49-F238E27FC236}">
                  <a16:creationId xmlns:a16="http://schemas.microsoft.com/office/drawing/2014/main" id="{681FD54A-40DF-B344-8B3A-5A011ACD97EC}"/>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2" name="Rectangle 571">
              <a:extLst>
                <a:ext uri="{FF2B5EF4-FFF2-40B4-BE49-F238E27FC236}">
                  <a16:creationId xmlns:a16="http://schemas.microsoft.com/office/drawing/2014/main" id="{95D71738-81B4-414C-BECB-943849F14497}"/>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574" name="Straight Connector 573">
            <a:extLst>
              <a:ext uri="{FF2B5EF4-FFF2-40B4-BE49-F238E27FC236}">
                <a16:creationId xmlns:a16="http://schemas.microsoft.com/office/drawing/2014/main" id="{FE929253-E0F3-B545-87C7-FF23B78CC4F3}"/>
              </a:ext>
            </a:extLst>
          </p:cNvPr>
          <p:cNvCxnSpPr>
            <a:cxnSpLocks noChangeShapeType="1"/>
          </p:cNvCxnSpPr>
          <p:nvPr/>
        </p:nvCxnSpPr>
        <p:spPr bwMode="auto">
          <a:xfrm>
            <a:off x="8470901" y="3562351"/>
            <a:ext cx="2251075" cy="3175"/>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6" name="Straight Connector 575">
            <a:extLst>
              <a:ext uri="{FF2B5EF4-FFF2-40B4-BE49-F238E27FC236}">
                <a16:creationId xmlns:a16="http://schemas.microsoft.com/office/drawing/2014/main" id="{A8AA1458-1785-494B-ABD8-9DF57E42F5F9}"/>
              </a:ext>
            </a:extLst>
          </p:cNvPr>
          <p:cNvCxnSpPr>
            <a:cxnSpLocks noChangeShapeType="1"/>
            <a:endCxn id="502" idx="2"/>
          </p:cNvCxnSpPr>
          <p:nvPr/>
        </p:nvCxnSpPr>
        <p:spPr bwMode="auto">
          <a:xfrm>
            <a:off x="8442325" y="3565525"/>
            <a:ext cx="274638" cy="0"/>
          </a:xfrm>
          <a:prstGeom prst="line">
            <a:avLst/>
          </a:prstGeom>
          <a:noFill/>
          <a:ln w="5715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57" name="Straight Connector 756">
            <a:extLst>
              <a:ext uri="{FF2B5EF4-FFF2-40B4-BE49-F238E27FC236}">
                <a16:creationId xmlns:a16="http://schemas.microsoft.com/office/drawing/2014/main" id="{40F89F56-6BBF-FA43-AE67-D3CEE61D8D91}"/>
              </a:ext>
            </a:extLst>
          </p:cNvPr>
          <p:cNvCxnSpPr>
            <a:cxnSpLocks noChangeShapeType="1"/>
          </p:cNvCxnSpPr>
          <p:nvPr/>
        </p:nvCxnSpPr>
        <p:spPr bwMode="auto">
          <a:xfrm>
            <a:off x="8488364" y="3432176"/>
            <a:ext cx="2289175" cy="15875"/>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5" name="Straight Connector 574">
            <a:extLst>
              <a:ext uri="{FF2B5EF4-FFF2-40B4-BE49-F238E27FC236}">
                <a16:creationId xmlns:a16="http://schemas.microsoft.com/office/drawing/2014/main" id="{365CE47D-8550-A24D-A359-0B75EFCECC5C}"/>
              </a:ext>
            </a:extLst>
          </p:cNvPr>
          <p:cNvCxnSpPr>
            <a:cxnSpLocks noChangeShapeType="1"/>
            <a:endCxn id="502" idx="0"/>
          </p:cNvCxnSpPr>
          <p:nvPr/>
        </p:nvCxnSpPr>
        <p:spPr bwMode="auto">
          <a:xfrm>
            <a:off x="8435975" y="3419475"/>
            <a:ext cx="280988" cy="0"/>
          </a:xfrm>
          <a:prstGeom prst="line">
            <a:avLst/>
          </a:prstGeom>
          <a:noFill/>
          <a:ln w="5715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01409" name="Group 777">
            <a:extLst>
              <a:ext uri="{FF2B5EF4-FFF2-40B4-BE49-F238E27FC236}">
                <a16:creationId xmlns:a16="http://schemas.microsoft.com/office/drawing/2014/main" id="{5D667F80-A4F5-9B4E-8F24-824E3E189BB9}"/>
              </a:ext>
            </a:extLst>
          </p:cNvPr>
          <p:cNvGrpSpPr>
            <a:grpSpLocks/>
          </p:cNvGrpSpPr>
          <p:nvPr/>
        </p:nvGrpSpPr>
        <p:grpSpPr bwMode="auto">
          <a:xfrm>
            <a:off x="3608389" y="5057775"/>
            <a:ext cx="758825" cy="152400"/>
            <a:chOff x="4997572" y="3375302"/>
            <a:chExt cx="758091" cy="152400"/>
          </a:xfrm>
        </p:grpSpPr>
        <p:sp>
          <p:nvSpPr>
            <p:cNvPr id="779" name="Rectangle 778">
              <a:extLst>
                <a:ext uri="{FF2B5EF4-FFF2-40B4-BE49-F238E27FC236}">
                  <a16:creationId xmlns:a16="http://schemas.microsoft.com/office/drawing/2014/main" id="{A11CADBB-8426-9B48-BFEB-932BBE9701EB}"/>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0" name="Rectangle 779">
              <a:extLst>
                <a:ext uri="{FF2B5EF4-FFF2-40B4-BE49-F238E27FC236}">
                  <a16:creationId xmlns:a16="http://schemas.microsoft.com/office/drawing/2014/main" id="{81157CFC-34C2-164E-956C-0C3E56FDC1BF}"/>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1" name="Rectangle 780">
              <a:extLst>
                <a:ext uri="{FF2B5EF4-FFF2-40B4-BE49-F238E27FC236}">
                  <a16:creationId xmlns:a16="http://schemas.microsoft.com/office/drawing/2014/main" id="{5611DCDF-24D6-6940-ADC4-D9B83D384DA5}"/>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2" name="Rectangle 781">
              <a:extLst>
                <a:ext uri="{FF2B5EF4-FFF2-40B4-BE49-F238E27FC236}">
                  <a16:creationId xmlns:a16="http://schemas.microsoft.com/office/drawing/2014/main" id="{8390C6E5-C047-9B44-8EB1-0F55D13A7CEE}"/>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3" name="Rectangle 782">
              <a:extLst>
                <a:ext uri="{FF2B5EF4-FFF2-40B4-BE49-F238E27FC236}">
                  <a16:creationId xmlns:a16="http://schemas.microsoft.com/office/drawing/2014/main" id="{06683029-D4B6-E343-BA95-DEC7D128DB91}"/>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4" name="Rectangle 783">
              <a:extLst>
                <a:ext uri="{FF2B5EF4-FFF2-40B4-BE49-F238E27FC236}">
                  <a16:creationId xmlns:a16="http://schemas.microsoft.com/office/drawing/2014/main" id="{F702BBF9-0CA3-904B-8C34-7C8EA763A7F9}"/>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5" name="Rectangle 784">
              <a:extLst>
                <a:ext uri="{FF2B5EF4-FFF2-40B4-BE49-F238E27FC236}">
                  <a16:creationId xmlns:a16="http://schemas.microsoft.com/office/drawing/2014/main" id="{340B1F45-19D4-BC47-8AC7-F3D506E33A0D}"/>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10" name="Group 785">
            <a:extLst>
              <a:ext uri="{FF2B5EF4-FFF2-40B4-BE49-F238E27FC236}">
                <a16:creationId xmlns:a16="http://schemas.microsoft.com/office/drawing/2014/main" id="{D85DEC44-7712-1349-8EA8-4E1AEDD81F96}"/>
              </a:ext>
            </a:extLst>
          </p:cNvPr>
          <p:cNvGrpSpPr>
            <a:grpSpLocks/>
          </p:cNvGrpSpPr>
          <p:nvPr/>
        </p:nvGrpSpPr>
        <p:grpSpPr bwMode="auto">
          <a:xfrm>
            <a:off x="4367214" y="5051425"/>
            <a:ext cx="758825" cy="152400"/>
            <a:chOff x="4997572" y="3375302"/>
            <a:chExt cx="758091" cy="152400"/>
          </a:xfrm>
        </p:grpSpPr>
        <p:sp>
          <p:nvSpPr>
            <p:cNvPr id="787" name="Rectangle 786">
              <a:extLst>
                <a:ext uri="{FF2B5EF4-FFF2-40B4-BE49-F238E27FC236}">
                  <a16:creationId xmlns:a16="http://schemas.microsoft.com/office/drawing/2014/main" id="{24C5593E-70C9-FC41-B30F-5876A1D712BF}"/>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8" name="Rectangle 787">
              <a:extLst>
                <a:ext uri="{FF2B5EF4-FFF2-40B4-BE49-F238E27FC236}">
                  <a16:creationId xmlns:a16="http://schemas.microsoft.com/office/drawing/2014/main" id="{3798FF53-2366-9A48-96F9-990E2675C302}"/>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9" name="Rectangle 788">
              <a:extLst>
                <a:ext uri="{FF2B5EF4-FFF2-40B4-BE49-F238E27FC236}">
                  <a16:creationId xmlns:a16="http://schemas.microsoft.com/office/drawing/2014/main" id="{6913734D-EDDF-1441-8C1E-CB4261A98661}"/>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0" name="Rectangle 789">
              <a:extLst>
                <a:ext uri="{FF2B5EF4-FFF2-40B4-BE49-F238E27FC236}">
                  <a16:creationId xmlns:a16="http://schemas.microsoft.com/office/drawing/2014/main" id="{7C35336D-5053-294C-B84B-CB06853378CA}"/>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1" name="Rectangle 790">
              <a:extLst>
                <a:ext uri="{FF2B5EF4-FFF2-40B4-BE49-F238E27FC236}">
                  <a16:creationId xmlns:a16="http://schemas.microsoft.com/office/drawing/2014/main" id="{8152A683-E192-494E-B6EC-F7F87C2EBC2B}"/>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2" name="Rectangle 791">
              <a:extLst>
                <a:ext uri="{FF2B5EF4-FFF2-40B4-BE49-F238E27FC236}">
                  <a16:creationId xmlns:a16="http://schemas.microsoft.com/office/drawing/2014/main" id="{8A3B14F5-91C5-F243-B245-2C8526ED0243}"/>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3" name="Rectangle 792">
              <a:extLst>
                <a:ext uri="{FF2B5EF4-FFF2-40B4-BE49-F238E27FC236}">
                  <a16:creationId xmlns:a16="http://schemas.microsoft.com/office/drawing/2014/main" id="{DB2AE65A-0B7D-1543-B216-FC60D6F696BF}"/>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11" name="Group 793">
            <a:extLst>
              <a:ext uri="{FF2B5EF4-FFF2-40B4-BE49-F238E27FC236}">
                <a16:creationId xmlns:a16="http://schemas.microsoft.com/office/drawing/2014/main" id="{ECE7D6C6-E613-7F45-9478-C053E3063838}"/>
              </a:ext>
            </a:extLst>
          </p:cNvPr>
          <p:cNvGrpSpPr>
            <a:grpSpLocks/>
          </p:cNvGrpSpPr>
          <p:nvPr/>
        </p:nvGrpSpPr>
        <p:grpSpPr bwMode="auto">
          <a:xfrm>
            <a:off x="5126039" y="5075238"/>
            <a:ext cx="757237" cy="152400"/>
            <a:chOff x="4997572" y="3375302"/>
            <a:chExt cx="758091" cy="152400"/>
          </a:xfrm>
        </p:grpSpPr>
        <p:sp>
          <p:nvSpPr>
            <p:cNvPr id="795" name="Rectangle 794">
              <a:extLst>
                <a:ext uri="{FF2B5EF4-FFF2-40B4-BE49-F238E27FC236}">
                  <a16:creationId xmlns:a16="http://schemas.microsoft.com/office/drawing/2014/main" id="{232397EA-9230-8C4F-933F-AD32D4C72ADD}"/>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6" name="Rectangle 795">
              <a:extLst>
                <a:ext uri="{FF2B5EF4-FFF2-40B4-BE49-F238E27FC236}">
                  <a16:creationId xmlns:a16="http://schemas.microsoft.com/office/drawing/2014/main" id="{97AEC38C-43AB-0E42-9A5A-0705818DB3A9}"/>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7" name="Rectangle 796">
              <a:extLst>
                <a:ext uri="{FF2B5EF4-FFF2-40B4-BE49-F238E27FC236}">
                  <a16:creationId xmlns:a16="http://schemas.microsoft.com/office/drawing/2014/main" id="{02EF3191-8A11-0543-B781-29455D401748}"/>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8" name="Rectangle 797">
              <a:extLst>
                <a:ext uri="{FF2B5EF4-FFF2-40B4-BE49-F238E27FC236}">
                  <a16:creationId xmlns:a16="http://schemas.microsoft.com/office/drawing/2014/main" id="{A3DF14C0-5C93-0247-B67D-AC5DADCD7DB9}"/>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9" name="Rectangle 798">
              <a:extLst>
                <a:ext uri="{FF2B5EF4-FFF2-40B4-BE49-F238E27FC236}">
                  <a16:creationId xmlns:a16="http://schemas.microsoft.com/office/drawing/2014/main" id="{752BE6EA-B763-6149-934D-C16A20482CF4}"/>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0" name="Rectangle 799">
              <a:extLst>
                <a:ext uri="{FF2B5EF4-FFF2-40B4-BE49-F238E27FC236}">
                  <a16:creationId xmlns:a16="http://schemas.microsoft.com/office/drawing/2014/main" id="{383DE499-0CB4-5D48-BE52-05784750F26D}"/>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1" name="Rectangle 800">
              <a:extLst>
                <a:ext uri="{FF2B5EF4-FFF2-40B4-BE49-F238E27FC236}">
                  <a16:creationId xmlns:a16="http://schemas.microsoft.com/office/drawing/2014/main" id="{FD2022D5-7F68-1749-AAC2-4E7591C3709E}"/>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12" name="Group 801">
            <a:extLst>
              <a:ext uri="{FF2B5EF4-FFF2-40B4-BE49-F238E27FC236}">
                <a16:creationId xmlns:a16="http://schemas.microsoft.com/office/drawing/2014/main" id="{2E1E4262-8DED-784E-9815-318CA8BDFE8B}"/>
              </a:ext>
            </a:extLst>
          </p:cNvPr>
          <p:cNvGrpSpPr>
            <a:grpSpLocks/>
          </p:cNvGrpSpPr>
          <p:nvPr/>
        </p:nvGrpSpPr>
        <p:grpSpPr bwMode="auto">
          <a:xfrm>
            <a:off x="5456239" y="5091113"/>
            <a:ext cx="758825" cy="152400"/>
            <a:chOff x="4997572" y="3375302"/>
            <a:chExt cx="758091" cy="152400"/>
          </a:xfrm>
        </p:grpSpPr>
        <p:sp>
          <p:nvSpPr>
            <p:cNvPr id="803" name="Rectangle 802">
              <a:extLst>
                <a:ext uri="{FF2B5EF4-FFF2-40B4-BE49-F238E27FC236}">
                  <a16:creationId xmlns:a16="http://schemas.microsoft.com/office/drawing/2014/main" id="{70A5F611-E4F6-E54D-AFAF-97A663776FB2}"/>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4" name="Rectangle 803">
              <a:extLst>
                <a:ext uri="{FF2B5EF4-FFF2-40B4-BE49-F238E27FC236}">
                  <a16:creationId xmlns:a16="http://schemas.microsoft.com/office/drawing/2014/main" id="{0919516E-8810-CD4F-85E3-BB5EE2BC7134}"/>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5" name="Rectangle 804">
              <a:extLst>
                <a:ext uri="{FF2B5EF4-FFF2-40B4-BE49-F238E27FC236}">
                  <a16:creationId xmlns:a16="http://schemas.microsoft.com/office/drawing/2014/main" id="{528EED61-1FEE-4441-A0E6-E133CCABA836}"/>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6" name="Rectangle 805">
              <a:extLst>
                <a:ext uri="{FF2B5EF4-FFF2-40B4-BE49-F238E27FC236}">
                  <a16:creationId xmlns:a16="http://schemas.microsoft.com/office/drawing/2014/main" id="{01E6423B-BCA3-2B48-8811-E6366739FF59}"/>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7" name="Rectangle 806">
              <a:extLst>
                <a:ext uri="{FF2B5EF4-FFF2-40B4-BE49-F238E27FC236}">
                  <a16:creationId xmlns:a16="http://schemas.microsoft.com/office/drawing/2014/main" id="{2F53B8B8-8DC1-5840-8F80-703DD0518996}"/>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8" name="Rectangle 807">
              <a:extLst>
                <a:ext uri="{FF2B5EF4-FFF2-40B4-BE49-F238E27FC236}">
                  <a16:creationId xmlns:a16="http://schemas.microsoft.com/office/drawing/2014/main" id="{FD35A302-E360-8B45-9642-B2636FCF5437}"/>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09" name="Rectangle 808">
              <a:extLst>
                <a:ext uri="{FF2B5EF4-FFF2-40B4-BE49-F238E27FC236}">
                  <a16:creationId xmlns:a16="http://schemas.microsoft.com/office/drawing/2014/main" id="{88085F75-020E-F24F-8AF4-6A6071C3C242}"/>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13" name="Group 809">
            <a:extLst>
              <a:ext uri="{FF2B5EF4-FFF2-40B4-BE49-F238E27FC236}">
                <a16:creationId xmlns:a16="http://schemas.microsoft.com/office/drawing/2014/main" id="{203E2127-4819-F744-AB9E-11CA38870C21}"/>
              </a:ext>
            </a:extLst>
          </p:cNvPr>
          <p:cNvGrpSpPr>
            <a:grpSpLocks/>
          </p:cNvGrpSpPr>
          <p:nvPr/>
        </p:nvGrpSpPr>
        <p:grpSpPr bwMode="auto">
          <a:xfrm>
            <a:off x="2851151" y="5054600"/>
            <a:ext cx="758825" cy="152400"/>
            <a:chOff x="4997572" y="3375302"/>
            <a:chExt cx="758091" cy="152400"/>
          </a:xfrm>
        </p:grpSpPr>
        <p:sp>
          <p:nvSpPr>
            <p:cNvPr id="811" name="Rectangle 810">
              <a:extLst>
                <a:ext uri="{FF2B5EF4-FFF2-40B4-BE49-F238E27FC236}">
                  <a16:creationId xmlns:a16="http://schemas.microsoft.com/office/drawing/2014/main" id="{814FF989-4B3A-384F-83B7-A75694A7F225}"/>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2" name="Rectangle 811">
              <a:extLst>
                <a:ext uri="{FF2B5EF4-FFF2-40B4-BE49-F238E27FC236}">
                  <a16:creationId xmlns:a16="http://schemas.microsoft.com/office/drawing/2014/main" id="{66AAC2D3-5A78-CE41-99C5-1C42BA2ADE86}"/>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3" name="Rectangle 812">
              <a:extLst>
                <a:ext uri="{FF2B5EF4-FFF2-40B4-BE49-F238E27FC236}">
                  <a16:creationId xmlns:a16="http://schemas.microsoft.com/office/drawing/2014/main" id="{08AD0071-2645-AB47-A840-1788C1B2EE26}"/>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4" name="Rectangle 813">
              <a:extLst>
                <a:ext uri="{FF2B5EF4-FFF2-40B4-BE49-F238E27FC236}">
                  <a16:creationId xmlns:a16="http://schemas.microsoft.com/office/drawing/2014/main" id="{E70F6075-85C4-9040-B0BD-AB2C8DD35E95}"/>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5" name="Rectangle 814">
              <a:extLst>
                <a:ext uri="{FF2B5EF4-FFF2-40B4-BE49-F238E27FC236}">
                  <a16:creationId xmlns:a16="http://schemas.microsoft.com/office/drawing/2014/main" id="{EE56EDB3-5DB8-704C-8844-58148FC47973}"/>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6" name="Rectangle 815">
              <a:extLst>
                <a:ext uri="{FF2B5EF4-FFF2-40B4-BE49-F238E27FC236}">
                  <a16:creationId xmlns:a16="http://schemas.microsoft.com/office/drawing/2014/main" id="{D860E9D5-B496-A047-B78B-4134F4CE4EA5}"/>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7" name="Rectangle 816">
              <a:extLst>
                <a:ext uri="{FF2B5EF4-FFF2-40B4-BE49-F238E27FC236}">
                  <a16:creationId xmlns:a16="http://schemas.microsoft.com/office/drawing/2014/main" id="{C6CA5418-CC00-EE4A-A038-75FA2FA993C9}"/>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14" name="Group 817">
            <a:extLst>
              <a:ext uri="{FF2B5EF4-FFF2-40B4-BE49-F238E27FC236}">
                <a16:creationId xmlns:a16="http://schemas.microsoft.com/office/drawing/2014/main" id="{3C85B395-639D-834D-9412-4C7E4C9CE9FA}"/>
              </a:ext>
            </a:extLst>
          </p:cNvPr>
          <p:cNvGrpSpPr>
            <a:grpSpLocks/>
          </p:cNvGrpSpPr>
          <p:nvPr/>
        </p:nvGrpSpPr>
        <p:grpSpPr bwMode="auto">
          <a:xfrm>
            <a:off x="2093914" y="5048250"/>
            <a:ext cx="757237" cy="152400"/>
            <a:chOff x="4997572" y="3375302"/>
            <a:chExt cx="758091" cy="152400"/>
          </a:xfrm>
        </p:grpSpPr>
        <p:sp>
          <p:nvSpPr>
            <p:cNvPr id="819" name="Rectangle 818">
              <a:extLst>
                <a:ext uri="{FF2B5EF4-FFF2-40B4-BE49-F238E27FC236}">
                  <a16:creationId xmlns:a16="http://schemas.microsoft.com/office/drawing/2014/main" id="{10894AB2-5343-3843-B658-5476B75EB66E}"/>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0" name="Rectangle 819">
              <a:extLst>
                <a:ext uri="{FF2B5EF4-FFF2-40B4-BE49-F238E27FC236}">
                  <a16:creationId xmlns:a16="http://schemas.microsoft.com/office/drawing/2014/main" id="{8F3A518C-EAE0-E34E-8830-E4604F8264D0}"/>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1" name="Rectangle 820">
              <a:extLst>
                <a:ext uri="{FF2B5EF4-FFF2-40B4-BE49-F238E27FC236}">
                  <a16:creationId xmlns:a16="http://schemas.microsoft.com/office/drawing/2014/main" id="{00B8FE04-7482-B449-B130-15B46351F617}"/>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2" name="Rectangle 821">
              <a:extLst>
                <a:ext uri="{FF2B5EF4-FFF2-40B4-BE49-F238E27FC236}">
                  <a16:creationId xmlns:a16="http://schemas.microsoft.com/office/drawing/2014/main" id="{E85E4546-1D12-084B-9E87-CFEC80F06B0B}"/>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3" name="Rectangle 822">
              <a:extLst>
                <a:ext uri="{FF2B5EF4-FFF2-40B4-BE49-F238E27FC236}">
                  <a16:creationId xmlns:a16="http://schemas.microsoft.com/office/drawing/2014/main" id="{FBCAF0E5-6EBC-8441-A712-DB77186545FD}"/>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4" name="Rectangle 823">
              <a:extLst>
                <a:ext uri="{FF2B5EF4-FFF2-40B4-BE49-F238E27FC236}">
                  <a16:creationId xmlns:a16="http://schemas.microsoft.com/office/drawing/2014/main" id="{994EB98F-756F-6940-867B-A0F34695E5C1}"/>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5" name="Rectangle 824">
              <a:extLst>
                <a:ext uri="{FF2B5EF4-FFF2-40B4-BE49-F238E27FC236}">
                  <a16:creationId xmlns:a16="http://schemas.microsoft.com/office/drawing/2014/main" id="{A2630507-B60E-F34B-97F2-41C5E2FE5FAC}"/>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15" name="Group 825">
            <a:extLst>
              <a:ext uri="{FF2B5EF4-FFF2-40B4-BE49-F238E27FC236}">
                <a16:creationId xmlns:a16="http://schemas.microsoft.com/office/drawing/2014/main" id="{39FCA516-6B4E-0148-BE47-AEABEC34C1AA}"/>
              </a:ext>
            </a:extLst>
          </p:cNvPr>
          <p:cNvGrpSpPr>
            <a:grpSpLocks/>
          </p:cNvGrpSpPr>
          <p:nvPr/>
        </p:nvGrpSpPr>
        <p:grpSpPr bwMode="auto">
          <a:xfrm>
            <a:off x="5126039" y="5064125"/>
            <a:ext cx="758825" cy="152400"/>
            <a:chOff x="4997572" y="3375302"/>
            <a:chExt cx="758091" cy="152400"/>
          </a:xfrm>
        </p:grpSpPr>
        <p:sp>
          <p:nvSpPr>
            <p:cNvPr id="827" name="Rectangle 826">
              <a:extLst>
                <a:ext uri="{FF2B5EF4-FFF2-40B4-BE49-F238E27FC236}">
                  <a16:creationId xmlns:a16="http://schemas.microsoft.com/office/drawing/2014/main" id="{286FD1B4-AE09-C843-9D1C-A8DF658610BE}"/>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8" name="Rectangle 827">
              <a:extLst>
                <a:ext uri="{FF2B5EF4-FFF2-40B4-BE49-F238E27FC236}">
                  <a16:creationId xmlns:a16="http://schemas.microsoft.com/office/drawing/2014/main" id="{8FC72D0D-C9CE-424A-B3B4-D98F75162D73}"/>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9" name="Rectangle 828">
              <a:extLst>
                <a:ext uri="{FF2B5EF4-FFF2-40B4-BE49-F238E27FC236}">
                  <a16:creationId xmlns:a16="http://schemas.microsoft.com/office/drawing/2014/main" id="{10B32B72-89C8-9A47-B5E4-EF3B77D106F4}"/>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0" name="Rectangle 829">
              <a:extLst>
                <a:ext uri="{FF2B5EF4-FFF2-40B4-BE49-F238E27FC236}">
                  <a16:creationId xmlns:a16="http://schemas.microsoft.com/office/drawing/2014/main" id="{D8B00689-AA59-0C4F-8F5B-6FAD4B8A6F77}"/>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1" name="Rectangle 830">
              <a:extLst>
                <a:ext uri="{FF2B5EF4-FFF2-40B4-BE49-F238E27FC236}">
                  <a16:creationId xmlns:a16="http://schemas.microsoft.com/office/drawing/2014/main" id="{C65BE01C-B75C-0C4F-AF9B-6BFC56411889}"/>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2" name="Rectangle 831">
              <a:extLst>
                <a:ext uri="{FF2B5EF4-FFF2-40B4-BE49-F238E27FC236}">
                  <a16:creationId xmlns:a16="http://schemas.microsoft.com/office/drawing/2014/main" id="{91BEE5E8-F33C-4847-8C99-95E72E9A9484}"/>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3" name="Rectangle 832">
              <a:extLst>
                <a:ext uri="{FF2B5EF4-FFF2-40B4-BE49-F238E27FC236}">
                  <a16:creationId xmlns:a16="http://schemas.microsoft.com/office/drawing/2014/main" id="{2FD7E9D8-1FE4-8749-BCD1-F40AD5456F80}"/>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834" name="Straight Connector 833">
            <a:extLst>
              <a:ext uri="{FF2B5EF4-FFF2-40B4-BE49-F238E27FC236}">
                <a16:creationId xmlns:a16="http://schemas.microsoft.com/office/drawing/2014/main" id="{72CD8EB5-0E6D-D040-8E63-114E7D15E126}"/>
              </a:ext>
            </a:extLst>
          </p:cNvPr>
          <p:cNvCxnSpPr>
            <a:cxnSpLocks noChangeShapeType="1"/>
          </p:cNvCxnSpPr>
          <p:nvPr/>
        </p:nvCxnSpPr>
        <p:spPr bwMode="auto">
          <a:xfrm>
            <a:off x="1563688" y="5048251"/>
            <a:ext cx="4697412" cy="15875"/>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35" name="Straight Connector 834">
            <a:extLst>
              <a:ext uri="{FF2B5EF4-FFF2-40B4-BE49-F238E27FC236}">
                <a16:creationId xmlns:a16="http://schemas.microsoft.com/office/drawing/2014/main" id="{7ED575B3-28CD-704B-9E59-CF6017111DA1}"/>
              </a:ext>
            </a:extLst>
          </p:cNvPr>
          <p:cNvCxnSpPr>
            <a:cxnSpLocks noChangeShapeType="1"/>
          </p:cNvCxnSpPr>
          <p:nvPr/>
        </p:nvCxnSpPr>
        <p:spPr bwMode="auto">
          <a:xfrm>
            <a:off x="1524000" y="5200651"/>
            <a:ext cx="4711700" cy="4763"/>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36" name="Straight Connector 835">
            <a:extLst>
              <a:ext uri="{FF2B5EF4-FFF2-40B4-BE49-F238E27FC236}">
                <a16:creationId xmlns:a16="http://schemas.microsoft.com/office/drawing/2014/main" id="{169A8188-931B-D649-90F1-F450917D2C3C}"/>
              </a:ext>
            </a:extLst>
          </p:cNvPr>
          <p:cNvCxnSpPr>
            <a:cxnSpLocks noChangeShapeType="1"/>
          </p:cNvCxnSpPr>
          <p:nvPr/>
        </p:nvCxnSpPr>
        <p:spPr bwMode="auto">
          <a:xfrm flipV="1">
            <a:off x="6013451" y="5068888"/>
            <a:ext cx="244475" cy="4762"/>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37" name="Straight Connector 836">
            <a:extLst>
              <a:ext uri="{FF2B5EF4-FFF2-40B4-BE49-F238E27FC236}">
                <a16:creationId xmlns:a16="http://schemas.microsoft.com/office/drawing/2014/main" id="{C8306F45-31B0-B248-A507-9B082B7D4DED}"/>
              </a:ext>
            </a:extLst>
          </p:cNvPr>
          <p:cNvCxnSpPr>
            <a:cxnSpLocks noChangeShapeType="1"/>
          </p:cNvCxnSpPr>
          <p:nvPr/>
        </p:nvCxnSpPr>
        <p:spPr bwMode="auto">
          <a:xfrm>
            <a:off x="6002338" y="5207000"/>
            <a:ext cx="252412"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01420" name="Group 837">
            <a:extLst>
              <a:ext uri="{FF2B5EF4-FFF2-40B4-BE49-F238E27FC236}">
                <a16:creationId xmlns:a16="http://schemas.microsoft.com/office/drawing/2014/main" id="{3DDF21D1-764C-514F-B4ED-78BF91D04282}"/>
              </a:ext>
            </a:extLst>
          </p:cNvPr>
          <p:cNvGrpSpPr>
            <a:grpSpLocks/>
          </p:cNvGrpSpPr>
          <p:nvPr/>
        </p:nvGrpSpPr>
        <p:grpSpPr bwMode="auto">
          <a:xfrm>
            <a:off x="6245225" y="5081588"/>
            <a:ext cx="757238" cy="152400"/>
            <a:chOff x="4997572" y="3375302"/>
            <a:chExt cx="758091" cy="152400"/>
          </a:xfrm>
        </p:grpSpPr>
        <p:sp>
          <p:nvSpPr>
            <p:cNvPr id="839" name="Rectangle 838">
              <a:extLst>
                <a:ext uri="{FF2B5EF4-FFF2-40B4-BE49-F238E27FC236}">
                  <a16:creationId xmlns:a16="http://schemas.microsoft.com/office/drawing/2014/main" id="{C24ADEBC-172D-C241-A3FE-BB439BDBEC9C}"/>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0" name="Rectangle 839">
              <a:extLst>
                <a:ext uri="{FF2B5EF4-FFF2-40B4-BE49-F238E27FC236}">
                  <a16:creationId xmlns:a16="http://schemas.microsoft.com/office/drawing/2014/main" id="{722B1548-43CE-4242-B172-7711D41E2BBF}"/>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1" name="Rectangle 840">
              <a:extLst>
                <a:ext uri="{FF2B5EF4-FFF2-40B4-BE49-F238E27FC236}">
                  <a16:creationId xmlns:a16="http://schemas.microsoft.com/office/drawing/2014/main" id="{2C53DEF7-845F-BB46-B82A-2742A5A08919}"/>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2" name="Rectangle 841">
              <a:extLst>
                <a:ext uri="{FF2B5EF4-FFF2-40B4-BE49-F238E27FC236}">
                  <a16:creationId xmlns:a16="http://schemas.microsoft.com/office/drawing/2014/main" id="{471C1EBB-F26E-BE4A-BDCB-F2B03F9489D7}"/>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3" name="Rectangle 842">
              <a:extLst>
                <a:ext uri="{FF2B5EF4-FFF2-40B4-BE49-F238E27FC236}">
                  <a16:creationId xmlns:a16="http://schemas.microsoft.com/office/drawing/2014/main" id="{99BADA96-604F-044A-9222-F66FF97B4BBE}"/>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4" name="Rectangle 843">
              <a:extLst>
                <a:ext uri="{FF2B5EF4-FFF2-40B4-BE49-F238E27FC236}">
                  <a16:creationId xmlns:a16="http://schemas.microsoft.com/office/drawing/2014/main" id="{D164DA23-3E54-9C4F-BCD8-718306BE05A4}"/>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5" name="Rectangle 844">
              <a:extLst>
                <a:ext uri="{FF2B5EF4-FFF2-40B4-BE49-F238E27FC236}">
                  <a16:creationId xmlns:a16="http://schemas.microsoft.com/office/drawing/2014/main" id="{EDABEDD2-A2AD-4B42-B067-7EE286C66E61}"/>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21" name="Group 845">
            <a:extLst>
              <a:ext uri="{FF2B5EF4-FFF2-40B4-BE49-F238E27FC236}">
                <a16:creationId xmlns:a16="http://schemas.microsoft.com/office/drawing/2014/main" id="{DC74932F-9CA4-9148-9509-E75ED46FC681}"/>
              </a:ext>
            </a:extLst>
          </p:cNvPr>
          <p:cNvGrpSpPr>
            <a:grpSpLocks/>
          </p:cNvGrpSpPr>
          <p:nvPr/>
        </p:nvGrpSpPr>
        <p:grpSpPr bwMode="auto">
          <a:xfrm>
            <a:off x="7002464" y="5075238"/>
            <a:ext cx="758825" cy="152400"/>
            <a:chOff x="4997572" y="3375302"/>
            <a:chExt cx="758091" cy="152400"/>
          </a:xfrm>
        </p:grpSpPr>
        <p:sp>
          <p:nvSpPr>
            <p:cNvPr id="847" name="Rectangle 846">
              <a:extLst>
                <a:ext uri="{FF2B5EF4-FFF2-40B4-BE49-F238E27FC236}">
                  <a16:creationId xmlns:a16="http://schemas.microsoft.com/office/drawing/2014/main" id="{70B1A773-C04B-8F44-B427-1CFBAB975DF3}"/>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8" name="Rectangle 847">
              <a:extLst>
                <a:ext uri="{FF2B5EF4-FFF2-40B4-BE49-F238E27FC236}">
                  <a16:creationId xmlns:a16="http://schemas.microsoft.com/office/drawing/2014/main" id="{860A40D6-BA29-C541-B44F-02D4DBA7AFF1}"/>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9" name="Rectangle 848">
              <a:extLst>
                <a:ext uri="{FF2B5EF4-FFF2-40B4-BE49-F238E27FC236}">
                  <a16:creationId xmlns:a16="http://schemas.microsoft.com/office/drawing/2014/main" id="{91369AFA-5F9F-1B43-B1ED-9922AA79931C}"/>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0" name="Rectangle 849">
              <a:extLst>
                <a:ext uri="{FF2B5EF4-FFF2-40B4-BE49-F238E27FC236}">
                  <a16:creationId xmlns:a16="http://schemas.microsoft.com/office/drawing/2014/main" id="{69A09333-CE91-E344-AAE6-CA4E3A276695}"/>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1" name="Rectangle 850">
              <a:extLst>
                <a:ext uri="{FF2B5EF4-FFF2-40B4-BE49-F238E27FC236}">
                  <a16:creationId xmlns:a16="http://schemas.microsoft.com/office/drawing/2014/main" id="{8C6473A3-319F-974A-916D-0F49CE63ACD6}"/>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2" name="Rectangle 851">
              <a:extLst>
                <a:ext uri="{FF2B5EF4-FFF2-40B4-BE49-F238E27FC236}">
                  <a16:creationId xmlns:a16="http://schemas.microsoft.com/office/drawing/2014/main" id="{230D5D92-B20F-5D44-B346-B2BE15EE3790}"/>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3" name="Rectangle 852">
              <a:extLst>
                <a:ext uri="{FF2B5EF4-FFF2-40B4-BE49-F238E27FC236}">
                  <a16:creationId xmlns:a16="http://schemas.microsoft.com/office/drawing/2014/main" id="{EBD60F93-E259-9C4C-9E8C-E55AB9B6D2E9}"/>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22" name="Group 853">
            <a:extLst>
              <a:ext uri="{FF2B5EF4-FFF2-40B4-BE49-F238E27FC236}">
                <a16:creationId xmlns:a16="http://schemas.microsoft.com/office/drawing/2014/main" id="{60B270A8-85EB-A847-B218-BF949E846144}"/>
              </a:ext>
            </a:extLst>
          </p:cNvPr>
          <p:cNvGrpSpPr>
            <a:grpSpLocks/>
          </p:cNvGrpSpPr>
          <p:nvPr/>
        </p:nvGrpSpPr>
        <p:grpSpPr bwMode="auto">
          <a:xfrm>
            <a:off x="7761289" y="5099050"/>
            <a:ext cx="757237" cy="152400"/>
            <a:chOff x="4997572" y="3375302"/>
            <a:chExt cx="758091" cy="152400"/>
          </a:xfrm>
        </p:grpSpPr>
        <p:sp>
          <p:nvSpPr>
            <p:cNvPr id="855" name="Rectangle 854">
              <a:extLst>
                <a:ext uri="{FF2B5EF4-FFF2-40B4-BE49-F238E27FC236}">
                  <a16:creationId xmlns:a16="http://schemas.microsoft.com/office/drawing/2014/main" id="{87D6C842-F7BB-5548-BB90-B7C017CD0625}"/>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6" name="Rectangle 855">
              <a:extLst>
                <a:ext uri="{FF2B5EF4-FFF2-40B4-BE49-F238E27FC236}">
                  <a16:creationId xmlns:a16="http://schemas.microsoft.com/office/drawing/2014/main" id="{E71CE628-2C6F-D046-8121-99AABCB407D9}"/>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7" name="Rectangle 856">
              <a:extLst>
                <a:ext uri="{FF2B5EF4-FFF2-40B4-BE49-F238E27FC236}">
                  <a16:creationId xmlns:a16="http://schemas.microsoft.com/office/drawing/2014/main" id="{E2725889-344A-5141-8CCB-70A75798B979}"/>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8" name="Rectangle 857">
              <a:extLst>
                <a:ext uri="{FF2B5EF4-FFF2-40B4-BE49-F238E27FC236}">
                  <a16:creationId xmlns:a16="http://schemas.microsoft.com/office/drawing/2014/main" id="{B40EABFE-E2D5-3548-AA4C-362484351E11}"/>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9" name="Rectangle 858">
              <a:extLst>
                <a:ext uri="{FF2B5EF4-FFF2-40B4-BE49-F238E27FC236}">
                  <a16:creationId xmlns:a16="http://schemas.microsoft.com/office/drawing/2014/main" id="{5462224B-F724-C145-8BAF-3E8C67B5D910}"/>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0" name="Rectangle 859">
              <a:extLst>
                <a:ext uri="{FF2B5EF4-FFF2-40B4-BE49-F238E27FC236}">
                  <a16:creationId xmlns:a16="http://schemas.microsoft.com/office/drawing/2014/main" id="{1ADE1634-0305-CC4F-A8FD-2545FD4D9DCC}"/>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1" name="Rectangle 860">
              <a:extLst>
                <a:ext uri="{FF2B5EF4-FFF2-40B4-BE49-F238E27FC236}">
                  <a16:creationId xmlns:a16="http://schemas.microsoft.com/office/drawing/2014/main" id="{9FF7B069-E628-5947-9044-21D742417253}"/>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23" name="Group 861">
            <a:extLst>
              <a:ext uri="{FF2B5EF4-FFF2-40B4-BE49-F238E27FC236}">
                <a16:creationId xmlns:a16="http://schemas.microsoft.com/office/drawing/2014/main" id="{34DCABC5-42B8-8E46-840E-1E62778BF32E}"/>
              </a:ext>
            </a:extLst>
          </p:cNvPr>
          <p:cNvGrpSpPr>
            <a:grpSpLocks/>
          </p:cNvGrpSpPr>
          <p:nvPr/>
        </p:nvGrpSpPr>
        <p:grpSpPr bwMode="auto">
          <a:xfrm>
            <a:off x="7761289" y="5087938"/>
            <a:ext cx="758825" cy="152400"/>
            <a:chOff x="4997572" y="3375302"/>
            <a:chExt cx="758091" cy="152400"/>
          </a:xfrm>
        </p:grpSpPr>
        <p:sp>
          <p:nvSpPr>
            <p:cNvPr id="863" name="Rectangle 862">
              <a:extLst>
                <a:ext uri="{FF2B5EF4-FFF2-40B4-BE49-F238E27FC236}">
                  <a16:creationId xmlns:a16="http://schemas.microsoft.com/office/drawing/2014/main" id="{D1E8C822-B5B1-7F43-9820-9F9EA2B313D7}"/>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4" name="Rectangle 863">
              <a:extLst>
                <a:ext uri="{FF2B5EF4-FFF2-40B4-BE49-F238E27FC236}">
                  <a16:creationId xmlns:a16="http://schemas.microsoft.com/office/drawing/2014/main" id="{03C55B11-9CE3-4340-A4A6-A48CBBF27803}"/>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5" name="Rectangle 864">
              <a:extLst>
                <a:ext uri="{FF2B5EF4-FFF2-40B4-BE49-F238E27FC236}">
                  <a16:creationId xmlns:a16="http://schemas.microsoft.com/office/drawing/2014/main" id="{2C041A1F-C08C-9F4F-8DE4-CEADB2200F3B}"/>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6" name="Rectangle 865">
              <a:extLst>
                <a:ext uri="{FF2B5EF4-FFF2-40B4-BE49-F238E27FC236}">
                  <a16:creationId xmlns:a16="http://schemas.microsoft.com/office/drawing/2014/main" id="{6E0D78D1-514E-934C-875D-0172A56C4221}"/>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7" name="Rectangle 866">
              <a:extLst>
                <a:ext uri="{FF2B5EF4-FFF2-40B4-BE49-F238E27FC236}">
                  <a16:creationId xmlns:a16="http://schemas.microsoft.com/office/drawing/2014/main" id="{AF308038-8485-C642-BF21-0A5902052E21}"/>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8" name="Rectangle 867">
              <a:extLst>
                <a:ext uri="{FF2B5EF4-FFF2-40B4-BE49-F238E27FC236}">
                  <a16:creationId xmlns:a16="http://schemas.microsoft.com/office/drawing/2014/main" id="{7EB70336-AABE-0841-94AD-204D575AC500}"/>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9" name="Rectangle 868">
              <a:extLst>
                <a:ext uri="{FF2B5EF4-FFF2-40B4-BE49-F238E27FC236}">
                  <a16:creationId xmlns:a16="http://schemas.microsoft.com/office/drawing/2014/main" id="{FA81386F-6031-3942-9DCD-C1DBC2AC29B6}"/>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870" name="Straight Connector 869">
            <a:extLst>
              <a:ext uri="{FF2B5EF4-FFF2-40B4-BE49-F238E27FC236}">
                <a16:creationId xmlns:a16="http://schemas.microsoft.com/office/drawing/2014/main" id="{EEC25C51-EBD1-444E-ACEC-BAB0DC1B2EC9}"/>
              </a:ext>
            </a:extLst>
          </p:cNvPr>
          <p:cNvCxnSpPr>
            <a:cxnSpLocks noChangeShapeType="1"/>
          </p:cNvCxnSpPr>
          <p:nvPr/>
        </p:nvCxnSpPr>
        <p:spPr bwMode="auto">
          <a:xfrm>
            <a:off x="6338889" y="5224464"/>
            <a:ext cx="4397375" cy="26987"/>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71" name="Straight Connector 870">
            <a:extLst>
              <a:ext uri="{FF2B5EF4-FFF2-40B4-BE49-F238E27FC236}">
                <a16:creationId xmlns:a16="http://schemas.microsoft.com/office/drawing/2014/main" id="{DCC36AA4-7048-C14F-9B22-AF591776B965}"/>
              </a:ext>
            </a:extLst>
          </p:cNvPr>
          <p:cNvCxnSpPr>
            <a:cxnSpLocks noChangeShapeType="1"/>
            <a:endCxn id="841" idx="2"/>
          </p:cNvCxnSpPr>
          <p:nvPr/>
        </p:nvCxnSpPr>
        <p:spPr bwMode="auto">
          <a:xfrm>
            <a:off x="6242050" y="5227638"/>
            <a:ext cx="273050" cy="0"/>
          </a:xfrm>
          <a:prstGeom prst="line">
            <a:avLst/>
          </a:prstGeom>
          <a:noFill/>
          <a:ln w="5715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72" name="Straight Connector 871">
            <a:extLst>
              <a:ext uri="{FF2B5EF4-FFF2-40B4-BE49-F238E27FC236}">
                <a16:creationId xmlns:a16="http://schemas.microsoft.com/office/drawing/2014/main" id="{6C773020-1994-F643-B019-31790B09D092}"/>
              </a:ext>
            </a:extLst>
          </p:cNvPr>
          <p:cNvCxnSpPr>
            <a:cxnSpLocks noChangeShapeType="1"/>
          </p:cNvCxnSpPr>
          <p:nvPr/>
        </p:nvCxnSpPr>
        <p:spPr bwMode="auto">
          <a:xfrm>
            <a:off x="6518276" y="5094288"/>
            <a:ext cx="4202113" cy="1905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73" name="Straight Connector 872">
            <a:extLst>
              <a:ext uri="{FF2B5EF4-FFF2-40B4-BE49-F238E27FC236}">
                <a16:creationId xmlns:a16="http://schemas.microsoft.com/office/drawing/2014/main" id="{59786B3A-B938-3D43-87E3-C6ABB0210B22}"/>
              </a:ext>
            </a:extLst>
          </p:cNvPr>
          <p:cNvCxnSpPr>
            <a:cxnSpLocks noChangeShapeType="1"/>
          </p:cNvCxnSpPr>
          <p:nvPr/>
        </p:nvCxnSpPr>
        <p:spPr bwMode="auto">
          <a:xfrm>
            <a:off x="6234114" y="5060950"/>
            <a:ext cx="280987" cy="0"/>
          </a:xfrm>
          <a:prstGeom prst="line">
            <a:avLst/>
          </a:prstGeom>
          <a:noFill/>
          <a:ln w="5715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01428" name="Group 873">
            <a:extLst>
              <a:ext uri="{FF2B5EF4-FFF2-40B4-BE49-F238E27FC236}">
                <a16:creationId xmlns:a16="http://schemas.microsoft.com/office/drawing/2014/main" id="{3238F0F9-6460-3B4B-A8B5-16EB3485087F}"/>
              </a:ext>
            </a:extLst>
          </p:cNvPr>
          <p:cNvGrpSpPr>
            <a:grpSpLocks/>
          </p:cNvGrpSpPr>
          <p:nvPr/>
        </p:nvGrpSpPr>
        <p:grpSpPr bwMode="auto">
          <a:xfrm>
            <a:off x="4964114" y="4389438"/>
            <a:ext cx="758825" cy="152400"/>
            <a:chOff x="4997572" y="3375302"/>
            <a:chExt cx="758091" cy="152400"/>
          </a:xfrm>
        </p:grpSpPr>
        <p:sp>
          <p:nvSpPr>
            <p:cNvPr id="875" name="Rectangle 874">
              <a:extLst>
                <a:ext uri="{FF2B5EF4-FFF2-40B4-BE49-F238E27FC236}">
                  <a16:creationId xmlns:a16="http://schemas.microsoft.com/office/drawing/2014/main" id="{74DEA3E5-D2FA-7749-A17D-617853C637D5}"/>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6" name="Rectangle 875">
              <a:extLst>
                <a:ext uri="{FF2B5EF4-FFF2-40B4-BE49-F238E27FC236}">
                  <a16:creationId xmlns:a16="http://schemas.microsoft.com/office/drawing/2014/main" id="{9C52BC4D-AB50-EB4A-A80B-64819F54AAAA}"/>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7" name="Rectangle 876">
              <a:extLst>
                <a:ext uri="{FF2B5EF4-FFF2-40B4-BE49-F238E27FC236}">
                  <a16:creationId xmlns:a16="http://schemas.microsoft.com/office/drawing/2014/main" id="{004F428D-8CD4-964D-B2C1-BD0C8FBB0CAA}"/>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8" name="Rectangle 877">
              <a:extLst>
                <a:ext uri="{FF2B5EF4-FFF2-40B4-BE49-F238E27FC236}">
                  <a16:creationId xmlns:a16="http://schemas.microsoft.com/office/drawing/2014/main" id="{5B18339F-93EE-CB4B-9B47-3D94E32AABC8}"/>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9" name="Rectangle 878">
              <a:extLst>
                <a:ext uri="{FF2B5EF4-FFF2-40B4-BE49-F238E27FC236}">
                  <a16:creationId xmlns:a16="http://schemas.microsoft.com/office/drawing/2014/main" id="{E334AAC8-0A53-F74E-9FDB-F39FC4EAAAE2}"/>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0" name="Rectangle 879">
              <a:extLst>
                <a:ext uri="{FF2B5EF4-FFF2-40B4-BE49-F238E27FC236}">
                  <a16:creationId xmlns:a16="http://schemas.microsoft.com/office/drawing/2014/main" id="{615B7FFB-EBB6-FB4D-BB5F-9D6707D04775}"/>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1" name="Rectangle 880">
              <a:extLst>
                <a:ext uri="{FF2B5EF4-FFF2-40B4-BE49-F238E27FC236}">
                  <a16:creationId xmlns:a16="http://schemas.microsoft.com/office/drawing/2014/main" id="{667E9383-0960-E741-9605-C4580CE67F57}"/>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29" name="Group 881">
            <a:extLst>
              <a:ext uri="{FF2B5EF4-FFF2-40B4-BE49-F238E27FC236}">
                <a16:creationId xmlns:a16="http://schemas.microsoft.com/office/drawing/2014/main" id="{7C7CB000-A73A-104D-9945-0FB539AA9C27}"/>
              </a:ext>
            </a:extLst>
          </p:cNvPr>
          <p:cNvGrpSpPr>
            <a:grpSpLocks/>
          </p:cNvGrpSpPr>
          <p:nvPr/>
        </p:nvGrpSpPr>
        <p:grpSpPr bwMode="auto">
          <a:xfrm>
            <a:off x="5730875" y="4387850"/>
            <a:ext cx="757238" cy="152400"/>
            <a:chOff x="4997572" y="3375302"/>
            <a:chExt cx="758091" cy="152400"/>
          </a:xfrm>
        </p:grpSpPr>
        <p:sp>
          <p:nvSpPr>
            <p:cNvPr id="883" name="Rectangle 882">
              <a:extLst>
                <a:ext uri="{FF2B5EF4-FFF2-40B4-BE49-F238E27FC236}">
                  <a16:creationId xmlns:a16="http://schemas.microsoft.com/office/drawing/2014/main" id="{0190F6F3-6DDE-B541-96C5-059EAC2A1085}"/>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4" name="Rectangle 883">
              <a:extLst>
                <a:ext uri="{FF2B5EF4-FFF2-40B4-BE49-F238E27FC236}">
                  <a16:creationId xmlns:a16="http://schemas.microsoft.com/office/drawing/2014/main" id="{21D517E7-0C19-C340-8779-152E6ABC2EFD}"/>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5" name="Rectangle 884">
              <a:extLst>
                <a:ext uri="{FF2B5EF4-FFF2-40B4-BE49-F238E27FC236}">
                  <a16:creationId xmlns:a16="http://schemas.microsoft.com/office/drawing/2014/main" id="{AB0FF701-B64D-FA45-8D74-5958E9633C29}"/>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6" name="Rectangle 885">
              <a:extLst>
                <a:ext uri="{FF2B5EF4-FFF2-40B4-BE49-F238E27FC236}">
                  <a16:creationId xmlns:a16="http://schemas.microsoft.com/office/drawing/2014/main" id="{A3BD8129-DCEE-EF4B-BA12-1239CBC64F00}"/>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7" name="Rectangle 886">
              <a:extLst>
                <a:ext uri="{FF2B5EF4-FFF2-40B4-BE49-F238E27FC236}">
                  <a16:creationId xmlns:a16="http://schemas.microsoft.com/office/drawing/2014/main" id="{F9FB775A-EC99-1243-89A8-228D2E01F60D}"/>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8" name="Rectangle 887">
              <a:extLst>
                <a:ext uri="{FF2B5EF4-FFF2-40B4-BE49-F238E27FC236}">
                  <a16:creationId xmlns:a16="http://schemas.microsoft.com/office/drawing/2014/main" id="{0901AA2A-87A7-CC47-96FC-3D800975FFAE}"/>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89" name="Rectangle 888">
              <a:extLst>
                <a:ext uri="{FF2B5EF4-FFF2-40B4-BE49-F238E27FC236}">
                  <a16:creationId xmlns:a16="http://schemas.microsoft.com/office/drawing/2014/main" id="{8AA474A0-289F-9C4D-90B0-6DC9A8F39A6E}"/>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890" name="Straight Connector 889">
            <a:extLst>
              <a:ext uri="{FF2B5EF4-FFF2-40B4-BE49-F238E27FC236}">
                <a16:creationId xmlns:a16="http://schemas.microsoft.com/office/drawing/2014/main" id="{9F0E86E4-6E3A-A549-8C45-ABB19F7BF3F0}"/>
              </a:ext>
            </a:extLst>
          </p:cNvPr>
          <p:cNvCxnSpPr>
            <a:cxnSpLocks noChangeShapeType="1"/>
          </p:cNvCxnSpPr>
          <p:nvPr/>
        </p:nvCxnSpPr>
        <p:spPr bwMode="auto">
          <a:xfrm flipV="1">
            <a:off x="4887914" y="4386263"/>
            <a:ext cx="712787" cy="1270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91" name="Straight Connector 890">
            <a:extLst>
              <a:ext uri="{FF2B5EF4-FFF2-40B4-BE49-F238E27FC236}">
                <a16:creationId xmlns:a16="http://schemas.microsoft.com/office/drawing/2014/main" id="{481A4D2D-7D47-9C4E-92CE-79D444D69654}"/>
              </a:ext>
            </a:extLst>
          </p:cNvPr>
          <p:cNvCxnSpPr>
            <a:cxnSpLocks noChangeShapeType="1"/>
          </p:cNvCxnSpPr>
          <p:nvPr/>
        </p:nvCxnSpPr>
        <p:spPr bwMode="auto">
          <a:xfrm>
            <a:off x="4884738" y="4519614"/>
            <a:ext cx="709612" cy="7937"/>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01432" name="Group 891">
            <a:extLst>
              <a:ext uri="{FF2B5EF4-FFF2-40B4-BE49-F238E27FC236}">
                <a16:creationId xmlns:a16="http://schemas.microsoft.com/office/drawing/2014/main" id="{5BC414F6-F0DD-054A-90A1-B781B1810CAF}"/>
              </a:ext>
            </a:extLst>
          </p:cNvPr>
          <p:cNvGrpSpPr>
            <a:grpSpLocks/>
          </p:cNvGrpSpPr>
          <p:nvPr/>
        </p:nvGrpSpPr>
        <p:grpSpPr bwMode="auto">
          <a:xfrm>
            <a:off x="7367589" y="4376738"/>
            <a:ext cx="757237" cy="152400"/>
            <a:chOff x="4997572" y="3375302"/>
            <a:chExt cx="758091" cy="152400"/>
          </a:xfrm>
        </p:grpSpPr>
        <p:sp>
          <p:nvSpPr>
            <p:cNvPr id="893" name="Rectangle 892">
              <a:extLst>
                <a:ext uri="{FF2B5EF4-FFF2-40B4-BE49-F238E27FC236}">
                  <a16:creationId xmlns:a16="http://schemas.microsoft.com/office/drawing/2014/main" id="{3FBC46B1-E73E-034F-8C9A-B5AF9392397B}"/>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4" name="Rectangle 893">
              <a:extLst>
                <a:ext uri="{FF2B5EF4-FFF2-40B4-BE49-F238E27FC236}">
                  <a16:creationId xmlns:a16="http://schemas.microsoft.com/office/drawing/2014/main" id="{EAE04966-B271-FF4F-A33A-CDAEF516F9CD}"/>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5" name="Rectangle 894">
              <a:extLst>
                <a:ext uri="{FF2B5EF4-FFF2-40B4-BE49-F238E27FC236}">
                  <a16:creationId xmlns:a16="http://schemas.microsoft.com/office/drawing/2014/main" id="{470CF687-631D-9447-BE27-F0F945EB988E}"/>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6" name="Rectangle 895">
              <a:extLst>
                <a:ext uri="{FF2B5EF4-FFF2-40B4-BE49-F238E27FC236}">
                  <a16:creationId xmlns:a16="http://schemas.microsoft.com/office/drawing/2014/main" id="{20F1AC64-65C6-0144-85D0-57E073962AD8}"/>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7" name="Rectangle 896">
              <a:extLst>
                <a:ext uri="{FF2B5EF4-FFF2-40B4-BE49-F238E27FC236}">
                  <a16:creationId xmlns:a16="http://schemas.microsoft.com/office/drawing/2014/main" id="{6A68263B-651F-F84E-91F0-0E6AAD876E4E}"/>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8" name="Rectangle 897">
              <a:extLst>
                <a:ext uri="{FF2B5EF4-FFF2-40B4-BE49-F238E27FC236}">
                  <a16:creationId xmlns:a16="http://schemas.microsoft.com/office/drawing/2014/main" id="{384AAF31-3297-2445-808B-FD4326A3D927}"/>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99" name="Rectangle 898">
              <a:extLst>
                <a:ext uri="{FF2B5EF4-FFF2-40B4-BE49-F238E27FC236}">
                  <a16:creationId xmlns:a16="http://schemas.microsoft.com/office/drawing/2014/main" id="{6664FF7B-B960-9944-ADB1-4C2180E83A40}"/>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1433" name="Group 899">
            <a:extLst>
              <a:ext uri="{FF2B5EF4-FFF2-40B4-BE49-F238E27FC236}">
                <a16:creationId xmlns:a16="http://schemas.microsoft.com/office/drawing/2014/main" id="{26A3347A-943F-6B44-9A01-EE2652EFBB36}"/>
              </a:ext>
            </a:extLst>
          </p:cNvPr>
          <p:cNvGrpSpPr>
            <a:grpSpLocks/>
          </p:cNvGrpSpPr>
          <p:nvPr/>
        </p:nvGrpSpPr>
        <p:grpSpPr bwMode="auto">
          <a:xfrm>
            <a:off x="6608764" y="4368800"/>
            <a:ext cx="758825" cy="152400"/>
            <a:chOff x="4997572" y="3375302"/>
            <a:chExt cx="758091" cy="152400"/>
          </a:xfrm>
        </p:grpSpPr>
        <p:sp>
          <p:nvSpPr>
            <p:cNvPr id="901" name="Rectangle 900">
              <a:extLst>
                <a:ext uri="{FF2B5EF4-FFF2-40B4-BE49-F238E27FC236}">
                  <a16:creationId xmlns:a16="http://schemas.microsoft.com/office/drawing/2014/main" id="{F1E4B224-2B5D-FE47-9B5F-0BCBED44C16B}"/>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02" name="Rectangle 901">
              <a:extLst>
                <a:ext uri="{FF2B5EF4-FFF2-40B4-BE49-F238E27FC236}">
                  <a16:creationId xmlns:a16="http://schemas.microsoft.com/office/drawing/2014/main" id="{2B2D273A-A7D0-C94D-9003-A1A6E4A7E85C}"/>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03" name="Rectangle 902">
              <a:extLst>
                <a:ext uri="{FF2B5EF4-FFF2-40B4-BE49-F238E27FC236}">
                  <a16:creationId xmlns:a16="http://schemas.microsoft.com/office/drawing/2014/main" id="{91E5851F-FCEE-6748-819C-B03B4CBEA132}"/>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04" name="Rectangle 903">
              <a:extLst>
                <a:ext uri="{FF2B5EF4-FFF2-40B4-BE49-F238E27FC236}">
                  <a16:creationId xmlns:a16="http://schemas.microsoft.com/office/drawing/2014/main" id="{404BF921-17AE-7F4E-815B-F54DCFBD72E6}"/>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05" name="Rectangle 904">
              <a:extLst>
                <a:ext uri="{FF2B5EF4-FFF2-40B4-BE49-F238E27FC236}">
                  <a16:creationId xmlns:a16="http://schemas.microsoft.com/office/drawing/2014/main" id="{8B2C11AB-D8BE-D645-8FFA-1FF8F348C910}"/>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06" name="Rectangle 905">
              <a:extLst>
                <a:ext uri="{FF2B5EF4-FFF2-40B4-BE49-F238E27FC236}">
                  <a16:creationId xmlns:a16="http://schemas.microsoft.com/office/drawing/2014/main" id="{6940553D-442D-0347-A578-0FC65F0F8C6F}"/>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07" name="Rectangle 906">
              <a:extLst>
                <a:ext uri="{FF2B5EF4-FFF2-40B4-BE49-F238E27FC236}">
                  <a16:creationId xmlns:a16="http://schemas.microsoft.com/office/drawing/2014/main" id="{CDCBEF4F-1888-7840-AC9A-55F091175500}"/>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908" name="Straight Connector 907">
            <a:extLst>
              <a:ext uri="{FF2B5EF4-FFF2-40B4-BE49-F238E27FC236}">
                <a16:creationId xmlns:a16="http://schemas.microsoft.com/office/drawing/2014/main" id="{C915824C-583C-624C-8EDE-3BDDFF491E26}"/>
              </a:ext>
            </a:extLst>
          </p:cNvPr>
          <p:cNvCxnSpPr>
            <a:cxnSpLocks noChangeShapeType="1"/>
          </p:cNvCxnSpPr>
          <p:nvPr/>
        </p:nvCxnSpPr>
        <p:spPr bwMode="auto">
          <a:xfrm flipV="1">
            <a:off x="5589589" y="4378325"/>
            <a:ext cx="2587625" cy="14288"/>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09" name="Straight Connector 908">
            <a:extLst>
              <a:ext uri="{FF2B5EF4-FFF2-40B4-BE49-F238E27FC236}">
                <a16:creationId xmlns:a16="http://schemas.microsoft.com/office/drawing/2014/main" id="{97E6DB8F-F460-8C4C-AEA5-9578F06602D8}"/>
              </a:ext>
            </a:extLst>
          </p:cNvPr>
          <p:cNvCxnSpPr>
            <a:cxnSpLocks noChangeShapeType="1"/>
          </p:cNvCxnSpPr>
          <p:nvPr/>
        </p:nvCxnSpPr>
        <p:spPr bwMode="auto">
          <a:xfrm flipV="1">
            <a:off x="5578475" y="4524376"/>
            <a:ext cx="2598738" cy="4763"/>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10" name="Straight Connector 909">
            <a:extLst>
              <a:ext uri="{FF2B5EF4-FFF2-40B4-BE49-F238E27FC236}">
                <a16:creationId xmlns:a16="http://schemas.microsoft.com/office/drawing/2014/main" id="{12E3A02B-3D87-1540-82FC-48F077D1E9EC}"/>
              </a:ext>
            </a:extLst>
          </p:cNvPr>
          <p:cNvCxnSpPr>
            <a:cxnSpLocks noChangeShapeType="1"/>
          </p:cNvCxnSpPr>
          <p:nvPr/>
        </p:nvCxnSpPr>
        <p:spPr bwMode="auto">
          <a:xfrm>
            <a:off x="7423151" y="4378325"/>
            <a:ext cx="754063" cy="0"/>
          </a:xfrm>
          <a:prstGeom prst="line">
            <a:avLst/>
          </a:prstGeom>
          <a:noFill/>
          <a:ln w="5715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11" name="Straight Connector 910">
            <a:extLst>
              <a:ext uri="{FF2B5EF4-FFF2-40B4-BE49-F238E27FC236}">
                <a16:creationId xmlns:a16="http://schemas.microsoft.com/office/drawing/2014/main" id="{121AF5F6-9111-5F49-BECC-16CC78FA9E6B}"/>
              </a:ext>
            </a:extLst>
          </p:cNvPr>
          <p:cNvCxnSpPr>
            <a:cxnSpLocks noChangeShapeType="1"/>
            <a:stCxn id="893" idx="2"/>
          </p:cNvCxnSpPr>
          <p:nvPr/>
        </p:nvCxnSpPr>
        <p:spPr bwMode="auto">
          <a:xfrm>
            <a:off x="7419975" y="4522789"/>
            <a:ext cx="757238" cy="1587"/>
          </a:xfrm>
          <a:prstGeom prst="line">
            <a:avLst/>
          </a:prstGeom>
          <a:noFill/>
          <a:ln w="5715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16" name="Down Arrow 915">
            <a:extLst>
              <a:ext uri="{FF2B5EF4-FFF2-40B4-BE49-F238E27FC236}">
                <a16:creationId xmlns:a16="http://schemas.microsoft.com/office/drawing/2014/main" id="{E78B5904-6141-5E47-A879-3A6587EA15AD}"/>
              </a:ext>
            </a:extLst>
          </p:cNvPr>
          <p:cNvSpPr>
            <a:spLocks noChangeArrowheads="1"/>
          </p:cNvSpPr>
          <p:nvPr/>
        </p:nvSpPr>
        <p:spPr bwMode="auto">
          <a:xfrm>
            <a:off x="5916614" y="3800476"/>
            <a:ext cx="1152525" cy="396875"/>
          </a:xfrm>
          <a:prstGeom prst="downArrow">
            <a:avLst>
              <a:gd name="adj1" fmla="val 50000"/>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cxnSp>
        <p:nvCxnSpPr>
          <p:cNvPr id="948" name="Straight Connector 947">
            <a:extLst>
              <a:ext uri="{FF2B5EF4-FFF2-40B4-BE49-F238E27FC236}">
                <a16:creationId xmlns:a16="http://schemas.microsoft.com/office/drawing/2014/main" id="{7E406BC5-0950-234E-8A3B-293EBD4908C7}"/>
              </a:ext>
            </a:extLst>
          </p:cNvPr>
          <p:cNvCxnSpPr>
            <a:cxnSpLocks noChangeShapeType="1"/>
          </p:cNvCxnSpPr>
          <p:nvPr/>
        </p:nvCxnSpPr>
        <p:spPr bwMode="auto">
          <a:xfrm>
            <a:off x="4900613" y="3419475"/>
            <a:ext cx="252412" cy="1588"/>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01440" name="Immagine 3">
            <a:extLst>
              <a:ext uri="{FF2B5EF4-FFF2-40B4-BE49-F238E27FC236}">
                <a16:creationId xmlns:a16="http://schemas.microsoft.com/office/drawing/2014/main" id="{52BF993C-A05F-C54D-A41B-89C4FF8BF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76" y="428625"/>
            <a:ext cx="262572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7447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5" name="Group 21">
            <a:extLst>
              <a:ext uri="{FF2B5EF4-FFF2-40B4-BE49-F238E27FC236}">
                <a16:creationId xmlns:a16="http://schemas.microsoft.com/office/drawing/2014/main" id="{8A961C00-0026-C844-9EF8-4A25D6EF6B76}"/>
              </a:ext>
            </a:extLst>
          </p:cNvPr>
          <p:cNvGrpSpPr>
            <a:grpSpLocks/>
          </p:cNvGrpSpPr>
          <p:nvPr/>
        </p:nvGrpSpPr>
        <p:grpSpPr bwMode="auto">
          <a:xfrm>
            <a:off x="3444876" y="1539876"/>
            <a:ext cx="5800725" cy="5318125"/>
            <a:chOff x="800784" y="512396"/>
            <a:chExt cx="6921158" cy="6345604"/>
          </a:xfrm>
        </p:grpSpPr>
        <p:pic>
          <p:nvPicPr>
            <p:cNvPr id="103429" name="Picture 1">
              <a:extLst>
                <a:ext uri="{FF2B5EF4-FFF2-40B4-BE49-F238E27FC236}">
                  <a16:creationId xmlns:a16="http://schemas.microsoft.com/office/drawing/2014/main" id="{23627868-0CCF-5449-819D-D8E846390F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0784" y="1218745"/>
              <a:ext cx="6921158" cy="236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2">
              <a:extLst>
                <a:ext uri="{FF2B5EF4-FFF2-40B4-BE49-F238E27FC236}">
                  <a16:creationId xmlns:a16="http://schemas.microsoft.com/office/drawing/2014/main" id="{E206AAA1-D7FA-104A-A45A-36E2F395BA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5850" y="4551795"/>
              <a:ext cx="2700740" cy="230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TextBox 3">
              <a:extLst>
                <a:ext uri="{FF2B5EF4-FFF2-40B4-BE49-F238E27FC236}">
                  <a16:creationId xmlns:a16="http://schemas.microsoft.com/office/drawing/2014/main" id="{ED1FC300-F190-B549-8DB9-4419FE5056F6}"/>
                </a:ext>
              </a:extLst>
            </p:cNvPr>
            <p:cNvSpPr txBox="1">
              <a:spLocks noChangeArrowheads="1"/>
            </p:cNvSpPr>
            <p:nvPr/>
          </p:nvSpPr>
          <p:spPr bwMode="auto">
            <a:xfrm>
              <a:off x="800784" y="910968"/>
              <a:ext cx="715107" cy="36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400"/>
                <a:t>1KB+</a:t>
              </a:r>
            </a:p>
          </p:txBody>
        </p:sp>
        <p:sp>
          <p:nvSpPr>
            <p:cNvPr id="103432" name="TextBox 4">
              <a:extLst>
                <a:ext uri="{FF2B5EF4-FFF2-40B4-BE49-F238E27FC236}">
                  <a16:creationId xmlns:a16="http://schemas.microsoft.com/office/drawing/2014/main" id="{4B09CCA4-D662-914C-90DA-32CBECBF6F18}"/>
                </a:ext>
              </a:extLst>
            </p:cNvPr>
            <p:cNvSpPr txBox="1">
              <a:spLocks noChangeArrowheads="1"/>
            </p:cNvSpPr>
            <p:nvPr/>
          </p:nvSpPr>
          <p:spPr bwMode="auto">
            <a:xfrm>
              <a:off x="1382739" y="742063"/>
              <a:ext cx="1091458" cy="62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400"/>
                <a:t>NZM 37</a:t>
              </a:r>
            </a:p>
            <a:p>
              <a:pPr eaLnBrk="1" hangingPunct="1">
                <a:spcBef>
                  <a:spcPct val="0"/>
                </a:spcBef>
                <a:buFontTx/>
                <a:buNone/>
              </a:pPr>
              <a:r>
                <a:rPr lang="en-US" altLang="it-IT" sz="1400"/>
                <a:t>WT</a:t>
              </a:r>
            </a:p>
          </p:txBody>
        </p:sp>
        <p:sp>
          <p:nvSpPr>
            <p:cNvPr id="103433" name="TextBox 6">
              <a:extLst>
                <a:ext uri="{FF2B5EF4-FFF2-40B4-BE49-F238E27FC236}">
                  <a16:creationId xmlns:a16="http://schemas.microsoft.com/office/drawing/2014/main" id="{353F109D-A03F-6E4B-B409-19DF9D1B82C7}"/>
                </a:ext>
              </a:extLst>
            </p:cNvPr>
            <p:cNvSpPr txBox="1">
              <a:spLocks noChangeArrowheads="1"/>
            </p:cNvSpPr>
            <p:nvPr/>
          </p:nvSpPr>
          <p:spPr bwMode="auto">
            <a:xfrm>
              <a:off x="2314807" y="910968"/>
              <a:ext cx="378973" cy="4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5</a:t>
              </a:r>
            </a:p>
          </p:txBody>
        </p:sp>
        <p:sp>
          <p:nvSpPr>
            <p:cNvPr id="103434" name="TextBox 7">
              <a:extLst>
                <a:ext uri="{FF2B5EF4-FFF2-40B4-BE49-F238E27FC236}">
                  <a16:creationId xmlns:a16="http://schemas.microsoft.com/office/drawing/2014/main" id="{2E46CEEE-DEAD-7A43-946B-94619EB745FB}"/>
                </a:ext>
              </a:extLst>
            </p:cNvPr>
            <p:cNvSpPr txBox="1">
              <a:spLocks noChangeArrowheads="1"/>
            </p:cNvSpPr>
            <p:nvPr/>
          </p:nvSpPr>
          <p:spPr bwMode="auto">
            <a:xfrm>
              <a:off x="2999819" y="914679"/>
              <a:ext cx="378973" cy="4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8</a:t>
              </a:r>
            </a:p>
          </p:txBody>
        </p:sp>
        <p:sp>
          <p:nvSpPr>
            <p:cNvPr id="103435" name="TextBox 8">
              <a:extLst>
                <a:ext uri="{FF2B5EF4-FFF2-40B4-BE49-F238E27FC236}">
                  <a16:creationId xmlns:a16="http://schemas.microsoft.com/office/drawing/2014/main" id="{89486F43-FA06-E449-8731-3E331303043B}"/>
                </a:ext>
              </a:extLst>
            </p:cNvPr>
            <p:cNvSpPr txBox="1">
              <a:spLocks noChangeArrowheads="1"/>
            </p:cNvSpPr>
            <p:nvPr/>
          </p:nvSpPr>
          <p:spPr bwMode="auto">
            <a:xfrm>
              <a:off x="3623379" y="921210"/>
              <a:ext cx="514595" cy="4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13</a:t>
              </a:r>
            </a:p>
          </p:txBody>
        </p:sp>
        <p:sp>
          <p:nvSpPr>
            <p:cNvPr id="103436" name="TextBox 9">
              <a:extLst>
                <a:ext uri="{FF2B5EF4-FFF2-40B4-BE49-F238E27FC236}">
                  <a16:creationId xmlns:a16="http://schemas.microsoft.com/office/drawing/2014/main" id="{230083A7-ED8E-6C4C-9738-BAD9FDEFDBCC}"/>
                </a:ext>
              </a:extLst>
            </p:cNvPr>
            <p:cNvSpPr txBox="1">
              <a:spLocks noChangeArrowheads="1"/>
            </p:cNvSpPr>
            <p:nvPr/>
          </p:nvSpPr>
          <p:spPr bwMode="auto">
            <a:xfrm>
              <a:off x="4308391" y="904437"/>
              <a:ext cx="495346" cy="4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20</a:t>
              </a:r>
            </a:p>
          </p:txBody>
        </p:sp>
        <p:sp>
          <p:nvSpPr>
            <p:cNvPr id="103437" name="TextBox 10">
              <a:extLst>
                <a:ext uri="{FF2B5EF4-FFF2-40B4-BE49-F238E27FC236}">
                  <a16:creationId xmlns:a16="http://schemas.microsoft.com/office/drawing/2014/main" id="{811942A8-2825-EB4B-A71A-F3911FDD6A8B}"/>
                </a:ext>
              </a:extLst>
            </p:cNvPr>
            <p:cNvSpPr txBox="1">
              <a:spLocks noChangeArrowheads="1"/>
            </p:cNvSpPr>
            <p:nvPr/>
          </p:nvSpPr>
          <p:spPr bwMode="auto">
            <a:xfrm>
              <a:off x="4994637" y="909428"/>
              <a:ext cx="514595" cy="4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23</a:t>
              </a:r>
            </a:p>
          </p:txBody>
        </p:sp>
        <p:sp>
          <p:nvSpPr>
            <p:cNvPr id="103438" name="TextBox 11">
              <a:extLst>
                <a:ext uri="{FF2B5EF4-FFF2-40B4-BE49-F238E27FC236}">
                  <a16:creationId xmlns:a16="http://schemas.microsoft.com/office/drawing/2014/main" id="{F919EFED-0CF1-3743-BDA8-B01619995E0D}"/>
                </a:ext>
              </a:extLst>
            </p:cNvPr>
            <p:cNvSpPr txBox="1">
              <a:spLocks noChangeArrowheads="1"/>
            </p:cNvSpPr>
            <p:nvPr/>
          </p:nvSpPr>
          <p:spPr bwMode="auto">
            <a:xfrm>
              <a:off x="5679649" y="913139"/>
              <a:ext cx="495346" cy="4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24</a:t>
              </a:r>
            </a:p>
          </p:txBody>
        </p:sp>
        <p:sp>
          <p:nvSpPr>
            <p:cNvPr id="103439" name="TextBox 12">
              <a:extLst>
                <a:ext uri="{FF2B5EF4-FFF2-40B4-BE49-F238E27FC236}">
                  <a16:creationId xmlns:a16="http://schemas.microsoft.com/office/drawing/2014/main" id="{D98B40F7-0FFC-474C-903A-1C6C391EAB59}"/>
                </a:ext>
              </a:extLst>
            </p:cNvPr>
            <p:cNvSpPr txBox="1">
              <a:spLocks noChangeArrowheads="1"/>
            </p:cNvSpPr>
            <p:nvPr/>
          </p:nvSpPr>
          <p:spPr bwMode="auto">
            <a:xfrm>
              <a:off x="6346642" y="919670"/>
              <a:ext cx="514595" cy="4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25</a:t>
              </a:r>
            </a:p>
          </p:txBody>
        </p:sp>
        <p:sp>
          <p:nvSpPr>
            <p:cNvPr id="103440" name="TextBox 13">
              <a:extLst>
                <a:ext uri="{FF2B5EF4-FFF2-40B4-BE49-F238E27FC236}">
                  <a16:creationId xmlns:a16="http://schemas.microsoft.com/office/drawing/2014/main" id="{AC71B1B2-55F2-0244-8426-1F71D2CA339F}"/>
                </a:ext>
              </a:extLst>
            </p:cNvPr>
            <p:cNvSpPr txBox="1">
              <a:spLocks noChangeArrowheads="1"/>
            </p:cNvSpPr>
            <p:nvPr/>
          </p:nvSpPr>
          <p:spPr bwMode="auto">
            <a:xfrm>
              <a:off x="7031654" y="902897"/>
              <a:ext cx="495346" cy="4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28</a:t>
              </a:r>
            </a:p>
          </p:txBody>
        </p:sp>
        <p:cxnSp>
          <p:nvCxnSpPr>
            <p:cNvPr id="16" name="Straight Connector 15">
              <a:extLst>
                <a:ext uri="{FF2B5EF4-FFF2-40B4-BE49-F238E27FC236}">
                  <a16:creationId xmlns:a16="http://schemas.microsoft.com/office/drawing/2014/main" id="{8A6C0BBD-55D3-F346-83E2-78F1C82764D0}"/>
                </a:ext>
              </a:extLst>
            </p:cNvPr>
            <p:cNvCxnSpPr>
              <a:cxnSpLocks noChangeShapeType="1"/>
              <a:stCxn id="103433" idx="0"/>
              <a:endCxn id="103440" idx="0"/>
            </p:cNvCxnSpPr>
            <p:nvPr/>
          </p:nvCxnSpPr>
          <p:spPr bwMode="auto">
            <a:xfrm flipV="1">
              <a:off x="2504294" y="902897"/>
              <a:ext cx="4775033" cy="8071"/>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3442" name="TextBox 16">
              <a:extLst>
                <a:ext uri="{FF2B5EF4-FFF2-40B4-BE49-F238E27FC236}">
                  <a16:creationId xmlns:a16="http://schemas.microsoft.com/office/drawing/2014/main" id="{4F723597-29B3-DC42-B741-D4B57F18DB50}"/>
                </a:ext>
              </a:extLst>
            </p:cNvPr>
            <p:cNvSpPr txBox="1">
              <a:spLocks noChangeArrowheads="1"/>
            </p:cNvSpPr>
            <p:nvPr/>
          </p:nvSpPr>
          <p:spPr bwMode="auto">
            <a:xfrm>
              <a:off x="3706545" y="512396"/>
              <a:ext cx="3154692" cy="4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Single cell clones (NZM37)</a:t>
              </a:r>
            </a:p>
          </p:txBody>
        </p:sp>
        <p:sp>
          <p:nvSpPr>
            <p:cNvPr id="103443" name="TextBox 17">
              <a:extLst>
                <a:ext uri="{FF2B5EF4-FFF2-40B4-BE49-F238E27FC236}">
                  <a16:creationId xmlns:a16="http://schemas.microsoft.com/office/drawing/2014/main" id="{77958C47-26DE-BF47-BCEE-D8E51F6C8351}"/>
                </a:ext>
              </a:extLst>
            </p:cNvPr>
            <p:cNvSpPr txBox="1">
              <a:spLocks noChangeArrowheads="1"/>
            </p:cNvSpPr>
            <p:nvPr/>
          </p:nvSpPr>
          <p:spPr bwMode="auto">
            <a:xfrm>
              <a:off x="2848052" y="4279417"/>
              <a:ext cx="715107" cy="36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400"/>
                <a:t>1KB+</a:t>
              </a:r>
            </a:p>
          </p:txBody>
        </p:sp>
        <p:sp>
          <p:nvSpPr>
            <p:cNvPr id="103444" name="TextBox 18">
              <a:extLst>
                <a:ext uri="{FF2B5EF4-FFF2-40B4-BE49-F238E27FC236}">
                  <a16:creationId xmlns:a16="http://schemas.microsoft.com/office/drawing/2014/main" id="{1D99DBEE-58AD-F944-B888-5912C0F093FF}"/>
                </a:ext>
              </a:extLst>
            </p:cNvPr>
            <p:cNvSpPr txBox="1">
              <a:spLocks noChangeArrowheads="1"/>
            </p:cNvSpPr>
            <p:nvPr/>
          </p:nvSpPr>
          <p:spPr bwMode="auto">
            <a:xfrm>
              <a:off x="3430007" y="4110511"/>
              <a:ext cx="1091458" cy="62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400"/>
                <a:t>NZM 37</a:t>
              </a:r>
            </a:p>
            <a:p>
              <a:pPr eaLnBrk="1" hangingPunct="1">
                <a:spcBef>
                  <a:spcPct val="0"/>
                </a:spcBef>
                <a:buFontTx/>
                <a:buNone/>
              </a:pPr>
              <a:r>
                <a:rPr lang="en-US" altLang="it-IT" sz="1400"/>
                <a:t>WT</a:t>
              </a:r>
            </a:p>
          </p:txBody>
        </p:sp>
        <p:sp>
          <p:nvSpPr>
            <p:cNvPr id="103445" name="TextBox 19">
              <a:extLst>
                <a:ext uri="{FF2B5EF4-FFF2-40B4-BE49-F238E27FC236}">
                  <a16:creationId xmlns:a16="http://schemas.microsoft.com/office/drawing/2014/main" id="{CDD8E7A1-0803-9F4E-993F-E3227DE3D177}"/>
                </a:ext>
              </a:extLst>
            </p:cNvPr>
            <p:cNvSpPr txBox="1">
              <a:spLocks noChangeArrowheads="1"/>
            </p:cNvSpPr>
            <p:nvPr/>
          </p:nvSpPr>
          <p:spPr bwMode="auto">
            <a:xfrm>
              <a:off x="4057451" y="4254157"/>
              <a:ext cx="583823" cy="4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13</a:t>
              </a:r>
            </a:p>
          </p:txBody>
        </p:sp>
        <p:sp>
          <p:nvSpPr>
            <p:cNvPr id="103446" name="TextBox 20">
              <a:extLst>
                <a:ext uri="{FF2B5EF4-FFF2-40B4-BE49-F238E27FC236}">
                  <a16:creationId xmlns:a16="http://schemas.microsoft.com/office/drawing/2014/main" id="{0A5F5EC4-D1F4-1642-8094-42EC1C0F0CEA}"/>
                </a:ext>
              </a:extLst>
            </p:cNvPr>
            <p:cNvSpPr txBox="1">
              <a:spLocks noChangeArrowheads="1"/>
            </p:cNvSpPr>
            <p:nvPr/>
          </p:nvSpPr>
          <p:spPr bwMode="auto">
            <a:xfrm>
              <a:off x="4609328" y="4263170"/>
              <a:ext cx="583823" cy="44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13</a:t>
              </a:r>
            </a:p>
          </p:txBody>
        </p:sp>
      </p:grpSp>
      <p:sp>
        <p:nvSpPr>
          <p:cNvPr id="103426" name="TextBox 22">
            <a:extLst>
              <a:ext uri="{FF2B5EF4-FFF2-40B4-BE49-F238E27FC236}">
                <a16:creationId xmlns:a16="http://schemas.microsoft.com/office/drawing/2014/main" id="{6FB2926A-B209-2F45-9688-B0BC9BCDA735}"/>
              </a:ext>
            </a:extLst>
          </p:cNvPr>
          <p:cNvSpPr txBox="1">
            <a:spLocks noChangeArrowheads="1"/>
          </p:cNvSpPr>
          <p:nvPr/>
        </p:nvSpPr>
        <p:spPr bwMode="auto">
          <a:xfrm>
            <a:off x="2732089" y="5172075"/>
            <a:ext cx="126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Repeat PCR</a:t>
            </a:r>
          </a:p>
        </p:txBody>
      </p:sp>
      <p:sp>
        <p:nvSpPr>
          <p:cNvPr id="103427" name="TextBox 23">
            <a:extLst>
              <a:ext uri="{FF2B5EF4-FFF2-40B4-BE49-F238E27FC236}">
                <a16:creationId xmlns:a16="http://schemas.microsoft.com/office/drawing/2014/main" id="{3BFCA7F4-EDD4-1D4B-BC1A-DCFB6F0C69E7}"/>
              </a:ext>
            </a:extLst>
          </p:cNvPr>
          <p:cNvSpPr txBox="1">
            <a:spLocks noChangeArrowheads="1"/>
          </p:cNvSpPr>
          <p:nvPr/>
        </p:nvSpPr>
        <p:spPr bwMode="auto">
          <a:xfrm>
            <a:off x="1868489" y="244475"/>
            <a:ext cx="8747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it-IT" sz="2400" b="1"/>
              <a:t>Here is an example of PCR of the VEGFA gene of melanoma cells where we have tried to use CRISPR to “knockout the VEGFA gene (achieved in clone 13)</a:t>
            </a:r>
          </a:p>
        </p:txBody>
      </p:sp>
      <p:sp>
        <p:nvSpPr>
          <p:cNvPr id="6" name="Rounded Rectangle 5">
            <a:extLst>
              <a:ext uri="{FF2B5EF4-FFF2-40B4-BE49-F238E27FC236}">
                <a16:creationId xmlns:a16="http://schemas.microsoft.com/office/drawing/2014/main" id="{5658FC97-476C-704A-9C24-1E3CA7C8D65F}"/>
              </a:ext>
            </a:extLst>
          </p:cNvPr>
          <p:cNvSpPr>
            <a:spLocks noChangeArrowheads="1"/>
          </p:cNvSpPr>
          <p:nvPr/>
        </p:nvSpPr>
        <p:spPr bwMode="auto">
          <a:xfrm>
            <a:off x="5648325" y="2905126"/>
            <a:ext cx="736600" cy="523875"/>
          </a:xfrm>
          <a:prstGeom prst="roundRect">
            <a:avLst>
              <a:gd name="adj" fmla="val 16667"/>
            </a:avLst>
          </a:prstGeom>
          <a:noFill/>
          <a:ln w="3810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endParaRPr>
          </a:p>
        </p:txBody>
      </p:sp>
    </p:spTree>
    <p:extLst>
      <p:ext uri="{BB962C8B-B14F-4D97-AF65-F5344CB8AC3E}">
        <p14:creationId xmlns:p14="http://schemas.microsoft.com/office/powerpoint/2010/main" val="3423973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94">
            <a:extLst>
              <a:ext uri="{FF2B5EF4-FFF2-40B4-BE49-F238E27FC236}">
                <a16:creationId xmlns:a16="http://schemas.microsoft.com/office/drawing/2014/main" id="{4568B0F0-B936-DA45-9577-60115ECEC390}"/>
              </a:ext>
            </a:extLst>
          </p:cNvPr>
          <p:cNvGrpSpPr>
            <a:grpSpLocks/>
          </p:cNvGrpSpPr>
          <p:nvPr/>
        </p:nvGrpSpPr>
        <p:grpSpPr bwMode="auto">
          <a:xfrm>
            <a:off x="2192339" y="4832350"/>
            <a:ext cx="758825" cy="152400"/>
            <a:chOff x="4997572" y="3375302"/>
            <a:chExt cx="758091" cy="152400"/>
          </a:xfrm>
        </p:grpSpPr>
        <p:sp>
          <p:nvSpPr>
            <p:cNvPr id="96" name="Rectangle 95">
              <a:extLst>
                <a:ext uri="{FF2B5EF4-FFF2-40B4-BE49-F238E27FC236}">
                  <a16:creationId xmlns:a16="http://schemas.microsoft.com/office/drawing/2014/main" id="{05F45719-8520-724E-A0E7-24BCDEC0B54F}"/>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7" name="Rectangle 96">
              <a:extLst>
                <a:ext uri="{FF2B5EF4-FFF2-40B4-BE49-F238E27FC236}">
                  <a16:creationId xmlns:a16="http://schemas.microsoft.com/office/drawing/2014/main" id="{6D1ECE8F-6763-CD41-9A2B-D444AF382676}"/>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8" name="Rectangle 97">
              <a:extLst>
                <a:ext uri="{FF2B5EF4-FFF2-40B4-BE49-F238E27FC236}">
                  <a16:creationId xmlns:a16="http://schemas.microsoft.com/office/drawing/2014/main" id="{9BE4A9D1-F01A-7746-B9C8-61835C7D16E6}"/>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9" name="Rectangle 98">
              <a:extLst>
                <a:ext uri="{FF2B5EF4-FFF2-40B4-BE49-F238E27FC236}">
                  <a16:creationId xmlns:a16="http://schemas.microsoft.com/office/drawing/2014/main" id="{0C11F0C6-FAA8-9D41-A579-DE5340911F94}"/>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0" name="Rectangle 99">
              <a:extLst>
                <a:ext uri="{FF2B5EF4-FFF2-40B4-BE49-F238E27FC236}">
                  <a16:creationId xmlns:a16="http://schemas.microsoft.com/office/drawing/2014/main" id="{414DF04A-431E-D54F-B6A7-2FD0DC69651A}"/>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1" name="Rectangle 100">
              <a:extLst>
                <a:ext uri="{FF2B5EF4-FFF2-40B4-BE49-F238E27FC236}">
                  <a16:creationId xmlns:a16="http://schemas.microsoft.com/office/drawing/2014/main" id="{E1336C03-D234-0C49-B565-30BC8B5EDC04}"/>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 name="Rectangle 101">
              <a:extLst>
                <a:ext uri="{FF2B5EF4-FFF2-40B4-BE49-F238E27FC236}">
                  <a16:creationId xmlns:a16="http://schemas.microsoft.com/office/drawing/2014/main" id="{00C89DCA-AD68-8D48-86CA-1DFA7D04CBFC}"/>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50" name="Group 102">
            <a:extLst>
              <a:ext uri="{FF2B5EF4-FFF2-40B4-BE49-F238E27FC236}">
                <a16:creationId xmlns:a16="http://schemas.microsoft.com/office/drawing/2014/main" id="{0572CC77-F634-1E4E-94E6-DEFA132BFDFC}"/>
              </a:ext>
            </a:extLst>
          </p:cNvPr>
          <p:cNvGrpSpPr>
            <a:grpSpLocks/>
          </p:cNvGrpSpPr>
          <p:nvPr/>
        </p:nvGrpSpPr>
        <p:grpSpPr bwMode="auto">
          <a:xfrm>
            <a:off x="2951164" y="4826000"/>
            <a:ext cx="758825" cy="152400"/>
            <a:chOff x="4997572" y="3375302"/>
            <a:chExt cx="758091" cy="152400"/>
          </a:xfrm>
        </p:grpSpPr>
        <p:sp>
          <p:nvSpPr>
            <p:cNvPr id="104" name="Rectangle 103">
              <a:extLst>
                <a:ext uri="{FF2B5EF4-FFF2-40B4-BE49-F238E27FC236}">
                  <a16:creationId xmlns:a16="http://schemas.microsoft.com/office/drawing/2014/main" id="{8EFDB903-1F26-BB48-BA57-4DD3E47FBB29}"/>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5" name="Rectangle 104">
              <a:extLst>
                <a:ext uri="{FF2B5EF4-FFF2-40B4-BE49-F238E27FC236}">
                  <a16:creationId xmlns:a16="http://schemas.microsoft.com/office/drawing/2014/main" id="{9170B536-7F02-D64B-A074-776E411DC801}"/>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6" name="Rectangle 105">
              <a:extLst>
                <a:ext uri="{FF2B5EF4-FFF2-40B4-BE49-F238E27FC236}">
                  <a16:creationId xmlns:a16="http://schemas.microsoft.com/office/drawing/2014/main" id="{18B90873-9D02-1045-AFDC-829B215D9C93}"/>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7" name="Rectangle 106">
              <a:extLst>
                <a:ext uri="{FF2B5EF4-FFF2-40B4-BE49-F238E27FC236}">
                  <a16:creationId xmlns:a16="http://schemas.microsoft.com/office/drawing/2014/main" id="{F6A87D65-B771-0B4F-9795-881730A5A34B}"/>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8" name="Rectangle 107">
              <a:extLst>
                <a:ext uri="{FF2B5EF4-FFF2-40B4-BE49-F238E27FC236}">
                  <a16:creationId xmlns:a16="http://schemas.microsoft.com/office/drawing/2014/main" id="{5D2BDE13-D231-494D-ADFC-1211664DC835}"/>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9" name="Rectangle 108">
              <a:extLst>
                <a:ext uri="{FF2B5EF4-FFF2-40B4-BE49-F238E27FC236}">
                  <a16:creationId xmlns:a16="http://schemas.microsoft.com/office/drawing/2014/main" id="{E691851C-5BF6-6846-BD17-1E8888E35E5F}"/>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 name="Rectangle 109">
              <a:extLst>
                <a:ext uri="{FF2B5EF4-FFF2-40B4-BE49-F238E27FC236}">
                  <a16:creationId xmlns:a16="http://schemas.microsoft.com/office/drawing/2014/main" id="{05B19F47-CFD7-644C-8217-47CEB6E501A2}"/>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51" name="Group 110">
            <a:extLst>
              <a:ext uri="{FF2B5EF4-FFF2-40B4-BE49-F238E27FC236}">
                <a16:creationId xmlns:a16="http://schemas.microsoft.com/office/drawing/2014/main" id="{8A3D4CD2-FF79-6B41-A644-4829D7FD6FA1}"/>
              </a:ext>
            </a:extLst>
          </p:cNvPr>
          <p:cNvGrpSpPr>
            <a:grpSpLocks/>
          </p:cNvGrpSpPr>
          <p:nvPr/>
        </p:nvGrpSpPr>
        <p:grpSpPr bwMode="auto">
          <a:xfrm>
            <a:off x="3709989" y="4821238"/>
            <a:ext cx="757237" cy="152400"/>
            <a:chOff x="4997572" y="3375302"/>
            <a:chExt cx="758091" cy="152400"/>
          </a:xfrm>
        </p:grpSpPr>
        <p:sp>
          <p:nvSpPr>
            <p:cNvPr id="112" name="Rectangle 111">
              <a:extLst>
                <a:ext uri="{FF2B5EF4-FFF2-40B4-BE49-F238E27FC236}">
                  <a16:creationId xmlns:a16="http://schemas.microsoft.com/office/drawing/2014/main" id="{5130958C-99A7-A34B-914A-D0A09CDEE907}"/>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 name="Rectangle 112">
              <a:extLst>
                <a:ext uri="{FF2B5EF4-FFF2-40B4-BE49-F238E27FC236}">
                  <a16:creationId xmlns:a16="http://schemas.microsoft.com/office/drawing/2014/main" id="{7E904C1A-7B96-F84F-907A-1F69D8BAE037}"/>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 name="Rectangle 113">
              <a:extLst>
                <a:ext uri="{FF2B5EF4-FFF2-40B4-BE49-F238E27FC236}">
                  <a16:creationId xmlns:a16="http://schemas.microsoft.com/office/drawing/2014/main" id="{9F60E432-BC4C-CD4C-9531-EA532BFB7662}"/>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 name="Rectangle 114">
              <a:extLst>
                <a:ext uri="{FF2B5EF4-FFF2-40B4-BE49-F238E27FC236}">
                  <a16:creationId xmlns:a16="http://schemas.microsoft.com/office/drawing/2014/main" id="{1662E1CB-ED8A-FE4D-BB15-8E631CB320E7}"/>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6" name="Rectangle 115">
              <a:extLst>
                <a:ext uri="{FF2B5EF4-FFF2-40B4-BE49-F238E27FC236}">
                  <a16:creationId xmlns:a16="http://schemas.microsoft.com/office/drawing/2014/main" id="{8D3EEE29-DF7A-DC47-99F3-42FEC475F387}"/>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7" name="Rectangle 116">
              <a:extLst>
                <a:ext uri="{FF2B5EF4-FFF2-40B4-BE49-F238E27FC236}">
                  <a16:creationId xmlns:a16="http://schemas.microsoft.com/office/drawing/2014/main" id="{8A571417-56C1-A046-A1B8-FBA2A1B4B0A5}"/>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8" name="Rectangle 117">
              <a:extLst>
                <a:ext uri="{FF2B5EF4-FFF2-40B4-BE49-F238E27FC236}">
                  <a16:creationId xmlns:a16="http://schemas.microsoft.com/office/drawing/2014/main" id="{6FD88C51-FEBC-C142-BBA2-9140D0BEA2A3}"/>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52" name="Group 142">
            <a:extLst>
              <a:ext uri="{FF2B5EF4-FFF2-40B4-BE49-F238E27FC236}">
                <a16:creationId xmlns:a16="http://schemas.microsoft.com/office/drawing/2014/main" id="{91E94607-2C18-6947-9058-1241348F8669}"/>
              </a:ext>
            </a:extLst>
          </p:cNvPr>
          <p:cNvGrpSpPr>
            <a:grpSpLocks/>
          </p:cNvGrpSpPr>
          <p:nvPr/>
        </p:nvGrpSpPr>
        <p:grpSpPr bwMode="auto">
          <a:xfrm>
            <a:off x="1435101" y="4830763"/>
            <a:ext cx="758825" cy="152400"/>
            <a:chOff x="4997572" y="3375302"/>
            <a:chExt cx="758091" cy="152400"/>
          </a:xfrm>
        </p:grpSpPr>
        <p:sp>
          <p:nvSpPr>
            <p:cNvPr id="144" name="Rectangle 143">
              <a:extLst>
                <a:ext uri="{FF2B5EF4-FFF2-40B4-BE49-F238E27FC236}">
                  <a16:creationId xmlns:a16="http://schemas.microsoft.com/office/drawing/2014/main" id="{7117315F-1E9F-6542-9333-009BCE5D47C3}"/>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5" name="Rectangle 144">
              <a:extLst>
                <a:ext uri="{FF2B5EF4-FFF2-40B4-BE49-F238E27FC236}">
                  <a16:creationId xmlns:a16="http://schemas.microsoft.com/office/drawing/2014/main" id="{2E5D3648-EE0A-6247-9038-37F5C8A23512}"/>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6" name="Rectangle 145">
              <a:extLst>
                <a:ext uri="{FF2B5EF4-FFF2-40B4-BE49-F238E27FC236}">
                  <a16:creationId xmlns:a16="http://schemas.microsoft.com/office/drawing/2014/main" id="{6B486F5C-E1AF-1B4D-9086-80C90CE4B843}"/>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7" name="Rectangle 146">
              <a:extLst>
                <a:ext uri="{FF2B5EF4-FFF2-40B4-BE49-F238E27FC236}">
                  <a16:creationId xmlns:a16="http://schemas.microsoft.com/office/drawing/2014/main" id="{57657CD6-B7BC-DE4B-BAD3-0AF6743B5FEB}"/>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8" name="Rectangle 147">
              <a:extLst>
                <a:ext uri="{FF2B5EF4-FFF2-40B4-BE49-F238E27FC236}">
                  <a16:creationId xmlns:a16="http://schemas.microsoft.com/office/drawing/2014/main" id="{A5B24A50-CF08-2C44-A6C1-BC15A0A25B5F}"/>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9" name="Rectangle 148">
              <a:extLst>
                <a:ext uri="{FF2B5EF4-FFF2-40B4-BE49-F238E27FC236}">
                  <a16:creationId xmlns:a16="http://schemas.microsoft.com/office/drawing/2014/main" id="{242C2B38-88D1-1D48-84FE-E91254DB9780}"/>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0" name="Rectangle 149">
              <a:extLst>
                <a:ext uri="{FF2B5EF4-FFF2-40B4-BE49-F238E27FC236}">
                  <a16:creationId xmlns:a16="http://schemas.microsoft.com/office/drawing/2014/main" id="{56D15E87-AF84-E942-97E6-3020DA6622D9}"/>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21" name="Rectangle 120">
            <a:extLst>
              <a:ext uri="{FF2B5EF4-FFF2-40B4-BE49-F238E27FC236}">
                <a16:creationId xmlns:a16="http://schemas.microsoft.com/office/drawing/2014/main" id="{F75CD14C-AE0C-8F4D-A779-B65A3CB62AE8}"/>
              </a:ext>
            </a:extLst>
          </p:cNvPr>
          <p:cNvSpPr/>
          <p:nvPr/>
        </p:nvSpPr>
        <p:spPr>
          <a:xfrm>
            <a:off x="4576763" y="4822825"/>
            <a:ext cx="10636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 name="Rectangle 121">
            <a:extLst>
              <a:ext uri="{FF2B5EF4-FFF2-40B4-BE49-F238E27FC236}">
                <a16:creationId xmlns:a16="http://schemas.microsoft.com/office/drawing/2014/main" id="{0D4962E5-3596-B043-9266-DB23C653F3B5}"/>
              </a:ext>
            </a:extLst>
          </p:cNvPr>
          <p:cNvSpPr/>
          <p:nvPr/>
        </p:nvSpPr>
        <p:spPr>
          <a:xfrm>
            <a:off x="4684713" y="4822825"/>
            <a:ext cx="10795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3" name="Rectangle 122">
            <a:extLst>
              <a:ext uri="{FF2B5EF4-FFF2-40B4-BE49-F238E27FC236}">
                <a16:creationId xmlns:a16="http://schemas.microsoft.com/office/drawing/2014/main" id="{B7474934-977E-DF4B-8D3A-3692523B554B}"/>
              </a:ext>
            </a:extLst>
          </p:cNvPr>
          <p:cNvSpPr/>
          <p:nvPr/>
        </p:nvSpPr>
        <p:spPr>
          <a:xfrm>
            <a:off x="4794250" y="4826000"/>
            <a:ext cx="10795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04456" name="Group 8">
            <a:extLst>
              <a:ext uri="{FF2B5EF4-FFF2-40B4-BE49-F238E27FC236}">
                <a16:creationId xmlns:a16="http://schemas.microsoft.com/office/drawing/2014/main" id="{026DCD02-263D-5D41-9531-4664FD677B76}"/>
              </a:ext>
            </a:extLst>
          </p:cNvPr>
          <p:cNvGrpSpPr>
            <a:grpSpLocks/>
          </p:cNvGrpSpPr>
          <p:nvPr/>
        </p:nvGrpSpPr>
        <p:grpSpPr bwMode="auto">
          <a:xfrm>
            <a:off x="6234114" y="4854575"/>
            <a:ext cx="758825" cy="152400"/>
            <a:chOff x="4997572" y="3375302"/>
            <a:chExt cx="758091" cy="152400"/>
          </a:xfrm>
        </p:grpSpPr>
        <p:sp>
          <p:nvSpPr>
            <p:cNvPr id="3" name="Rectangle 2">
              <a:extLst>
                <a:ext uri="{FF2B5EF4-FFF2-40B4-BE49-F238E27FC236}">
                  <a16:creationId xmlns:a16="http://schemas.microsoft.com/office/drawing/2014/main" id="{90FAB6EC-92E2-B04D-A3A1-183176860197}"/>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82D2E1D6-6D03-FA4A-8329-82D843A28DF6}"/>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B0C583BA-CE88-164C-9C4D-9B78688BF302}"/>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8A3FF846-4F42-E84A-B06C-33E3AB723886}"/>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2579C344-F611-674B-9BDF-0E45E54C0873}"/>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5A42B7DF-F241-AB40-9284-C793394ADE50}"/>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67059CB0-0786-394E-80AD-10AB6F6BA1A6}"/>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57" name="Group 38">
            <a:extLst>
              <a:ext uri="{FF2B5EF4-FFF2-40B4-BE49-F238E27FC236}">
                <a16:creationId xmlns:a16="http://schemas.microsoft.com/office/drawing/2014/main" id="{9745272B-E631-364E-8A94-EE63A8F6CB47}"/>
              </a:ext>
            </a:extLst>
          </p:cNvPr>
          <p:cNvGrpSpPr>
            <a:grpSpLocks/>
          </p:cNvGrpSpPr>
          <p:nvPr/>
        </p:nvGrpSpPr>
        <p:grpSpPr bwMode="auto">
          <a:xfrm>
            <a:off x="6992939" y="4848225"/>
            <a:ext cx="758825" cy="152400"/>
            <a:chOff x="4997572" y="3375302"/>
            <a:chExt cx="758091" cy="152400"/>
          </a:xfrm>
        </p:grpSpPr>
        <p:sp>
          <p:nvSpPr>
            <p:cNvPr id="40" name="Rectangle 39">
              <a:extLst>
                <a:ext uri="{FF2B5EF4-FFF2-40B4-BE49-F238E27FC236}">
                  <a16:creationId xmlns:a16="http://schemas.microsoft.com/office/drawing/2014/main" id="{0F8A6CB8-1042-294B-9867-6FB2866F74AA}"/>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Rectangle 40">
              <a:extLst>
                <a:ext uri="{FF2B5EF4-FFF2-40B4-BE49-F238E27FC236}">
                  <a16:creationId xmlns:a16="http://schemas.microsoft.com/office/drawing/2014/main" id="{E193F1A4-BD2A-EA42-8B14-40028E2E31DE}"/>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Rectangle 41">
              <a:extLst>
                <a:ext uri="{FF2B5EF4-FFF2-40B4-BE49-F238E27FC236}">
                  <a16:creationId xmlns:a16="http://schemas.microsoft.com/office/drawing/2014/main" id="{4FB3FD1D-0F9E-1745-8C46-83BF30349A00}"/>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Rectangle 42">
              <a:extLst>
                <a:ext uri="{FF2B5EF4-FFF2-40B4-BE49-F238E27FC236}">
                  <a16:creationId xmlns:a16="http://schemas.microsoft.com/office/drawing/2014/main" id="{22A2CE72-1515-3A48-B208-B143216F5C79}"/>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B6AB73E7-095D-D34B-847F-6C7A29CF2F25}"/>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6982A9E0-67E4-4944-8FE5-D5DFEF2E6713}"/>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E268BC3E-0691-9549-A017-285607F004B1}"/>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58" name="Group 46">
            <a:extLst>
              <a:ext uri="{FF2B5EF4-FFF2-40B4-BE49-F238E27FC236}">
                <a16:creationId xmlns:a16="http://schemas.microsoft.com/office/drawing/2014/main" id="{ACD574B6-CEE5-D043-B5B6-7614A6848269}"/>
              </a:ext>
            </a:extLst>
          </p:cNvPr>
          <p:cNvGrpSpPr>
            <a:grpSpLocks/>
          </p:cNvGrpSpPr>
          <p:nvPr/>
        </p:nvGrpSpPr>
        <p:grpSpPr bwMode="auto">
          <a:xfrm>
            <a:off x="7751764" y="4841875"/>
            <a:ext cx="757237" cy="152400"/>
            <a:chOff x="4997572" y="3375302"/>
            <a:chExt cx="758091" cy="152400"/>
          </a:xfrm>
        </p:grpSpPr>
        <p:sp>
          <p:nvSpPr>
            <p:cNvPr id="48" name="Rectangle 47">
              <a:extLst>
                <a:ext uri="{FF2B5EF4-FFF2-40B4-BE49-F238E27FC236}">
                  <a16:creationId xmlns:a16="http://schemas.microsoft.com/office/drawing/2014/main" id="{7BB0969A-F3B8-BE46-804B-92549B9DF652}"/>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Rectangle 48">
              <a:extLst>
                <a:ext uri="{FF2B5EF4-FFF2-40B4-BE49-F238E27FC236}">
                  <a16:creationId xmlns:a16="http://schemas.microsoft.com/office/drawing/2014/main" id="{0170BDD5-3395-4F44-9F99-53F7DAC02B48}"/>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ectangle 49">
              <a:extLst>
                <a:ext uri="{FF2B5EF4-FFF2-40B4-BE49-F238E27FC236}">
                  <a16:creationId xmlns:a16="http://schemas.microsoft.com/office/drawing/2014/main" id="{528C290E-07DD-8344-918B-2E2691983973}"/>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Rectangle 50">
              <a:extLst>
                <a:ext uri="{FF2B5EF4-FFF2-40B4-BE49-F238E27FC236}">
                  <a16:creationId xmlns:a16="http://schemas.microsoft.com/office/drawing/2014/main" id="{E325A9E5-1ABF-9540-A512-4DF92D3B479D}"/>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6E8E0F98-4661-C547-BBBB-FFF7CF31403F}"/>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09BC9A6F-C7C4-7541-A1B2-ACAACDEC448E}"/>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9E689C00-36A4-9748-A543-CA91F7AA3EF8}"/>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59" name="Group 54">
            <a:extLst>
              <a:ext uri="{FF2B5EF4-FFF2-40B4-BE49-F238E27FC236}">
                <a16:creationId xmlns:a16="http://schemas.microsoft.com/office/drawing/2014/main" id="{809E1936-B4AC-3D42-A927-C9F8C98AD1A7}"/>
              </a:ext>
            </a:extLst>
          </p:cNvPr>
          <p:cNvGrpSpPr>
            <a:grpSpLocks/>
          </p:cNvGrpSpPr>
          <p:nvPr/>
        </p:nvGrpSpPr>
        <p:grpSpPr bwMode="auto">
          <a:xfrm>
            <a:off x="8509001" y="4845050"/>
            <a:ext cx="758825" cy="152400"/>
            <a:chOff x="4997572" y="3375302"/>
            <a:chExt cx="758091" cy="152400"/>
          </a:xfrm>
        </p:grpSpPr>
        <p:sp>
          <p:nvSpPr>
            <p:cNvPr id="56" name="Rectangle 55">
              <a:extLst>
                <a:ext uri="{FF2B5EF4-FFF2-40B4-BE49-F238E27FC236}">
                  <a16:creationId xmlns:a16="http://schemas.microsoft.com/office/drawing/2014/main" id="{8CA0708D-B841-B044-B4DB-14FB5D5FD67B}"/>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Rectangle 56">
              <a:extLst>
                <a:ext uri="{FF2B5EF4-FFF2-40B4-BE49-F238E27FC236}">
                  <a16:creationId xmlns:a16="http://schemas.microsoft.com/office/drawing/2014/main" id="{51AA62F7-83E5-DE40-ACF9-2FA425B76163}"/>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Rectangle 57">
              <a:extLst>
                <a:ext uri="{FF2B5EF4-FFF2-40B4-BE49-F238E27FC236}">
                  <a16:creationId xmlns:a16="http://schemas.microsoft.com/office/drawing/2014/main" id="{D931566E-FF0D-EF4E-B516-33A72EE0B8D3}"/>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Rectangle 58">
              <a:extLst>
                <a:ext uri="{FF2B5EF4-FFF2-40B4-BE49-F238E27FC236}">
                  <a16:creationId xmlns:a16="http://schemas.microsoft.com/office/drawing/2014/main" id="{A87C4BEF-3852-3142-A8AC-21B38B49E43C}"/>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249D164C-2E40-884C-8E83-A1547F76D17A}"/>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62952E10-0C66-0A46-B783-F5E2A215E980}"/>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4066723F-F860-E44D-A282-BBFE6B944834}"/>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60" name="Group 62">
            <a:extLst>
              <a:ext uri="{FF2B5EF4-FFF2-40B4-BE49-F238E27FC236}">
                <a16:creationId xmlns:a16="http://schemas.microsoft.com/office/drawing/2014/main" id="{1054541A-DC24-EB4A-A5B6-564933D16247}"/>
              </a:ext>
            </a:extLst>
          </p:cNvPr>
          <p:cNvGrpSpPr>
            <a:grpSpLocks/>
          </p:cNvGrpSpPr>
          <p:nvPr/>
        </p:nvGrpSpPr>
        <p:grpSpPr bwMode="auto">
          <a:xfrm>
            <a:off x="9269414" y="4837113"/>
            <a:ext cx="757237" cy="152400"/>
            <a:chOff x="4997572" y="3375302"/>
            <a:chExt cx="758091" cy="152400"/>
          </a:xfrm>
        </p:grpSpPr>
        <p:sp>
          <p:nvSpPr>
            <p:cNvPr id="64" name="Rectangle 63">
              <a:extLst>
                <a:ext uri="{FF2B5EF4-FFF2-40B4-BE49-F238E27FC236}">
                  <a16:creationId xmlns:a16="http://schemas.microsoft.com/office/drawing/2014/main" id="{9A3E37A6-40D5-D44B-B9FC-3FE888FE1DB0}"/>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5" name="Rectangle 64">
              <a:extLst>
                <a:ext uri="{FF2B5EF4-FFF2-40B4-BE49-F238E27FC236}">
                  <a16:creationId xmlns:a16="http://schemas.microsoft.com/office/drawing/2014/main" id="{69281664-5E40-574F-BFF6-206D5FF8A58F}"/>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Rectangle 65">
              <a:extLst>
                <a:ext uri="{FF2B5EF4-FFF2-40B4-BE49-F238E27FC236}">
                  <a16:creationId xmlns:a16="http://schemas.microsoft.com/office/drawing/2014/main" id="{041AF7ED-92EF-164D-AB81-9A6B773978AB}"/>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ectangle 66">
              <a:extLst>
                <a:ext uri="{FF2B5EF4-FFF2-40B4-BE49-F238E27FC236}">
                  <a16:creationId xmlns:a16="http://schemas.microsoft.com/office/drawing/2014/main" id="{AFBBBB56-2B04-2C4F-BE6F-C6ACBE711074}"/>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a:extLst>
                <a:ext uri="{FF2B5EF4-FFF2-40B4-BE49-F238E27FC236}">
                  <a16:creationId xmlns:a16="http://schemas.microsoft.com/office/drawing/2014/main" id="{03B38F20-D874-CD47-8145-C2980F3A8A05}"/>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81EE9B8E-5F8A-6B46-AAD2-A0BF401DD829}"/>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537204F4-D16D-1F4E-9E62-68AD02EA5449}"/>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61" name="Group 70">
            <a:extLst>
              <a:ext uri="{FF2B5EF4-FFF2-40B4-BE49-F238E27FC236}">
                <a16:creationId xmlns:a16="http://schemas.microsoft.com/office/drawing/2014/main" id="{5111392C-4CF1-3A45-8404-3FEF17EE5AF8}"/>
              </a:ext>
            </a:extLst>
          </p:cNvPr>
          <p:cNvGrpSpPr>
            <a:grpSpLocks/>
          </p:cNvGrpSpPr>
          <p:nvPr/>
        </p:nvGrpSpPr>
        <p:grpSpPr bwMode="auto">
          <a:xfrm>
            <a:off x="9812339" y="4841875"/>
            <a:ext cx="758825" cy="152400"/>
            <a:chOff x="4997572" y="3375302"/>
            <a:chExt cx="758091" cy="152400"/>
          </a:xfrm>
        </p:grpSpPr>
        <p:sp>
          <p:nvSpPr>
            <p:cNvPr id="72" name="Rectangle 71">
              <a:extLst>
                <a:ext uri="{FF2B5EF4-FFF2-40B4-BE49-F238E27FC236}">
                  <a16:creationId xmlns:a16="http://schemas.microsoft.com/office/drawing/2014/main" id="{52ECA58D-E86A-434D-8057-B4EBA1D9CD93}"/>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3" name="Rectangle 72">
              <a:extLst>
                <a:ext uri="{FF2B5EF4-FFF2-40B4-BE49-F238E27FC236}">
                  <a16:creationId xmlns:a16="http://schemas.microsoft.com/office/drawing/2014/main" id="{17330FC7-A658-3143-B6D0-E644C5E8EEB0}"/>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4" name="Rectangle 73">
              <a:extLst>
                <a:ext uri="{FF2B5EF4-FFF2-40B4-BE49-F238E27FC236}">
                  <a16:creationId xmlns:a16="http://schemas.microsoft.com/office/drawing/2014/main" id="{E0CE6692-5676-224A-AB77-AFD68BB7FF33}"/>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 name="Rectangle 74">
              <a:extLst>
                <a:ext uri="{FF2B5EF4-FFF2-40B4-BE49-F238E27FC236}">
                  <a16:creationId xmlns:a16="http://schemas.microsoft.com/office/drawing/2014/main" id="{B912C08A-FE6C-7249-8653-5727055FB140}"/>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6" name="Rectangle 75">
              <a:extLst>
                <a:ext uri="{FF2B5EF4-FFF2-40B4-BE49-F238E27FC236}">
                  <a16:creationId xmlns:a16="http://schemas.microsoft.com/office/drawing/2014/main" id="{33A348C0-2DA2-224F-80F7-B044DFF3E75F}"/>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Rectangle 76">
              <a:extLst>
                <a:ext uri="{FF2B5EF4-FFF2-40B4-BE49-F238E27FC236}">
                  <a16:creationId xmlns:a16="http://schemas.microsoft.com/office/drawing/2014/main" id="{6D4F224C-7D71-3C43-953E-64F714C91253}"/>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7A8C5FC6-61CC-494C-97B2-870692A6DAAB}"/>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62" name="Group 78">
            <a:extLst>
              <a:ext uri="{FF2B5EF4-FFF2-40B4-BE49-F238E27FC236}">
                <a16:creationId xmlns:a16="http://schemas.microsoft.com/office/drawing/2014/main" id="{A1A3BAB5-AEEC-764B-BADF-D345121C0AC7}"/>
              </a:ext>
            </a:extLst>
          </p:cNvPr>
          <p:cNvGrpSpPr>
            <a:grpSpLocks/>
          </p:cNvGrpSpPr>
          <p:nvPr/>
        </p:nvGrpSpPr>
        <p:grpSpPr bwMode="auto">
          <a:xfrm>
            <a:off x="5476876" y="4851400"/>
            <a:ext cx="758825" cy="152400"/>
            <a:chOff x="4997572" y="3375302"/>
            <a:chExt cx="758091" cy="152400"/>
          </a:xfrm>
        </p:grpSpPr>
        <p:sp>
          <p:nvSpPr>
            <p:cNvPr id="80" name="Rectangle 79">
              <a:extLst>
                <a:ext uri="{FF2B5EF4-FFF2-40B4-BE49-F238E27FC236}">
                  <a16:creationId xmlns:a16="http://schemas.microsoft.com/office/drawing/2014/main" id="{C60C2B95-EF68-9F45-B2D3-C295580F5A72}"/>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 name="Rectangle 80">
              <a:extLst>
                <a:ext uri="{FF2B5EF4-FFF2-40B4-BE49-F238E27FC236}">
                  <a16:creationId xmlns:a16="http://schemas.microsoft.com/office/drawing/2014/main" id="{16AEDF5B-728C-014A-BB39-5D09DDBFE50F}"/>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10C25BA-56C3-6247-8E5E-77D367FD300B}"/>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Rectangle 82">
              <a:extLst>
                <a:ext uri="{FF2B5EF4-FFF2-40B4-BE49-F238E27FC236}">
                  <a16:creationId xmlns:a16="http://schemas.microsoft.com/office/drawing/2014/main" id="{3D7E558F-AF0A-3E45-BC7E-42A63D8768CA}"/>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9E7F8BB1-C9C0-924E-A141-4C6E087B8481}"/>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94D8191B-BE61-454A-81B6-E148C8EF3C5D}"/>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026BB1AE-FA2E-6848-A4D4-DE080FF94D45}"/>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32" name="Straight Connector 31">
            <a:extLst>
              <a:ext uri="{FF2B5EF4-FFF2-40B4-BE49-F238E27FC236}">
                <a16:creationId xmlns:a16="http://schemas.microsoft.com/office/drawing/2014/main" id="{2B8542E7-910B-C541-ABE2-51B5844C6D2F}"/>
              </a:ext>
            </a:extLst>
          </p:cNvPr>
          <p:cNvCxnSpPr>
            <a:cxnSpLocks noChangeShapeType="1"/>
          </p:cNvCxnSpPr>
          <p:nvPr/>
        </p:nvCxnSpPr>
        <p:spPr bwMode="auto">
          <a:xfrm>
            <a:off x="-1668463" y="5003800"/>
            <a:ext cx="64119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E085D1B0-9227-6840-88A3-B6E7518DF51E}"/>
              </a:ext>
            </a:extLst>
          </p:cNvPr>
          <p:cNvCxnSpPr>
            <a:cxnSpLocks noChangeShapeType="1"/>
          </p:cNvCxnSpPr>
          <p:nvPr/>
        </p:nvCxnSpPr>
        <p:spPr bwMode="auto">
          <a:xfrm>
            <a:off x="6288089" y="4857750"/>
            <a:ext cx="641032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a16="http://schemas.microsoft.com/office/drawing/2014/main" id="{6F4D4783-D97B-3945-A284-384AAC982E04}"/>
              </a:ext>
            </a:extLst>
          </p:cNvPr>
          <p:cNvCxnSpPr>
            <a:cxnSpLocks noChangeShapeType="1"/>
          </p:cNvCxnSpPr>
          <p:nvPr/>
        </p:nvCxnSpPr>
        <p:spPr bwMode="auto">
          <a:xfrm>
            <a:off x="-1820863" y="4851400"/>
            <a:ext cx="64119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B957BB4B-9B6D-B441-9FF0-6CB2A8A706FE}"/>
              </a:ext>
            </a:extLst>
          </p:cNvPr>
          <p:cNvCxnSpPr>
            <a:cxnSpLocks noChangeShapeType="1"/>
          </p:cNvCxnSpPr>
          <p:nvPr/>
        </p:nvCxnSpPr>
        <p:spPr bwMode="auto">
          <a:xfrm>
            <a:off x="5457826" y="4857750"/>
            <a:ext cx="1020763"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915C99F2-2B89-F047-88A4-7AF7AA54915C}"/>
              </a:ext>
            </a:extLst>
          </p:cNvPr>
          <p:cNvCxnSpPr>
            <a:cxnSpLocks noChangeShapeType="1"/>
          </p:cNvCxnSpPr>
          <p:nvPr/>
        </p:nvCxnSpPr>
        <p:spPr bwMode="auto">
          <a:xfrm flipV="1">
            <a:off x="4583113" y="4851400"/>
            <a:ext cx="152400" cy="635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F7B53F60-4F26-3A4C-8367-375B50E0005B}"/>
              </a:ext>
            </a:extLst>
          </p:cNvPr>
          <p:cNvCxnSpPr>
            <a:cxnSpLocks noChangeShapeType="1"/>
          </p:cNvCxnSpPr>
          <p:nvPr/>
        </p:nvCxnSpPr>
        <p:spPr bwMode="auto">
          <a:xfrm>
            <a:off x="4735514" y="4857750"/>
            <a:ext cx="1555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a:extLst>
              <a:ext uri="{FF2B5EF4-FFF2-40B4-BE49-F238E27FC236}">
                <a16:creationId xmlns:a16="http://schemas.microsoft.com/office/drawing/2014/main" id="{08292E46-49DF-624F-8C89-4B1FF33A6B0D}"/>
              </a:ext>
            </a:extLst>
          </p:cNvPr>
          <p:cNvCxnSpPr>
            <a:cxnSpLocks noChangeShapeType="1"/>
          </p:cNvCxnSpPr>
          <p:nvPr/>
        </p:nvCxnSpPr>
        <p:spPr bwMode="auto">
          <a:xfrm>
            <a:off x="6294438" y="5010150"/>
            <a:ext cx="6411912"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67AF6201-EFDA-5C45-92BF-DA3037C02164}"/>
              </a:ext>
            </a:extLst>
          </p:cNvPr>
          <p:cNvCxnSpPr>
            <a:cxnSpLocks noChangeShapeType="1"/>
          </p:cNvCxnSpPr>
          <p:nvPr/>
        </p:nvCxnSpPr>
        <p:spPr bwMode="auto">
          <a:xfrm>
            <a:off x="5465764" y="5010150"/>
            <a:ext cx="10191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72D8FC19-3391-C84C-A295-2E96A2D13B61}"/>
              </a:ext>
            </a:extLst>
          </p:cNvPr>
          <p:cNvCxnSpPr>
            <a:cxnSpLocks noChangeShapeType="1"/>
          </p:cNvCxnSpPr>
          <p:nvPr/>
        </p:nvCxnSpPr>
        <p:spPr bwMode="auto">
          <a:xfrm flipV="1">
            <a:off x="4591050" y="5003800"/>
            <a:ext cx="152400" cy="635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a:extLst>
              <a:ext uri="{FF2B5EF4-FFF2-40B4-BE49-F238E27FC236}">
                <a16:creationId xmlns:a16="http://schemas.microsoft.com/office/drawing/2014/main" id="{10368F69-B974-C346-9C30-A050A10B058B}"/>
              </a:ext>
            </a:extLst>
          </p:cNvPr>
          <p:cNvCxnSpPr>
            <a:cxnSpLocks noChangeShapeType="1"/>
          </p:cNvCxnSpPr>
          <p:nvPr/>
        </p:nvCxnSpPr>
        <p:spPr bwMode="auto">
          <a:xfrm>
            <a:off x="4743450" y="5010150"/>
            <a:ext cx="153988"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0" name="Rectangle 119">
            <a:extLst>
              <a:ext uri="{FF2B5EF4-FFF2-40B4-BE49-F238E27FC236}">
                <a16:creationId xmlns:a16="http://schemas.microsoft.com/office/drawing/2014/main" id="{E13F67BB-4AB6-3148-A95D-199371F6B313}"/>
              </a:ext>
            </a:extLst>
          </p:cNvPr>
          <p:cNvSpPr/>
          <p:nvPr/>
        </p:nvSpPr>
        <p:spPr>
          <a:xfrm>
            <a:off x="4467225" y="4822825"/>
            <a:ext cx="10795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04474" name="Group 118">
            <a:extLst>
              <a:ext uri="{FF2B5EF4-FFF2-40B4-BE49-F238E27FC236}">
                <a16:creationId xmlns:a16="http://schemas.microsoft.com/office/drawing/2014/main" id="{6D411534-E7F1-FB4F-9618-35C5410EF026}"/>
              </a:ext>
            </a:extLst>
          </p:cNvPr>
          <p:cNvGrpSpPr>
            <a:grpSpLocks/>
          </p:cNvGrpSpPr>
          <p:nvPr/>
        </p:nvGrpSpPr>
        <p:grpSpPr bwMode="auto">
          <a:xfrm>
            <a:off x="2598739" y="6043613"/>
            <a:ext cx="758825" cy="152400"/>
            <a:chOff x="4997572" y="3375302"/>
            <a:chExt cx="758091" cy="152400"/>
          </a:xfrm>
        </p:grpSpPr>
        <p:sp>
          <p:nvSpPr>
            <p:cNvPr id="124" name="Rectangle 123">
              <a:extLst>
                <a:ext uri="{FF2B5EF4-FFF2-40B4-BE49-F238E27FC236}">
                  <a16:creationId xmlns:a16="http://schemas.microsoft.com/office/drawing/2014/main" id="{7D200E48-A3D4-5A48-ACCD-3EECFD293805}"/>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 name="Rectangle 124">
              <a:extLst>
                <a:ext uri="{FF2B5EF4-FFF2-40B4-BE49-F238E27FC236}">
                  <a16:creationId xmlns:a16="http://schemas.microsoft.com/office/drawing/2014/main" id="{CDDABB1F-C6FB-6943-A7CA-1217179DA504}"/>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6" name="Rectangle 125">
              <a:extLst>
                <a:ext uri="{FF2B5EF4-FFF2-40B4-BE49-F238E27FC236}">
                  <a16:creationId xmlns:a16="http://schemas.microsoft.com/office/drawing/2014/main" id="{E289F23C-CC44-5C47-BF19-8BF23116FDD8}"/>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7" name="Rectangle 126">
              <a:extLst>
                <a:ext uri="{FF2B5EF4-FFF2-40B4-BE49-F238E27FC236}">
                  <a16:creationId xmlns:a16="http://schemas.microsoft.com/office/drawing/2014/main" id="{4D7E4DB4-311F-F74E-B244-5A9397F5736E}"/>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8" name="Rectangle 127">
              <a:extLst>
                <a:ext uri="{FF2B5EF4-FFF2-40B4-BE49-F238E27FC236}">
                  <a16:creationId xmlns:a16="http://schemas.microsoft.com/office/drawing/2014/main" id="{25B25D40-1E6F-D44B-B9AB-77E73F1D2AD9}"/>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9" name="Rectangle 128">
              <a:extLst>
                <a:ext uri="{FF2B5EF4-FFF2-40B4-BE49-F238E27FC236}">
                  <a16:creationId xmlns:a16="http://schemas.microsoft.com/office/drawing/2014/main" id="{53B785DC-314B-D741-93D8-D48B67250089}"/>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 name="Rectangle 129">
              <a:extLst>
                <a:ext uri="{FF2B5EF4-FFF2-40B4-BE49-F238E27FC236}">
                  <a16:creationId xmlns:a16="http://schemas.microsoft.com/office/drawing/2014/main" id="{C750FAD2-EDA0-EF41-A238-6856BD97282C}"/>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75" name="Group 130">
            <a:extLst>
              <a:ext uri="{FF2B5EF4-FFF2-40B4-BE49-F238E27FC236}">
                <a16:creationId xmlns:a16="http://schemas.microsoft.com/office/drawing/2014/main" id="{43B05D17-8814-C14A-929E-79156D79C0FD}"/>
              </a:ext>
            </a:extLst>
          </p:cNvPr>
          <p:cNvGrpSpPr>
            <a:grpSpLocks/>
          </p:cNvGrpSpPr>
          <p:nvPr/>
        </p:nvGrpSpPr>
        <p:grpSpPr bwMode="auto">
          <a:xfrm>
            <a:off x="3357564" y="6037263"/>
            <a:ext cx="758825" cy="152400"/>
            <a:chOff x="4997572" y="3375302"/>
            <a:chExt cx="758091" cy="152400"/>
          </a:xfrm>
        </p:grpSpPr>
        <p:sp>
          <p:nvSpPr>
            <p:cNvPr id="132" name="Rectangle 131">
              <a:extLst>
                <a:ext uri="{FF2B5EF4-FFF2-40B4-BE49-F238E27FC236}">
                  <a16:creationId xmlns:a16="http://schemas.microsoft.com/office/drawing/2014/main" id="{EA09C798-BA74-EA45-BAB4-316F41F976EA}"/>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 name="Rectangle 132">
              <a:extLst>
                <a:ext uri="{FF2B5EF4-FFF2-40B4-BE49-F238E27FC236}">
                  <a16:creationId xmlns:a16="http://schemas.microsoft.com/office/drawing/2014/main" id="{9B21D819-07BD-0740-AC54-3610283603FE}"/>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4" name="Rectangle 133">
              <a:extLst>
                <a:ext uri="{FF2B5EF4-FFF2-40B4-BE49-F238E27FC236}">
                  <a16:creationId xmlns:a16="http://schemas.microsoft.com/office/drawing/2014/main" id="{FDEAFC5A-DA80-2341-8660-E77C4DEEC1A9}"/>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5" name="Rectangle 134">
              <a:extLst>
                <a:ext uri="{FF2B5EF4-FFF2-40B4-BE49-F238E27FC236}">
                  <a16:creationId xmlns:a16="http://schemas.microsoft.com/office/drawing/2014/main" id="{0E1E3A36-9E57-D345-B694-0519738FA503}"/>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6" name="Rectangle 135">
              <a:extLst>
                <a:ext uri="{FF2B5EF4-FFF2-40B4-BE49-F238E27FC236}">
                  <a16:creationId xmlns:a16="http://schemas.microsoft.com/office/drawing/2014/main" id="{DB2A0A52-D77C-2B48-B1A6-293749B2592E}"/>
                </a:ext>
              </a:extLst>
            </p:cNvPr>
            <p:cNvSpPr/>
            <p:nvPr/>
          </p:nvSpPr>
          <p:spPr>
            <a:xfrm>
              <a:off x="5432126" y="3376889"/>
              <a:ext cx="106259"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7" name="Rectangle 136">
              <a:extLst>
                <a:ext uri="{FF2B5EF4-FFF2-40B4-BE49-F238E27FC236}">
                  <a16:creationId xmlns:a16="http://schemas.microsoft.com/office/drawing/2014/main" id="{E86A37E2-5A10-9046-8F87-0A904B17652A}"/>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8" name="Rectangle 137">
              <a:extLst>
                <a:ext uri="{FF2B5EF4-FFF2-40B4-BE49-F238E27FC236}">
                  <a16:creationId xmlns:a16="http://schemas.microsoft.com/office/drawing/2014/main" id="{8B08CD46-8CB4-BA42-BA55-D46B4C06C178}"/>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76" name="Group 138">
            <a:extLst>
              <a:ext uri="{FF2B5EF4-FFF2-40B4-BE49-F238E27FC236}">
                <a16:creationId xmlns:a16="http://schemas.microsoft.com/office/drawing/2014/main" id="{4D637E50-1892-104A-8C08-485B426BBE95}"/>
              </a:ext>
            </a:extLst>
          </p:cNvPr>
          <p:cNvGrpSpPr>
            <a:grpSpLocks/>
          </p:cNvGrpSpPr>
          <p:nvPr/>
        </p:nvGrpSpPr>
        <p:grpSpPr bwMode="auto">
          <a:xfrm>
            <a:off x="4116389" y="6030913"/>
            <a:ext cx="757237" cy="152400"/>
            <a:chOff x="4997572" y="3375302"/>
            <a:chExt cx="758091" cy="152400"/>
          </a:xfrm>
        </p:grpSpPr>
        <p:sp>
          <p:nvSpPr>
            <p:cNvPr id="140" name="Rectangle 139">
              <a:extLst>
                <a:ext uri="{FF2B5EF4-FFF2-40B4-BE49-F238E27FC236}">
                  <a16:creationId xmlns:a16="http://schemas.microsoft.com/office/drawing/2014/main" id="{F4B5E231-F8FE-8641-A66D-1BFD8AB1FF96}"/>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1" name="Rectangle 140">
              <a:extLst>
                <a:ext uri="{FF2B5EF4-FFF2-40B4-BE49-F238E27FC236}">
                  <a16:creationId xmlns:a16="http://schemas.microsoft.com/office/drawing/2014/main" id="{7865DFB8-5B1D-D246-8E4D-D0F0915096A3}"/>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2" name="Rectangle 141">
              <a:extLst>
                <a:ext uri="{FF2B5EF4-FFF2-40B4-BE49-F238E27FC236}">
                  <a16:creationId xmlns:a16="http://schemas.microsoft.com/office/drawing/2014/main" id="{88CB59A8-50D3-6B4E-836D-35FEC08A5569}"/>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1" name="Rectangle 150">
              <a:extLst>
                <a:ext uri="{FF2B5EF4-FFF2-40B4-BE49-F238E27FC236}">
                  <a16:creationId xmlns:a16="http://schemas.microsoft.com/office/drawing/2014/main" id="{9B981062-277C-DF4A-86DE-A8A8AD9E1987}"/>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2" name="Rectangle 151">
              <a:extLst>
                <a:ext uri="{FF2B5EF4-FFF2-40B4-BE49-F238E27FC236}">
                  <a16:creationId xmlns:a16="http://schemas.microsoft.com/office/drawing/2014/main" id="{56874475-04D1-6740-A22D-0DAA5FD4EE8C}"/>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 name="Rectangle 152">
              <a:extLst>
                <a:ext uri="{FF2B5EF4-FFF2-40B4-BE49-F238E27FC236}">
                  <a16:creationId xmlns:a16="http://schemas.microsoft.com/office/drawing/2014/main" id="{3349E7DF-3F10-2243-9B51-E4E5467F1E40}"/>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4" name="Rectangle 153">
              <a:extLst>
                <a:ext uri="{FF2B5EF4-FFF2-40B4-BE49-F238E27FC236}">
                  <a16:creationId xmlns:a16="http://schemas.microsoft.com/office/drawing/2014/main" id="{ADA59B9E-003A-5C42-927E-5ECABF0CB59E}"/>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63" name="Rectangle 162">
            <a:extLst>
              <a:ext uri="{FF2B5EF4-FFF2-40B4-BE49-F238E27FC236}">
                <a16:creationId xmlns:a16="http://schemas.microsoft.com/office/drawing/2014/main" id="{3C86639B-69EF-A944-BAEE-BF99CAB4B58C}"/>
              </a:ext>
            </a:extLst>
          </p:cNvPr>
          <p:cNvSpPr/>
          <p:nvPr/>
        </p:nvSpPr>
        <p:spPr>
          <a:xfrm>
            <a:off x="4983163" y="6034088"/>
            <a:ext cx="10636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 name="Rectangle 163">
            <a:extLst>
              <a:ext uri="{FF2B5EF4-FFF2-40B4-BE49-F238E27FC236}">
                <a16:creationId xmlns:a16="http://schemas.microsoft.com/office/drawing/2014/main" id="{8940E902-CBBC-9042-A62F-B2C9031EC5CD}"/>
              </a:ext>
            </a:extLst>
          </p:cNvPr>
          <p:cNvSpPr/>
          <p:nvPr/>
        </p:nvSpPr>
        <p:spPr>
          <a:xfrm>
            <a:off x="5091113" y="6034088"/>
            <a:ext cx="10795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5" name="Rectangle 164">
            <a:extLst>
              <a:ext uri="{FF2B5EF4-FFF2-40B4-BE49-F238E27FC236}">
                <a16:creationId xmlns:a16="http://schemas.microsoft.com/office/drawing/2014/main" id="{6A5D7B31-FE23-A845-A8A6-8131F25BC3E6}"/>
              </a:ext>
            </a:extLst>
          </p:cNvPr>
          <p:cNvSpPr/>
          <p:nvPr/>
        </p:nvSpPr>
        <p:spPr>
          <a:xfrm>
            <a:off x="5200650" y="6035675"/>
            <a:ext cx="10795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04480" name="Group 165">
            <a:extLst>
              <a:ext uri="{FF2B5EF4-FFF2-40B4-BE49-F238E27FC236}">
                <a16:creationId xmlns:a16="http://schemas.microsoft.com/office/drawing/2014/main" id="{D3780375-E1F3-B04F-BD57-632278201FFF}"/>
              </a:ext>
            </a:extLst>
          </p:cNvPr>
          <p:cNvGrpSpPr>
            <a:grpSpLocks/>
          </p:cNvGrpSpPr>
          <p:nvPr/>
        </p:nvGrpSpPr>
        <p:grpSpPr bwMode="auto">
          <a:xfrm>
            <a:off x="6072189" y="6064250"/>
            <a:ext cx="758825" cy="152400"/>
            <a:chOff x="4997572" y="3375302"/>
            <a:chExt cx="758091" cy="152400"/>
          </a:xfrm>
        </p:grpSpPr>
        <p:sp>
          <p:nvSpPr>
            <p:cNvPr id="167" name="Rectangle 166">
              <a:extLst>
                <a:ext uri="{FF2B5EF4-FFF2-40B4-BE49-F238E27FC236}">
                  <a16:creationId xmlns:a16="http://schemas.microsoft.com/office/drawing/2014/main" id="{2E0C8D65-66CB-E24A-A4F7-6CA53CF8CE61}"/>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8" name="Rectangle 167">
              <a:extLst>
                <a:ext uri="{FF2B5EF4-FFF2-40B4-BE49-F238E27FC236}">
                  <a16:creationId xmlns:a16="http://schemas.microsoft.com/office/drawing/2014/main" id="{D60C9E5C-58C5-0547-BE48-F66FA128C9A3}"/>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9" name="Rectangle 168">
              <a:extLst>
                <a:ext uri="{FF2B5EF4-FFF2-40B4-BE49-F238E27FC236}">
                  <a16:creationId xmlns:a16="http://schemas.microsoft.com/office/drawing/2014/main" id="{30C302DA-9B4F-CC42-A73C-02ACF67F4ECC}"/>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0" name="Rectangle 169">
              <a:extLst>
                <a:ext uri="{FF2B5EF4-FFF2-40B4-BE49-F238E27FC236}">
                  <a16:creationId xmlns:a16="http://schemas.microsoft.com/office/drawing/2014/main" id="{0BE866DF-B2B8-574F-BE03-5733ED808880}"/>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1" name="Rectangle 170">
              <a:extLst>
                <a:ext uri="{FF2B5EF4-FFF2-40B4-BE49-F238E27FC236}">
                  <a16:creationId xmlns:a16="http://schemas.microsoft.com/office/drawing/2014/main" id="{ABC9F0C5-B3D9-2F4B-B8F2-FBC6DA3DA437}"/>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2" name="Rectangle 171">
              <a:extLst>
                <a:ext uri="{FF2B5EF4-FFF2-40B4-BE49-F238E27FC236}">
                  <a16:creationId xmlns:a16="http://schemas.microsoft.com/office/drawing/2014/main" id="{7E09E94A-3956-CF46-9544-247F4C11D3BA}"/>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3" name="Rectangle 172">
              <a:extLst>
                <a:ext uri="{FF2B5EF4-FFF2-40B4-BE49-F238E27FC236}">
                  <a16:creationId xmlns:a16="http://schemas.microsoft.com/office/drawing/2014/main" id="{944AD961-35A7-3A44-BCD1-129DE667DAE9}"/>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81" name="Group 173">
            <a:extLst>
              <a:ext uri="{FF2B5EF4-FFF2-40B4-BE49-F238E27FC236}">
                <a16:creationId xmlns:a16="http://schemas.microsoft.com/office/drawing/2014/main" id="{4ECD62E3-CFBE-CD42-BDD9-F1F94FCFDF22}"/>
              </a:ext>
            </a:extLst>
          </p:cNvPr>
          <p:cNvGrpSpPr>
            <a:grpSpLocks/>
          </p:cNvGrpSpPr>
          <p:nvPr/>
        </p:nvGrpSpPr>
        <p:grpSpPr bwMode="auto">
          <a:xfrm>
            <a:off x="6831014" y="6057900"/>
            <a:ext cx="757237" cy="152400"/>
            <a:chOff x="4997572" y="3375302"/>
            <a:chExt cx="758091" cy="152400"/>
          </a:xfrm>
        </p:grpSpPr>
        <p:sp>
          <p:nvSpPr>
            <p:cNvPr id="175" name="Rectangle 174">
              <a:extLst>
                <a:ext uri="{FF2B5EF4-FFF2-40B4-BE49-F238E27FC236}">
                  <a16:creationId xmlns:a16="http://schemas.microsoft.com/office/drawing/2014/main" id="{2C65FD84-897A-3248-848C-096039956B9B}"/>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6" name="Rectangle 175">
              <a:extLst>
                <a:ext uri="{FF2B5EF4-FFF2-40B4-BE49-F238E27FC236}">
                  <a16:creationId xmlns:a16="http://schemas.microsoft.com/office/drawing/2014/main" id="{6A539078-F50C-734E-82FE-62FB81FC6FE0}"/>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7" name="Rectangle 176">
              <a:extLst>
                <a:ext uri="{FF2B5EF4-FFF2-40B4-BE49-F238E27FC236}">
                  <a16:creationId xmlns:a16="http://schemas.microsoft.com/office/drawing/2014/main" id="{A2F04CF4-9BBC-A84F-93DD-23747755F95D}"/>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8" name="Rectangle 177">
              <a:extLst>
                <a:ext uri="{FF2B5EF4-FFF2-40B4-BE49-F238E27FC236}">
                  <a16:creationId xmlns:a16="http://schemas.microsoft.com/office/drawing/2014/main" id="{DCA9752E-C5F0-1D42-A922-8363D6AC0D3D}"/>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9" name="Rectangle 178">
              <a:extLst>
                <a:ext uri="{FF2B5EF4-FFF2-40B4-BE49-F238E27FC236}">
                  <a16:creationId xmlns:a16="http://schemas.microsoft.com/office/drawing/2014/main" id="{5BC20BF0-350E-C947-9575-DF67EC88B046}"/>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0" name="Rectangle 179">
              <a:extLst>
                <a:ext uri="{FF2B5EF4-FFF2-40B4-BE49-F238E27FC236}">
                  <a16:creationId xmlns:a16="http://schemas.microsoft.com/office/drawing/2014/main" id="{EFCD0E7F-EE5A-7948-9F01-E948CA0DE8E8}"/>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1" name="Rectangle 180">
              <a:extLst>
                <a:ext uri="{FF2B5EF4-FFF2-40B4-BE49-F238E27FC236}">
                  <a16:creationId xmlns:a16="http://schemas.microsoft.com/office/drawing/2014/main" id="{AEA88F67-D7D9-9845-ABFA-881D7557E85D}"/>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82" name="Group 181">
            <a:extLst>
              <a:ext uri="{FF2B5EF4-FFF2-40B4-BE49-F238E27FC236}">
                <a16:creationId xmlns:a16="http://schemas.microsoft.com/office/drawing/2014/main" id="{266A314F-EBC9-2E47-8CF1-20AB8B3EA49B}"/>
              </a:ext>
            </a:extLst>
          </p:cNvPr>
          <p:cNvGrpSpPr>
            <a:grpSpLocks/>
          </p:cNvGrpSpPr>
          <p:nvPr/>
        </p:nvGrpSpPr>
        <p:grpSpPr bwMode="auto">
          <a:xfrm>
            <a:off x="7588251" y="6051550"/>
            <a:ext cx="758825" cy="152400"/>
            <a:chOff x="4997572" y="3375302"/>
            <a:chExt cx="758091" cy="152400"/>
          </a:xfrm>
        </p:grpSpPr>
        <p:sp>
          <p:nvSpPr>
            <p:cNvPr id="183" name="Rectangle 182">
              <a:extLst>
                <a:ext uri="{FF2B5EF4-FFF2-40B4-BE49-F238E27FC236}">
                  <a16:creationId xmlns:a16="http://schemas.microsoft.com/office/drawing/2014/main" id="{5A586EAD-36E8-E441-A2C3-C1E73EB9B868}"/>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 name="Rectangle 183">
              <a:extLst>
                <a:ext uri="{FF2B5EF4-FFF2-40B4-BE49-F238E27FC236}">
                  <a16:creationId xmlns:a16="http://schemas.microsoft.com/office/drawing/2014/main" id="{9402D8F4-4BC9-564E-8EE3-1621698D82E9}"/>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5" name="Rectangle 184">
              <a:extLst>
                <a:ext uri="{FF2B5EF4-FFF2-40B4-BE49-F238E27FC236}">
                  <a16:creationId xmlns:a16="http://schemas.microsoft.com/office/drawing/2014/main" id="{050FE35C-C8A1-484E-A8A7-30EFD2AE33CC}"/>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6" name="Rectangle 185">
              <a:extLst>
                <a:ext uri="{FF2B5EF4-FFF2-40B4-BE49-F238E27FC236}">
                  <a16:creationId xmlns:a16="http://schemas.microsoft.com/office/drawing/2014/main" id="{783F98EE-DA6A-354D-8921-107D82A391F6}"/>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7" name="Rectangle 186">
              <a:extLst>
                <a:ext uri="{FF2B5EF4-FFF2-40B4-BE49-F238E27FC236}">
                  <a16:creationId xmlns:a16="http://schemas.microsoft.com/office/drawing/2014/main" id="{3CA9CECB-3A1B-B444-B874-7E87F6D83807}"/>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8" name="Rectangle 187">
              <a:extLst>
                <a:ext uri="{FF2B5EF4-FFF2-40B4-BE49-F238E27FC236}">
                  <a16:creationId xmlns:a16="http://schemas.microsoft.com/office/drawing/2014/main" id="{2554B7B6-43CE-0F48-9B98-2AAE717B88A4}"/>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9" name="Rectangle 188">
              <a:extLst>
                <a:ext uri="{FF2B5EF4-FFF2-40B4-BE49-F238E27FC236}">
                  <a16:creationId xmlns:a16="http://schemas.microsoft.com/office/drawing/2014/main" id="{AC1801A4-ED78-154C-9613-892B325D34F7}"/>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4483" name="Group 213">
            <a:extLst>
              <a:ext uri="{FF2B5EF4-FFF2-40B4-BE49-F238E27FC236}">
                <a16:creationId xmlns:a16="http://schemas.microsoft.com/office/drawing/2014/main" id="{672DEFDF-1FB6-AE4D-8166-0E25CCAA469E}"/>
              </a:ext>
            </a:extLst>
          </p:cNvPr>
          <p:cNvGrpSpPr>
            <a:grpSpLocks/>
          </p:cNvGrpSpPr>
          <p:nvPr/>
        </p:nvGrpSpPr>
        <p:grpSpPr bwMode="auto">
          <a:xfrm>
            <a:off x="5314951" y="6061075"/>
            <a:ext cx="758825" cy="152400"/>
            <a:chOff x="4997572" y="3375302"/>
            <a:chExt cx="758091" cy="152400"/>
          </a:xfrm>
        </p:grpSpPr>
        <p:sp>
          <p:nvSpPr>
            <p:cNvPr id="215" name="Rectangle 214">
              <a:extLst>
                <a:ext uri="{FF2B5EF4-FFF2-40B4-BE49-F238E27FC236}">
                  <a16:creationId xmlns:a16="http://schemas.microsoft.com/office/drawing/2014/main" id="{1124E9B8-A3AF-8744-8B58-F8822071051D}"/>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6" name="Rectangle 215">
              <a:extLst>
                <a:ext uri="{FF2B5EF4-FFF2-40B4-BE49-F238E27FC236}">
                  <a16:creationId xmlns:a16="http://schemas.microsoft.com/office/drawing/2014/main" id="{9137E4C6-D579-7D43-AA30-155FEA1D578D}"/>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7" name="Rectangle 216">
              <a:extLst>
                <a:ext uri="{FF2B5EF4-FFF2-40B4-BE49-F238E27FC236}">
                  <a16:creationId xmlns:a16="http://schemas.microsoft.com/office/drawing/2014/main" id="{8D42F089-D242-B84D-B09B-575313C5A66F}"/>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8" name="Rectangle 217">
              <a:extLst>
                <a:ext uri="{FF2B5EF4-FFF2-40B4-BE49-F238E27FC236}">
                  <a16:creationId xmlns:a16="http://schemas.microsoft.com/office/drawing/2014/main" id="{9DD77F6E-5BCA-F345-B3B0-69D66BD60BF4}"/>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9" name="Rectangle 218">
              <a:extLst>
                <a:ext uri="{FF2B5EF4-FFF2-40B4-BE49-F238E27FC236}">
                  <a16:creationId xmlns:a16="http://schemas.microsoft.com/office/drawing/2014/main" id="{768A54AB-9403-6D47-AF54-B9BFB45724D6}"/>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0" name="Rectangle 219">
              <a:extLst>
                <a:ext uri="{FF2B5EF4-FFF2-40B4-BE49-F238E27FC236}">
                  <a16:creationId xmlns:a16="http://schemas.microsoft.com/office/drawing/2014/main" id="{B35E715E-6888-AC4D-BE82-C2A6C0D312D8}"/>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1" name="Rectangle 220">
              <a:extLst>
                <a:ext uri="{FF2B5EF4-FFF2-40B4-BE49-F238E27FC236}">
                  <a16:creationId xmlns:a16="http://schemas.microsoft.com/office/drawing/2014/main" id="{4944469A-A90F-4F44-BBE4-57B1BFF0378A}"/>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222" name="Straight Connector 221">
            <a:extLst>
              <a:ext uri="{FF2B5EF4-FFF2-40B4-BE49-F238E27FC236}">
                <a16:creationId xmlns:a16="http://schemas.microsoft.com/office/drawing/2014/main" id="{B81E7B3A-D8FB-FA42-A523-A56CF3286DF3}"/>
              </a:ext>
            </a:extLst>
          </p:cNvPr>
          <p:cNvCxnSpPr>
            <a:cxnSpLocks noChangeShapeType="1"/>
          </p:cNvCxnSpPr>
          <p:nvPr/>
        </p:nvCxnSpPr>
        <p:spPr bwMode="auto">
          <a:xfrm>
            <a:off x="2439988" y="6186489"/>
            <a:ext cx="2709862" cy="26987"/>
          </a:xfrm>
          <a:prstGeom prst="line">
            <a:avLst/>
          </a:prstGeom>
          <a:noFill/>
          <a:ln w="57150">
            <a:solidFill>
              <a:srgbClr val="DDC51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3" name="Straight Connector 222">
            <a:extLst>
              <a:ext uri="{FF2B5EF4-FFF2-40B4-BE49-F238E27FC236}">
                <a16:creationId xmlns:a16="http://schemas.microsoft.com/office/drawing/2014/main" id="{9B824939-6A0E-F54D-A346-7D252665383A}"/>
              </a:ext>
            </a:extLst>
          </p:cNvPr>
          <p:cNvCxnSpPr>
            <a:cxnSpLocks noChangeShapeType="1"/>
            <a:endCxn id="189" idx="0"/>
          </p:cNvCxnSpPr>
          <p:nvPr/>
        </p:nvCxnSpPr>
        <p:spPr bwMode="auto">
          <a:xfrm flipV="1">
            <a:off x="6126164" y="6057901"/>
            <a:ext cx="2166937" cy="9525"/>
          </a:xfrm>
          <a:prstGeom prst="line">
            <a:avLst/>
          </a:prstGeom>
          <a:noFill/>
          <a:ln w="57150">
            <a:solidFill>
              <a:srgbClr val="DDC51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4" name="Straight Connector 223">
            <a:extLst>
              <a:ext uri="{FF2B5EF4-FFF2-40B4-BE49-F238E27FC236}">
                <a16:creationId xmlns:a16="http://schemas.microsoft.com/office/drawing/2014/main" id="{D66EBE1F-7C51-6448-82C0-1403E34C48C6}"/>
              </a:ext>
            </a:extLst>
          </p:cNvPr>
          <p:cNvCxnSpPr>
            <a:cxnSpLocks noChangeShapeType="1"/>
          </p:cNvCxnSpPr>
          <p:nvPr/>
        </p:nvCxnSpPr>
        <p:spPr bwMode="auto">
          <a:xfrm>
            <a:off x="2439988" y="6040439"/>
            <a:ext cx="2557462" cy="20637"/>
          </a:xfrm>
          <a:prstGeom prst="line">
            <a:avLst/>
          </a:prstGeom>
          <a:noFill/>
          <a:ln w="57150">
            <a:solidFill>
              <a:srgbClr val="DDC51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5" name="Straight Connector 224">
            <a:extLst>
              <a:ext uri="{FF2B5EF4-FFF2-40B4-BE49-F238E27FC236}">
                <a16:creationId xmlns:a16="http://schemas.microsoft.com/office/drawing/2014/main" id="{C01D7936-D6D5-6249-AC83-AEE77E5720B8}"/>
              </a:ext>
            </a:extLst>
          </p:cNvPr>
          <p:cNvCxnSpPr>
            <a:cxnSpLocks noChangeShapeType="1"/>
          </p:cNvCxnSpPr>
          <p:nvPr/>
        </p:nvCxnSpPr>
        <p:spPr bwMode="auto">
          <a:xfrm>
            <a:off x="5295901" y="6067425"/>
            <a:ext cx="1020763"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6" name="Straight Connector 225">
            <a:extLst>
              <a:ext uri="{FF2B5EF4-FFF2-40B4-BE49-F238E27FC236}">
                <a16:creationId xmlns:a16="http://schemas.microsoft.com/office/drawing/2014/main" id="{455644DC-1B87-ED48-9401-2ACF5F34CCD7}"/>
              </a:ext>
            </a:extLst>
          </p:cNvPr>
          <p:cNvCxnSpPr>
            <a:cxnSpLocks noChangeShapeType="1"/>
          </p:cNvCxnSpPr>
          <p:nvPr/>
        </p:nvCxnSpPr>
        <p:spPr bwMode="auto">
          <a:xfrm flipV="1">
            <a:off x="4989513" y="6061075"/>
            <a:ext cx="152400" cy="635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7" name="Straight Connector 226">
            <a:extLst>
              <a:ext uri="{FF2B5EF4-FFF2-40B4-BE49-F238E27FC236}">
                <a16:creationId xmlns:a16="http://schemas.microsoft.com/office/drawing/2014/main" id="{0F8103E3-1C17-AA49-A9A6-3B851656DBFA}"/>
              </a:ext>
            </a:extLst>
          </p:cNvPr>
          <p:cNvCxnSpPr>
            <a:cxnSpLocks noChangeShapeType="1"/>
          </p:cNvCxnSpPr>
          <p:nvPr/>
        </p:nvCxnSpPr>
        <p:spPr bwMode="auto">
          <a:xfrm>
            <a:off x="5141914" y="6067425"/>
            <a:ext cx="1555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8" name="Straight Connector 227">
            <a:extLst>
              <a:ext uri="{FF2B5EF4-FFF2-40B4-BE49-F238E27FC236}">
                <a16:creationId xmlns:a16="http://schemas.microsoft.com/office/drawing/2014/main" id="{2063F774-35BB-9B44-A2D4-5C8E37148CA7}"/>
              </a:ext>
            </a:extLst>
          </p:cNvPr>
          <p:cNvCxnSpPr>
            <a:cxnSpLocks noChangeShapeType="1"/>
            <a:endCxn id="189" idx="2"/>
          </p:cNvCxnSpPr>
          <p:nvPr/>
        </p:nvCxnSpPr>
        <p:spPr bwMode="auto">
          <a:xfrm flipV="1">
            <a:off x="6132514" y="6203951"/>
            <a:ext cx="2160587" cy="15875"/>
          </a:xfrm>
          <a:prstGeom prst="line">
            <a:avLst/>
          </a:prstGeom>
          <a:noFill/>
          <a:ln w="57150">
            <a:solidFill>
              <a:srgbClr val="DDC51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9" name="Straight Connector 228">
            <a:extLst>
              <a:ext uri="{FF2B5EF4-FFF2-40B4-BE49-F238E27FC236}">
                <a16:creationId xmlns:a16="http://schemas.microsoft.com/office/drawing/2014/main" id="{D0A0E18D-4BC5-0A41-8641-04850BC0556C}"/>
              </a:ext>
            </a:extLst>
          </p:cNvPr>
          <p:cNvCxnSpPr>
            <a:cxnSpLocks noChangeShapeType="1"/>
          </p:cNvCxnSpPr>
          <p:nvPr/>
        </p:nvCxnSpPr>
        <p:spPr bwMode="auto">
          <a:xfrm>
            <a:off x="5303839" y="6219825"/>
            <a:ext cx="10191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0" name="Straight Connector 229">
            <a:extLst>
              <a:ext uri="{FF2B5EF4-FFF2-40B4-BE49-F238E27FC236}">
                <a16:creationId xmlns:a16="http://schemas.microsoft.com/office/drawing/2014/main" id="{5CB9FDC0-AE32-2543-946F-AB2E3D7EC604}"/>
              </a:ext>
            </a:extLst>
          </p:cNvPr>
          <p:cNvCxnSpPr>
            <a:cxnSpLocks noChangeShapeType="1"/>
          </p:cNvCxnSpPr>
          <p:nvPr/>
        </p:nvCxnSpPr>
        <p:spPr bwMode="auto">
          <a:xfrm flipV="1">
            <a:off x="4997450" y="6213475"/>
            <a:ext cx="152400" cy="635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1" name="Straight Connector 230">
            <a:extLst>
              <a:ext uri="{FF2B5EF4-FFF2-40B4-BE49-F238E27FC236}">
                <a16:creationId xmlns:a16="http://schemas.microsoft.com/office/drawing/2014/main" id="{B1BE6D72-9863-DB4C-A396-CFB619C0B8CD}"/>
              </a:ext>
            </a:extLst>
          </p:cNvPr>
          <p:cNvCxnSpPr>
            <a:cxnSpLocks noChangeShapeType="1"/>
          </p:cNvCxnSpPr>
          <p:nvPr/>
        </p:nvCxnSpPr>
        <p:spPr bwMode="auto">
          <a:xfrm>
            <a:off x="5149850" y="6219825"/>
            <a:ext cx="153988"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32" name="Rectangle 231">
            <a:extLst>
              <a:ext uri="{FF2B5EF4-FFF2-40B4-BE49-F238E27FC236}">
                <a16:creationId xmlns:a16="http://schemas.microsoft.com/office/drawing/2014/main" id="{B09A33EA-87FE-C740-84DB-2A05670B56F7}"/>
              </a:ext>
            </a:extLst>
          </p:cNvPr>
          <p:cNvSpPr/>
          <p:nvPr/>
        </p:nvSpPr>
        <p:spPr>
          <a:xfrm>
            <a:off x="4873625" y="6034088"/>
            <a:ext cx="10795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4495" name="TextBox 23">
            <a:extLst>
              <a:ext uri="{FF2B5EF4-FFF2-40B4-BE49-F238E27FC236}">
                <a16:creationId xmlns:a16="http://schemas.microsoft.com/office/drawing/2014/main" id="{E62A5027-099D-ED49-AFFE-5A669C72171F}"/>
              </a:ext>
            </a:extLst>
          </p:cNvPr>
          <p:cNvSpPr txBox="1">
            <a:spLocks noChangeArrowheads="1"/>
          </p:cNvSpPr>
          <p:nvPr/>
        </p:nvSpPr>
        <p:spPr bwMode="auto">
          <a:xfrm>
            <a:off x="4886325" y="5818189"/>
            <a:ext cx="363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2800"/>
              <a:t>*</a:t>
            </a:r>
          </a:p>
        </p:txBody>
      </p:sp>
      <p:sp>
        <p:nvSpPr>
          <p:cNvPr id="104496" name="TextBox 232">
            <a:extLst>
              <a:ext uri="{FF2B5EF4-FFF2-40B4-BE49-F238E27FC236}">
                <a16:creationId xmlns:a16="http://schemas.microsoft.com/office/drawing/2014/main" id="{A08CEEC5-B6A8-0542-A4D1-BA7AA719B642}"/>
              </a:ext>
            </a:extLst>
          </p:cNvPr>
          <p:cNvSpPr txBox="1">
            <a:spLocks noChangeArrowheads="1"/>
          </p:cNvSpPr>
          <p:nvPr/>
        </p:nvSpPr>
        <p:spPr bwMode="auto">
          <a:xfrm>
            <a:off x="4868864" y="5983289"/>
            <a:ext cx="363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2800"/>
              <a:t>*</a:t>
            </a:r>
          </a:p>
        </p:txBody>
      </p:sp>
      <p:sp>
        <p:nvSpPr>
          <p:cNvPr id="104497" name="TextBox 233">
            <a:extLst>
              <a:ext uri="{FF2B5EF4-FFF2-40B4-BE49-F238E27FC236}">
                <a16:creationId xmlns:a16="http://schemas.microsoft.com/office/drawing/2014/main" id="{65051B79-7EBC-604C-AE8D-6ABF119852E5}"/>
              </a:ext>
            </a:extLst>
          </p:cNvPr>
          <p:cNvSpPr txBox="1">
            <a:spLocks noChangeArrowheads="1"/>
          </p:cNvSpPr>
          <p:nvPr/>
        </p:nvSpPr>
        <p:spPr bwMode="auto">
          <a:xfrm>
            <a:off x="1778001" y="2517776"/>
            <a:ext cx="84486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If we make an artificial piece of DNA that is identical to the cleaved region of DNA then when the cell tries to repair its own chromasomal DNA it will sometimes accidentally incorporate this into its own DNA by </a:t>
            </a:r>
            <a:r>
              <a:rPr lang="en-US" altLang="it-IT" sz="2000" b="1">
                <a:solidFill>
                  <a:srgbClr val="FF0000"/>
                </a:solidFill>
              </a:rPr>
              <a:t>homologous recombination</a:t>
            </a:r>
          </a:p>
        </p:txBody>
      </p:sp>
      <p:sp>
        <p:nvSpPr>
          <p:cNvPr id="235" name="Title 1">
            <a:extLst>
              <a:ext uri="{FF2B5EF4-FFF2-40B4-BE49-F238E27FC236}">
                <a16:creationId xmlns:a16="http://schemas.microsoft.com/office/drawing/2014/main" id="{05FF4AB1-3788-5B49-8327-FE109A4FEDD6}"/>
              </a:ext>
            </a:extLst>
          </p:cNvPr>
          <p:cNvSpPr>
            <a:spLocks noGrp="1"/>
          </p:cNvSpPr>
          <p:nvPr>
            <p:ph type="title"/>
          </p:nvPr>
        </p:nvSpPr>
        <p:spPr>
          <a:ln>
            <a:solidFill>
              <a:srgbClr val="DDC515"/>
            </a:solidFill>
          </a:ln>
        </p:spPr>
        <p:txBody>
          <a:bodyPr>
            <a:normAutofit/>
          </a:bodyPr>
          <a:lstStyle/>
          <a:p>
            <a:pPr eaLnBrk="1" hangingPunct="1">
              <a:defRPr/>
            </a:pPr>
            <a:r>
              <a:rPr lang="en-US" altLang="it-IT" sz="4000">
                <a:ea typeface="ＭＳ Ｐゴシック" panose="020B0600070205080204" pitchFamily="34" charset="-128"/>
              </a:rPr>
              <a:t>We can also use CRISPR/Cas9 to “</a:t>
            </a:r>
            <a:r>
              <a:rPr lang="en-US" altLang="ja-JP" sz="4000">
                <a:ea typeface="ＭＳ Ｐゴシック" panose="020B0600070205080204" pitchFamily="34" charset="-128"/>
              </a:rPr>
              <a:t>knockin</a:t>
            </a:r>
            <a:r>
              <a:rPr lang="en-US" altLang="it-IT" sz="4000">
                <a:ea typeface="ＭＳ Ｐゴシック" panose="020B0600070205080204" pitchFamily="34" charset="-128"/>
              </a:rPr>
              <a:t>”</a:t>
            </a:r>
            <a:r>
              <a:rPr lang="en-US" altLang="ja-JP" sz="4000">
                <a:ea typeface="ＭＳ Ｐゴシック" panose="020B0600070205080204" pitchFamily="34" charset="-128"/>
              </a:rPr>
              <a:t> bits of DNA</a:t>
            </a:r>
            <a:endParaRPr lang="en-US" altLang="it-IT" sz="4000">
              <a:ea typeface="ＭＳ Ｐゴシック" panose="020B0600070205080204" pitchFamily="34" charset="-128"/>
            </a:endParaRPr>
          </a:p>
        </p:txBody>
      </p:sp>
      <p:sp>
        <p:nvSpPr>
          <p:cNvPr id="5" name="Right Arrow 4">
            <a:extLst>
              <a:ext uri="{FF2B5EF4-FFF2-40B4-BE49-F238E27FC236}">
                <a16:creationId xmlns:a16="http://schemas.microsoft.com/office/drawing/2014/main" id="{6DDCAA27-2743-8B48-AD34-7969C0DD705F}"/>
              </a:ext>
            </a:extLst>
          </p:cNvPr>
          <p:cNvSpPr>
            <a:spLocks noChangeArrowheads="1"/>
          </p:cNvSpPr>
          <p:nvPr/>
        </p:nvSpPr>
        <p:spPr bwMode="auto">
          <a:xfrm rot="350908">
            <a:off x="2465389" y="5489576"/>
            <a:ext cx="5507037" cy="212725"/>
          </a:xfrm>
          <a:prstGeom prst="rightArrow">
            <a:avLst>
              <a:gd name="adj1" fmla="val 50000"/>
              <a:gd name="adj2" fmla="val 49978"/>
            </a:avLst>
          </a:prstGeom>
          <a:solidFill>
            <a:srgbClr val="000000"/>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90" name="Right Arrow 189">
            <a:extLst>
              <a:ext uri="{FF2B5EF4-FFF2-40B4-BE49-F238E27FC236}">
                <a16:creationId xmlns:a16="http://schemas.microsoft.com/office/drawing/2014/main" id="{EB498783-1544-0143-B3B5-F89BCC95FF2B}"/>
              </a:ext>
            </a:extLst>
          </p:cNvPr>
          <p:cNvSpPr>
            <a:spLocks noChangeArrowheads="1"/>
          </p:cNvSpPr>
          <p:nvPr/>
        </p:nvSpPr>
        <p:spPr bwMode="auto">
          <a:xfrm rot="10461336">
            <a:off x="2617789" y="5451476"/>
            <a:ext cx="5507037" cy="212725"/>
          </a:xfrm>
          <a:prstGeom prst="rightArrow">
            <a:avLst>
              <a:gd name="adj1" fmla="val 50000"/>
              <a:gd name="adj2" fmla="val 49978"/>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Tree>
    <p:extLst>
      <p:ext uri="{BB962C8B-B14F-4D97-AF65-F5344CB8AC3E}">
        <p14:creationId xmlns:p14="http://schemas.microsoft.com/office/powerpoint/2010/main" val="19603165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8">
            <a:extLst>
              <a:ext uri="{FF2B5EF4-FFF2-40B4-BE49-F238E27FC236}">
                <a16:creationId xmlns:a16="http://schemas.microsoft.com/office/drawing/2014/main" id="{E119D303-B5F8-5740-B665-DB8F3BBACD18}"/>
              </a:ext>
            </a:extLst>
          </p:cNvPr>
          <p:cNvGrpSpPr>
            <a:grpSpLocks/>
          </p:cNvGrpSpPr>
          <p:nvPr/>
        </p:nvGrpSpPr>
        <p:grpSpPr bwMode="auto">
          <a:xfrm>
            <a:off x="8467726" y="4197350"/>
            <a:ext cx="758825" cy="152400"/>
            <a:chOff x="4997572" y="3375302"/>
            <a:chExt cx="758091" cy="152400"/>
          </a:xfrm>
        </p:grpSpPr>
        <p:sp>
          <p:nvSpPr>
            <p:cNvPr id="3" name="Rectangle 2">
              <a:extLst>
                <a:ext uri="{FF2B5EF4-FFF2-40B4-BE49-F238E27FC236}">
                  <a16:creationId xmlns:a16="http://schemas.microsoft.com/office/drawing/2014/main" id="{06C0FB66-EBAB-764C-8D2C-9C56BE0D74AD}"/>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BBA593B4-0EE0-2C4F-AD3D-A9C0354E2AEE}"/>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F09C69A2-4123-9F4C-A996-672A829B06CB}"/>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3ED2206D-AAC7-1747-A430-C6627C82D1E5}"/>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F7C450F8-FB7E-6B4A-B166-DAC0F01C5E31}"/>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DBA311C4-15B5-1141-9FEB-644EE7FE5A9D}"/>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30AF5C9E-8E9E-F144-9AB1-D7E582BE5774}"/>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498" name="Group 78">
            <a:extLst>
              <a:ext uri="{FF2B5EF4-FFF2-40B4-BE49-F238E27FC236}">
                <a16:creationId xmlns:a16="http://schemas.microsoft.com/office/drawing/2014/main" id="{833B618C-29F3-A947-9CDA-4A1F353F36D6}"/>
              </a:ext>
            </a:extLst>
          </p:cNvPr>
          <p:cNvGrpSpPr>
            <a:grpSpLocks/>
          </p:cNvGrpSpPr>
          <p:nvPr/>
        </p:nvGrpSpPr>
        <p:grpSpPr bwMode="auto">
          <a:xfrm>
            <a:off x="1690689" y="4171950"/>
            <a:ext cx="757237" cy="152400"/>
            <a:chOff x="4997572" y="3375302"/>
            <a:chExt cx="758091" cy="152400"/>
          </a:xfrm>
        </p:grpSpPr>
        <p:sp>
          <p:nvSpPr>
            <p:cNvPr id="80" name="Rectangle 79">
              <a:extLst>
                <a:ext uri="{FF2B5EF4-FFF2-40B4-BE49-F238E27FC236}">
                  <a16:creationId xmlns:a16="http://schemas.microsoft.com/office/drawing/2014/main" id="{AC6F191B-87A7-6D47-BF24-6D033C437D34}"/>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1" name="Rectangle 80">
              <a:extLst>
                <a:ext uri="{FF2B5EF4-FFF2-40B4-BE49-F238E27FC236}">
                  <a16:creationId xmlns:a16="http://schemas.microsoft.com/office/drawing/2014/main" id="{BA2EA859-1745-594C-85D8-915F2BB59FAF}"/>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3A5E54D4-388C-8448-9460-A56AFB930F82}"/>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Rectangle 82">
              <a:extLst>
                <a:ext uri="{FF2B5EF4-FFF2-40B4-BE49-F238E27FC236}">
                  <a16:creationId xmlns:a16="http://schemas.microsoft.com/office/drawing/2014/main" id="{8D5B668F-99A1-9746-9B8B-345AAE9157D3}"/>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57827627-4B21-1B48-B21D-314A97DD28B8}"/>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E951A0AA-EF90-F749-9F83-9E179EE9B402}"/>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597A3645-C980-AE4D-87D3-2286B5236966}"/>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28" name="Straight Connector 27">
            <a:extLst>
              <a:ext uri="{FF2B5EF4-FFF2-40B4-BE49-F238E27FC236}">
                <a16:creationId xmlns:a16="http://schemas.microsoft.com/office/drawing/2014/main" id="{DB073943-E11C-9C41-ACBE-4EABF13FF867}"/>
              </a:ext>
            </a:extLst>
          </p:cNvPr>
          <p:cNvCxnSpPr>
            <a:cxnSpLocks noChangeShapeType="1"/>
          </p:cNvCxnSpPr>
          <p:nvPr/>
        </p:nvCxnSpPr>
        <p:spPr bwMode="auto">
          <a:xfrm>
            <a:off x="-663575" y="4297363"/>
            <a:ext cx="315277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6500" name="TextBox 189">
            <a:extLst>
              <a:ext uri="{FF2B5EF4-FFF2-40B4-BE49-F238E27FC236}">
                <a16:creationId xmlns:a16="http://schemas.microsoft.com/office/drawing/2014/main" id="{442F720C-9D6C-8149-BEEF-7B1F5280987E}"/>
              </a:ext>
            </a:extLst>
          </p:cNvPr>
          <p:cNvSpPr txBox="1">
            <a:spLocks noChangeArrowheads="1"/>
          </p:cNvSpPr>
          <p:nvPr/>
        </p:nvSpPr>
        <p:spPr bwMode="auto">
          <a:xfrm>
            <a:off x="1576389" y="2082800"/>
            <a:ext cx="8448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Now the artificially produced piece of DNA is “knocked in” to the genome</a:t>
            </a:r>
          </a:p>
        </p:txBody>
      </p:sp>
      <p:sp>
        <p:nvSpPr>
          <p:cNvPr id="191" name="Title 1">
            <a:extLst>
              <a:ext uri="{FF2B5EF4-FFF2-40B4-BE49-F238E27FC236}">
                <a16:creationId xmlns:a16="http://schemas.microsoft.com/office/drawing/2014/main" id="{A8046666-E290-6D4A-AD8F-661B43DA1109}"/>
              </a:ext>
            </a:extLst>
          </p:cNvPr>
          <p:cNvSpPr>
            <a:spLocks noGrp="1"/>
          </p:cNvSpPr>
          <p:nvPr>
            <p:ph type="title"/>
          </p:nvPr>
        </p:nvSpPr>
        <p:spPr/>
        <p:txBody>
          <a:bodyPr rtlCol="0">
            <a:normAutofit/>
          </a:bodyPr>
          <a:lstStyle/>
          <a:p>
            <a:pPr>
              <a:defRPr/>
            </a:pPr>
            <a:r>
              <a:rPr lang="en-US" dirty="0">
                <a:ea typeface="+mj-ea"/>
                <a:cs typeface="+mj-cs"/>
              </a:rPr>
              <a:t>How can we use CRISPR/Cas9 for genetic engineering?</a:t>
            </a:r>
          </a:p>
        </p:txBody>
      </p:sp>
      <p:grpSp>
        <p:nvGrpSpPr>
          <p:cNvPr id="106502" name="Group 1">
            <a:extLst>
              <a:ext uri="{FF2B5EF4-FFF2-40B4-BE49-F238E27FC236}">
                <a16:creationId xmlns:a16="http://schemas.microsoft.com/office/drawing/2014/main" id="{0D1F4969-464B-7340-A99C-E0709F602AA3}"/>
              </a:ext>
            </a:extLst>
          </p:cNvPr>
          <p:cNvGrpSpPr>
            <a:grpSpLocks/>
          </p:cNvGrpSpPr>
          <p:nvPr/>
        </p:nvGrpSpPr>
        <p:grpSpPr bwMode="auto">
          <a:xfrm>
            <a:off x="2489200" y="4078289"/>
            <a:ext cx="5907088" cy="523875"/>
            <a:chOff x="915399" y="5982617"/>
            <a:chExt cx="5907672" cy="523220"/>
          </a:xfrm>
        </p:grpSpPr>
        <p:grpSp>
          <p:nvGrpSpPr>
            <p:cNvPr id="106609" name="Group 118">
              <a:extLst>
                <a:ext uri="{FF2B5EF4-FFF2-40B4-BE49-F238E27FC236}">
                  <a16:creationId xmlns:a16="http://schemas.microsoft.com/office/drawing/2014/main" id="{63AEB89B-ED3B-6542-8237-E2C72086694A}"/>
                </a:ext>
              </a:extLst>
            </p:cNvPr>
            <p:cNvGrpSpPr>
              <a:grpSpLocks/>
            </p:cNvGrpSpPr>
            <p:nvPr/>
          </p:nvGrpSpPr>
          <p:grpSpPr bwMode="auto">
            <a:xfrm>
              <a:off x="1075516" y="6043336"/>
              <a:ext cx="758091" cy="152400"/>
              <a:chOff x="4997572" y="3375302"/>
              <a:chExt cx="758091" cy="152400"/>
            </a:xfrm>
          </p:grpSpPr>
          <p:sp>
            <p:nvSpPr>
              <p:cNvPr id="124" name="Rectangle 123">
                <a:extLst>
                  <a:ext uri="{FF2B5EF4-FFF2-40B4-BE49-F238E27FC236}">
                    <a16:creationId xmlns:a16="http://schemas.microsoft.com/office/drawing/2014/main" id="{897D1E70-A4BD-0D41-A3D3-176338B26B07}"/>
                  </a:ext>
                </a:extLst>
              </p:cNvPr>
              <p:cNvSpPr/>
              <p:nvPr/>
            </p:nvSpPr>
            <p:spPr>
              <a:xfrm>
                <a:off x="4997809" y="3374833"/>
                <a:ext cx="106373"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 name="Rectangle 124">
                <a:extLst>
                  <a:ext uri="{FF2B5EF4-FFF2-40B4-BE49-F238E27FC236}">
                    <a16:creationId xmlns:a16="http://schemas.microsoft.com/office/drawing/2014/main" id="{77026F5D-AEB8-A54D-9F1C-87F1120F5A21}"/>
                  </a:ext>
                </a:extLst>
              </p:cNvPr>
              <p:cNvSpPr/>
              <p:nvPr/>
            </p:nvSpPr>
            <p:spPr>
              <a:xfrm>
                <a:off x="5105770" y="3374833"/>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6" name="Rectangle 125">
                <a:extLst>
                  <a:ext uri="{FF2B5EF4-FFF2-40B4-BE49-F238E27FC236}">
                    <a16:creationId xmlns:a16="http://schemas.microsoft.com/office/drawing/2014/main" id="{870FDD80-90DD-8242-AB70-D5B738D37CC3}"/>
                  </a:ext>
                </a:extLst>
              </p:cNvPr>
              <p:cNvSpPr/>
              <p:nvPr/>
            </p:nvSpPr>
            <p:spPr>
              <a:xfrm>
                <a:off x="5215318" y="3374833"/>
                <a:ext cx="106374"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7" name="Rectangle 126">
                <a:extLst>
                  <a:ext uri="{FF2B5EF4-FFF2-40B4-BE49-F238E27FC236}">
                    <a16:creationId xmlns:a16="http://schemas.microsoft.com/office/drawing/2014/main" id="{8D2FEF9A-8856-D849-AABF-BBED1846739F}"/>
                  </a:ext>
                </a:extLst>
              </p:cNvPr>
              <p:cNvSpPr/>
              <p:nvPr/>
            </p:nvSpPr>
            <p:spPr>
              <a:xfrm>
                <a:off x="5324866" y="3376418"/>
                <a:ext cx="106373" cy="14745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8" name="Rectangle 127">
                <a:extLst>
                  <a:ext uri="{FF2B5EF4-FFF2-40B4-BE49-F238E27FC236}">
                    <a16:creationId xmlns:a16="http://schemas.microsoft.com/office/drawing/2014/main" id="{DF81E839-C9F1-4E4B-8E7F-563AC9460F3D}"/>
                  </a:ext>
                </a:extLst>
              </p:cNvPr>
              <p:cNvSpPr/>
              <p:nvPr/>
            </p:nvSpPr>
            <p:spPr>
              <a:xfrm>
                <a:off x="5431239" y="3376418"/>
                <a:ext cx="107961" cy="14745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9" name="Rectangle 128">
                <a:extLst>
                  <a:ext uri="{FF2B5EF4-FFF2-40B4-BE49-F238E27FC236}">
                    <a16:creationId xmlns:a16="http://schemas.microsoft.com/office/drawing/2014/main" id="{4854AA1E-3EB2-774B-9D87-95AC5ECEEE67}"/>
                  </a:ext>
                </a:extLst>
              </p:cNvPr>
              <p:cNvSpPr/>
              <p:nvPr/>
            </p:nvSpPr>
            <p:spPr>
              <a:xfrm>
                <a:off x="5540788" y="3374833"/>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 name="Rectangle 129">
                <a:extLst>
                  <a:ext uri="{FF2B5EF4-FFF2-40B4-BE49-F238E27FC236}">
                    <a16:creationId xmlns:a16="http://schemas.microsoft.com/office/drawing/2014/main" id="{FF3C3751-A3D4-6E46-99F9-1826160DA370}"/>
                  </a:ext>
                </a:extLst>
              </p:cNvPr>
              <p:cNvSpPr/>
              <p:nvPr/>
            </p:nvSpPr>
            <p:spPr>
              <a:xfrm>
                <a:off x="5648748" y="3381175"/>
                <a:ext cx="106373"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610" name="Group 130">
              <a:extLst>
                <a:ext uri="{FF2B5EF4-FFF2-40B4-BE49-F238E27FC236}">
                  <a16:creationId xmlns:a16="http://schemas.microsoft.com/office/drawing/2014/main" id="{44519FDC-8C32-0A43-B31B-405FF939B887}"/>
                </a:ext>
              </a:extLst>
            </p:cNvPr>
            <p:cNvGrpSpPr>
              <a:grpSpLocks/>
            </p:cNvGrpSpPr>
            <p:nvPr/>
          </p:nvGrpSpPr>
          <p:grpSpPr bwMode="auto">
            <a:xfrm>
              <a:off x="1833607" y="6037358"/>
              <a:ext cx="758091" cy="152400"/>
              <a:chOff x="4997572" y="3375302"/>
              <a:chExt cx="758091" cy="152400"/>
            </a:xfrm>
          </p:grpSpPr>
          <p:sp>
            <p:nvSpPr>
              <p:cNvPr id="132" name="Rectangle 131">
                <a:extLst>
                  <a:ext uri="{FF2B5EF4-FFF2-40B4-BE49-F238E27FC236}">
                    <a16:creationId xmlns:a16="http://schemas.microsoft.com/office/drawing/2014/main" id="{C6A69CD2-3F2C-2A43-88D6-3E9B35B7C796}"/>
                  </a:ext>
                </a:extLst>
              </p:cNvPr>
              <p:cNvSpPr/>
              <p:nvPr/>
            </p:nvSpPr>
            <p:spPr>
              <a:xfrm>
                <a:off x="4997030" y="3376053"/>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 name="Rectangle 132">
                <a:extLst>
                  <a:ext uri="{FF2B5EF4-FFF2-40B4-BE49-F238E27FC236}">
                    <a16:creationId xmlns:a16="http://schemas.microsoft.com/office/drawing/2014/main" id="{9C1ADE96-E23C-A840-B6D3-7D7D7C1F8007}"/>
                  </a:ext>
                </a:extLst>
              </p:cNvPr>
              <p:cNvSpPr/>
              <p:nvPr/>
            </p:nvSpPr>
            <p:spPr>
              <a:xfrm>
                <a:off x="5106579" y="3376053"/>
                <a:ext cx="106373"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4" name="Rectangle 133">
                <a:extLst>
                  <a:ext uri="{FF2B5EF4-FFF2-40B4-BE49-F238E27FC236}">
                    <a16:creationId xmlns:a16="http://schemas.microsoft.com/office/drawing/2014/main" id="{50A529EC-B0CA-4343-8C80-DD7573A7F5FF}"/>
                  </a:ext>
                </a:extLst>
              </p:cNvPr>
              <p:cNvSpPr/>
              <p:nvPr/>
            </p:nvSpPr>
            <p:spPr>
              <a:xfrm>
                <a:off x="5214539" y="3376053"/>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5" name="Rectangle 134">
                <a:extLst>
                  <a:ext uri="{FF2B5EF4-FFF2-40B4-BE49-F238E27FC236}">
                    <a16:creationId xmlns:a16="http://schemas.microsoft.com/office/drawing/2014/main" id="{118881D1-C853-E04F-9496-CDAEA8032F14}"/>
                  </a:ext>
                </a:extLst>
              </p:cNvPr>
              <p:cNvSpPr/>
              <p:nvPr/>
            </p:nvSpPr>
            <p:spPr>
              <a:xfrm>
                <a:off x="5324087" y="3377639"/>
                <a:ext cx="107961" cy="147452"/>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6" name="Rectangle 135">
                <a:extLst>
                  <a:ext uri="{FF2B5EF4-FFF2-40B4-BE49-F238E27FC236}">
                    <a16:creationId xmlns:a16="http://schemas.microsoft.com/office/drawing/2014/main" id="{E514E236-B54F-3844-96B8-4487354250CF}"/>
                  </a:ext>
                </a:extLst>
              </p:cNvPr>
              <p:cNvSpPr/>
              <p:nvPr/>
            </p:nvSpPr>
            <p:spPr>
              <a:xfrm>
                <a:off x="5432048" y="3377639"/>
                <a:ext cx="106374" cy="147452"/>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7" name="Rectangle 136">
                <a:extLst>
                  <a:ext uri="{FF2B5EF4-FFF2-40B4-BE49-F238E27FC236}">
                    <a16:creationId xmlns:a16="http://schemas.microsoft.com/office/drawing/2014/main" id="{C9ACDD35-6384-A149-92BA-AB6865EB9F31}"/>
                  </a:ext>
                </a:extLst>
              </p:cNvPr>
              <p:cNvSpPr/>
              <p:nvPr/>
            </p:nvSpPr>
            <p:spPr>
              <a:xfrm>
                <a:off x="5541597" y="3376053"/>
                <a:ext cx="106373"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8" name="Rectangle 137">
                <a:extLst>
                  <a:ext uri="{FF2B5EF4-FFF2-40B4-BE49-F238E27FC236}">
                    <a16:creationId xmlns:a16="http://schemas.microsoft.com/office/drawing/2014/main" id="{0DD3DCC8-C6D9-E041-875E-53B6FB5157A9}"/>
                  </a:ext>
                </a:extLst>
              </p:cNvPr>
              <p:cNvSpPr/>
              <p:nvPr/>
            </p:nvSpPr>
            <p:spPr>
              <a:xfrm>
                <a:off x="5647969" y="3382395"/>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611" name="Group 138">
              <a:extLst>
                <a:ext uri="{FF2B5EF4-FFF2-40B4-BE49-F238E27FC236}">
                  <a16:creationId xmlns:a16="http://schemas.microsoft.com/office/drawing/2014/main" id="{5D3E6099-B651-3B49-98BA-5B88FA67DAC9}"/>
                </a:ext>
              </a:extLst>
            </p:cNvPr>
            <p:cNvGrpSpPr>
              <a:grpSpLocks/>
            </p:cNvGrpSpPr>
            <p:nvPr/>
          </p:nvGrpSpPr>
          <p:grpSpPr bwMode="auto">
            <a:xfrm>
              <a:off x="2591698" y="6031380"/>
              <a:ext cx="758091" cy="152400"/>
              <a:chOff x="4997572" y="3375302"/>
              <a:chExt cx="758091" cy="152400"/>
            </a:xfrm>
          </p:grpSpPr>
          <p:sp>
            <p:nvSpPr>
              <p:cNvPr id="140" name="Rectangle 139">
                <a:extLst>
                  <a:ext uri="{FF2B5EF4-FFF2-40B4-BE49-F238E27FC236}">
                    <a16:creationId xmlns:a16="http://schemas.microsoft.com/office/drawing/2014/main" id="{AAC3E7DA-640F-F445-9275-97ACF50BC31D}"/>
                  </a:ext>
                </a:extLst>
              </p:cNvPr>
              <p:cNvSpPr/>
              <p:nvPr/>
            </p:nvSpPr>
            <p:spPr>
              <a:xfrm>
                <a:off x="4997839" y="3375690"/>
                <a:ext cx="106374"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1" name="Rectangle 140">
                <a:extLst>
                  <a:ext uri="{FF2B5EF4-FFF2-40B4-BE49-F238E27FC236}">
                    <a16:creationId xmlns:a16="http://schemas.microsoft.com/office/drawing/2014/main" id="{BDDF84DB-6E06-354C-A37D-E59984D453CC}"/>
                  </a:ext>
                </a:extLst>
              </p:cNvPr>
              <p:cNvSpPr/>
              <p:nvPr/>
            </p:nvSpPr>
            <p:spPr>
              <a:xfrm>
                <a:off x="5105800" y="3375690"/>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2" name="Rectangle 141">
                <a:extLst>
                  <a:ext uri="{FF2B5EF4-FFF2-40B4-BE49-F238E27FC236}">
                    <a16:creationId xmlns:a16="http://schemas.microsoft.com/office/drawing/2014/main" id="{0A2D5DF2-D237-184E-BF18-815A90EF80FD}"/>
                  </a:ext>
                </a:extLst>
              </p:cNvPr>
              <p:cNvSpPr/>
              <p:nvPr/>
            </p:nvSpPr>
            <p:spPr>
              <a:xfrm>
                <a:off x="5215349" y="3375690"/>
                <a:ext cx="106373"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1" name="Rectangle 150">
                <a:extLst>
                  <a:ext uri="{FF2B5EF4-FFF2-40B4-BE49-F238E27FC236}">
                    <a16:creationId xmlns:a16="http://schemas.microsoft.com/office/drawing/2014/main" id="{D73AE991-B228-454E-B119-3F4667621C53}"/>
                  </a:ext>
                </a:extLst>
              </p:cNvPr>
              <p:cNvSpPr/>
              <p:nvPr/>
            </p:nvSpPr>
            <p:spPr>
              <a:xfrm>
                <a:off x="5324896" y="3377276"/>
                <a:ext cx="106374" cy="147452"/>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2" name="Rectangle 151">
                <a:extLst>
                  <a:ext uri="{FF2B5EF4-FFF2-40B4-BE49-F238E27FC236}">
                    <a16:creationId xmlns:a16="http://schemas.microsoft.com/office/drawing/2014/main" id="{74833BCD-C5A9-3545-BA07-9AC0E788F832}"/>
                  </a:ext>
                </a:extLst>
              </p:cNvPr>
              <p:cNvSpPr/>
              <p:nvPr/>
            </p:nvSpPr>
            <p:spPr>
              <a:xfrm>
                <a:off x="5431270" y="3377276"/>
                <a:ext cx="107961" cy="147452"/>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 name="Rectangle 152">
                <a:extLst>
                  <a:ext uri="{FF2B5EF4-FFF2-40B4-BE49-F238E27FC236}">
                    <a16:creationId xmlns:a16="http://schemas.microsoft.com/office/drawing/2014/main" id="{3E3BABA3-C262-3949-88BC-16245A998EE9}"/>
                  </a:ext>
                </a:extLst>
              </p:cNvPr>
              <p:cNvSpPr/>
              <p:nvPr/>
            </p:nvSpPr>
            <p:spPr>
              <a:xfrm>
                <a:off x="5540818" y="3375690"/>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4" name="Rectangle 153">
                <a:extLst>
                  <a:ext uri="{FF2B5EF4-FFF2-40B4-BE49-F238E27FC236}">
                    <a16:creationId xmlns:a16="http://schemas.microsoft.com/office/drawing/2014/main" id="{0EB7CFDA-3239-8741-AE21-A66806820FDB}"/>
                  </a:ext>
                </a:extLst>
              </p:cNvPr>
              <p:cNvSpPr/>
              <p:nvPr/>
            </p:nvSpPr>
            <p:spPr>
              <a:xfrm>
                <a:off x="5648778" y="3382032"/>
                <a:ext cx="106374"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55" name="Rectangle 154">
              <a:extLst>
                <a:ext uri="{FF2B5EF4-FFF2-40B4-BE49-F238E27FC236}">
                  <a16:creationId xmlns:a16="http://schemas.microsoft.com/office/drawing/2014/main" id="{E5DCF6BF-7F0C-664D-9281-53A81B497EF2}"/>
                </a:ext>
              </a:extLst>
            </p:cNvPr>
            <p:cNvSpPr/>
            <p:nvPr/>
          </p:nvSpPr>
          <p:spPr>
            <a:xfrm>
              <a:off x="3458825" y="6033353"/>
              <a:ext cx="106374" cy="147452"/>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6" name="Rectangle 155">
              <a:extLst>
                <a:ext uri="{FF2B5EF4-FFF2-40B4-BE49-F238E27FC236}">
                  <a16:creationId xmlns:a16="http://schemas.microsoft.com/office/drawing/2014/main" id="{58EB4602-4BC3-B74B-8B66-42D827B53107}"/>
                </a:ext>
              </a:extLst>
            </p:cNvPr>
            <p:cNvSpPr/>
            <p:nvPr/>
          </p:nvSpPr>
          <p:spPr>
            <a:xfrm>
              <a:off x="3566786" y="6033353"/>
              <a:ext cx="107961" cy="147452"/>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7" name="Rectangle 156">
              <a:extLst>
                <a:ext uri="{FF2B5EF4-FFF2-40B4-BE49-F238E27FC236}">
                  <a16:creationId xmlns:a16="http://schemas.microsoft.com/office/drawing/2014/main" id="{82DD5335-0840-FA46-B10E-481CF7A7F2A1}"/>
                </a:ext>
              </a:extLst>
            </p:cNvPr>
            <p:cNvSpPr/>
            <p:nvPr/>
          </p:nvSpPr>
          <p:spPr>
            <a:xfrm>
              <a:off x="3676335" y="6036525"/>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06615" name="Group 157">
              <a:extLst>
                <a:ext uri="{FF2B5EF4-FFF2-40B4-BE49-F238E27FC236}">
                  <a16:creationId xmlns:a16="http://schemas.microsoft.com/office/drawing/2014/main" id="{1BFE4F1F-1C84-5F46-AC62-C7018F4D12C9}"/>
                </a:ext>
              </a:extLst>
            </p:cNvPr>
            <p:cNvGrpSpPr>
              <a:grpSpLocks/>
            </p:cNvGrpSpPr>
            <p:nvPr/>
          </p:nvGrpSpPr>
          <p:grpSpPr bwMode="auto">
            <a:xfrm>
              <a:off x="4548798" y="6064134"/>
              <a:ext cx="758091" cy="152400"/>
              <a:chOff x="4997572" y="3375302"/>
              <a:chExt cx="758091" cy="152400"/>
            </a:xfrm>
          </p:grpSpPr>
          <p:sp>
            <p:nvSpPr>
              <p:cNvPr id="159" name="Rectangle 158">
                <a:extLst>
                  <a:ext uri="{FF2B5EF4-FFF2-40B4-BE49-F238E27FC236}">
                    <a16:creationId xmlns:a16="http://schemas.microsoft.com/office/drawing/2014/main" id="{B71EB7A2-DA5D-194A-AC21-3F92B0C11589}"/>
                  </a:ext>
                </a:extLst>
              </p:cNvPr>
              <p:cNvSpPr/>
              <p:nvPr/>
            </p:nvSpPr>
            <p:spPr>
              <a:xfrm>
                <a:off x="4998320" y="3374646"/>
                <a:ext cx="106373" cy="14745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0" name="Rectangle 159">
                <a:extLst>
                  <a:ext uri="{FF2B5EF4-FFF2-40B4-BE49-F238E27FC236}">
                    <a16:creationId xmlns:a16="http://schemas.microsoft.com/office/drawing/2014/main" id="{1BA46C97-D3AD-404F-99F4-9C8D66A0576F}"/>
                  </a:ext>
                </a:extLst>
              </p:cNvPr>
              <p:cNvSpPr/>
              <p:nvPr/>
            </p:nvSpPr>
            <p:spPr>
              <a:xfrm>
                <a:off x="5106281" y="3374646"/>
                <a:ext cx="107961" cy="14745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1" name="Rectangle 160">
                <a:extLst>
                  <a:ext uri="{FF2B5EF4-FFF2-40B4-BE49-F238E27FC236}">
                    <a16:creationId xmlns:a16="http://schemas.microsoft.com/office/drawing/2014/main" id="{FD0B80F1-596F-834A-9966-93A59ADBB92C}"/>
                  </a:ext>
                </a:extLst>
              </p:cNvPr>
              <p:cNvSpPr/>
              <p:nvPr/>
            </p:nvSpPr>
            <p:spPr>
              <a:xfrm>
                <a:off x="5215829" y="3374646"/>
                <a:ext cx="106374" cy="14745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2" name="Rectangle 161">
                <a:extLst>
                  <a:ext uri="{FF2B5EF4-FFF2-40B4-BE49-F238E27FC236}">
                    <a16:creationId xmlns:a16="http://schemas.microsoft.com/office/drawing/2014/main" id="{D2C207AF-44A0-3240-82F7-68799E66F815}"/>
                  </a:ext>
                </a:extLst>
              </p:cNvPr>
              <p:cNvSpPr/>
              <p:nvPr/>
            </p:nvSpPr>
            <p:spPr>
              <a:xfrm>
                <a:off x="5325377" y="3376232"/>
                <a:ext cx="106373" cy="1490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 name="Rectangle 162">
                <a:extLst>
                  <a:ext uri="{FF2B5EF4-FFF2-40B4-BE49-F238E27FC236}">
                    <a16:creationId xmlns:a16="http://schemas.microsoft.com/office/drawing/2014/main" id="{960C97E4-2E5A-A44E-B6D2-F78DBF68380B}"/>
                  </a:ext>
                </a:extLst>
              </p:cNvPr>
              <p:cNvSpPr/>
              <p:nvPr/>
            </p:nvSpPr>
            <p:spPr>
              <a:xfrm>
                <a:off x="5431750" y="3376232"/>
                <a:ext cx="107961" cy="1490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4" name="Rectangle 163">
                <a:extLst>
                  <a:ext uri="{FF2B5EF4-FFF2-40B4-BE49-F238E27FC236}">
                    <a16:creationId xmlns:a16="http://schemas.microsoft.com/office/drawing/2014/main" id="{BD296770-8121-4D43-9916-6E88786D7812}"/>
                  </a:ext>
                </a:extLst>
              </p:cNvPr>
              <p:cNvSpPr/>
              <p:nvPr/>
            </p:nvSpPr>
            <p:spPr>
              <a:xfrm>
                <a:off x="5541299" y="3374646"/>
                <a:ext cx="107961" cy="14745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5" name="Rectangle 164">
                <a:extLst>
                  <a:ext uri="{FF2B5EF4-FFF2-40B4-BE49-F238E27FC236}">
                    <a16:creationId xmlns:a16="http://schemas.microsoft.com/office/drawing/2014/main" id="{1E78F8F4-5614-A94C-9C7D-0874109AF21E}"/>
                  </a:ext>
                </a:extLst>
              </p:cNvPr>
              <p:cNvSpPr/>
              <p:nvPr/>
            </p:nvSpPr>
            <p:spPr>
              <a:xfrm>
                <a:off x="5649259" y="3380988"/>
                <a:ext cx="106373" cy="14745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616" name="Group 165">
              <a:extLst>
                <a:ext uri="{FF2B5EF4-FFF2-40B4-BE49-F238E27FC236}">
                  <a16:creationId xmlns:a16="http://schemas.microsoft.com/office/drawing/2014/main" id="{EB5E3434-5A3C-F447-B2BD-63ADDE898121}"/>
                </a:ext>
              </a:extLst>
            </p:cNvPr>
            <p:cNvGrpSpPr>
              <a:grpSpLocks/>
            </p:cNvGrpSpPr>
            <p:nvPr/>
          </p:nvGrpSpPr>
          <p:grpSpPr bwMode="auto">
            <a:xfrm>
              <a:off x="5306889" y="6058156"/>
              <a:ext cx="758091" cy="152400"/>
              <a:chOff x="4997572" y="3375302"/>
              <a:chExt cx="758091" cy="152400"/>
            </a:xfrm>
          </p:grpSpPr>
          <p:sp>
            <p:nvSpPr>
              <p:cNvPr id="167" name="Rectangle 166">
                <a:extLst>
                  <a:ext uri="{FF2B5EF4-FFF2-40B4-BE49-F238E27FC236}">
                    <a16:creationId xmlns:a16="http://schemas.microsoft.com/office/drawing/2014/main" id="{6D7FB7F7-5E12-2042-A109-2F2E80EC6E19}"/>
                  </a:ext>
                </a:extLst>
              </p:cNvPr>
              <p:cNvSpPr/>
              <p:nvPr/>
            </p:nvSpPr>
            <p:spPr>
              <a:xfrm>
                <a:off x="4997541" y="3375867"/>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8" name="Rectangle 167">
                <a:extLst>
                  <a:ext uri="{FF2B5EF4-FFF2-40B4-BE49-F238E27FC236}">
                    <a16:creationId xmlns:a16="http://schemas.microsoft.com/office/drawing/2014/main" id="{75D30778-0D80-BC45-908D-980FCB2151B4}"/>
                  </a:ext>
                </a:extLst>
              </p:cNvPr>
              <p:cNvSpPr/>
              <p:nvPr/>
            </p:nvSpPr>
            <p:spPr>
              <a:xfrm>
                <a:off x="5107090" y="3375867"/>
                <a:ext cx="106373"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9" name="Rectangle 168">
                <a:extLst>
                  <a:ext uri="{FF2B5EF4-FFF2-40B4-BE49-F238E27FC236}">
                    <a16:creationId xmlns:a16="http://schemas.microsoft.com/office/drawing/2014/main" id="{7E9E4925-93BF-764B-A5E9-16B1FD1F946B}"/>
                  </a:ext>
                </a:extLst>
              </p:cNvPr>
              <p:cNvSpPr/>
              <p:nvPr/>
            </p:nvSpPr>
            <p:spPr>
              <a:xfrm>
                <a:off x="5215051" y="3375867"/>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0" name="Rectangle 169">
                <a:extLst>
                  <a:ext uri="{FF2B5EF4-FFF2-40B4-BE49-F238E27FC236}">
                    <a16:creationId xmlns:a16="http://schemas.microsoft.com/office/drawing/2014/main" id="{316DBC3F-C2A5-1F4E-B32E-A3322DBCD97C}"/>
                  </a:ext>
                </a:extLst>
              </p:cNvPr>
              <p:cNvSpPr/>
              <p:nvPr/>
            </p:nvSpPr>
            <p:spPr>
              <a:xfrm>
                <a:off x="5324598" y="3377452"/>
                <a:ext cx="107961" cy="14745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1" name="Rectangle 170">
                <a:extLst>
                  <a:ext uri="{FF2B5EF4-FFF2-40B4-BE49-F238E27FC236}">
                    <a16:creationId xmlns:a16="http://schemas.microsoft.com/office/drawing/2014/main" id="{3BDC5778-FF19-5F4F-8448-2E3C1B5F8B82}"/>
                  </a:ext>
                </a:extLst>
              </p:cNvPr>
              <p:cNvSpPr/>
              <p:nvPr/>
            </p:nvSpPr>
            <p:spPr>
              <a:xfrm>
                <a:off x="5432559" y="3377452"/>
                <a:ext cx="106374" cy="14745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2" name="Rectangle 171">
                <a:extLst>
                  <a:ext uri="{FF2B5EF4-FFF2-40B4-BE49-F238E27FC236}">
                    <a16:creationId xmlns:a16="http://schemas.microsoft.com/office/drawing/2014/main" id="{0F20B685-23B3-5043-BEB5-9A4BF3F452E4}"/>
                  </a:ext>
                </a:extLst>
              </p:cNvPr>
              <p:cNvSpPr/>
              <p:nvPr/>
            </p:nvSpPr>
            <p:spPr>
              <a:xfrm>
                <a:off x="5542108" y="3375867"/>
                <a:ext cx="106373"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3" name="Rectangle 172">
                <a:extLst>
                  <a:ext uri="{FF2B5EF4-FFF2-40B4-BE49-F238E27FC236}">
                    <a16:creationId xmlns:a16="http://schemas.microsoft.com/office/drawing/2014/main" id="{B6F9770A-5985-7E44-ABEB-7259468C9D1A}"/>
                  </a:ext>
                </a:extLst>
              </p:cNvPr>
              <p:cNvSpPr/>
              <p:nvPr/>
            </p:nvSpPr>
            <p:spPr>
              <a:xfrm>
                <a:off x="5648480" y="3382209"/>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617" name="Group 173">
              <a:extLst>
                <a:ext uri="{FF2B5EF4-FFF2-40B4-BE49-F238E27FC236}">
                  <a16:creationId xmlns:a16="http://schemas.microsoft.com/office/drawing/2014/main" id="{FD75C268-3651-3A4C-9F1B-A813341F1104}"/>
                </a:ext>
              </a:extLst>
            </p:cNvPr>
            <p:cNvGrpSpPr>
              <a:grpSpLocks/>
            </p:cNvGrpSpPr>
            <p:nvPr/>
          </p:nvGrpSpPr>
          <p:grpSpPr bwMode="auto">
            <a:xfrm>
              <a:off x="6064980" y="6052178"/>
              <a:ext cx="758091" cy="152400"/>
              <a:chOff x="4997572" y="3375302"/>
              <a:chExt cx="758091" cy="152400"/>
            </a:xfrm>
          </p:grpSpPr>
          <p:sp>
            <p:nvSpPr>
              <p:cNvPr id="175" name="Rectangle 174">
                <a:extLst>
                  <a:ext uri="{FF2B5EF4-FFF2-40B4-BE49-F238E27FC236}">
                    <a16:creationId xmlns:a16="http://schemas.microsoft.com/office/drawing/2014/main" id="{9734E613-1C49-5843-80BC-43DE688AA6B0}"/>
                  </a:ext>
                </a:extLst>
              </p:cNvPr>
              <p:cNvSpPr/>
              <p:nvPr/>
            </p:nvSpPr>
            <p:spPr>
              <a:xfrm>
                <a:off x="4998350" y="3375504"/>
                <a:ext cx="106374"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6" name="Rectangle 175">
                <a:extLst>
                  <a:ext uri="{FF2B5EF4-FFF2-40B4-BE49-F238E27FC236}">
                    <a16:creationId xmlns:a16="http://schemas.microsoft.com/office/drawing/2014/main" id="{85931A8B-4106-0E45-AF23-56C5B82A4A66}"/>
                  </a:ext>
                </a:extLst>
              </p:cNvPr>
              <p:cNvSpPr/>
              <p:nvPr/>
            </p:nvSpPr>
            <p:spPr>
              <a:xfrm>
                <a:off x="5106311" y="3375504"/>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7" name="Rectangle 176">
                <a:extLst>
                  <a:ext uri="{FF2B5EF4-FFF2-40B4-BE49-F238E27FC236}">
                    <a16:creationId xmlns:a16="http://schemas.microsoft.com/office/drawing/2014/main" id="{B2907917-126B-0A48-BFC1-9D8F1FED9E54}"/>
                  </a:ext>
                </a:extLst>
              </p:cNvPr>
              <p:cNvSpPr/>
              <p:nvPr/>
            </p:nvSpPr>
            <p:spPr>
              <a:xfrm>
                <a:off x="5215860" y="3375504"/>
                <a:ext cx="106373"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8" name="Rectangle 177">
                <a:extLst>
                  <a:ext uri="{FF2B5EF4-FFF2-40B4-BE49-F238E27FC236}">
                    <a16:creationId xmlns:a16="http://schemas.microsoft.com/office/drawing/2014/main" id="{22897500-C7C6-1149-B8DF-3820CDA5D649}"/>
                  </a:ext>
                </a:extLst>
              </p:cNvPr>
              <p:cNvSpPr/>
              <p:nvPr/>
            </p:nvSpPr>
            <p:spPr>
              <a:xfrm>
                <a:off x="5325407" y="3377089"/>
                <a:ext cx="106374" cy="14745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9" name="Rectangle 178">
                <a:extLst>
                  <a:ext uri="{FF2B5EF4-FFF2-40B4-BE49-F238E27FC236}">
                    <a16:creationId xmlns:a16="http://schemas.microsoft.com/office/drawing/2014/main" id="{4ACFEF99-8B8B-5B4A-A0B8-36CAE4EDEC39}"/>
                  </a:ext>
                </a:extLst>
              </p:cNvPr>
              <p:cNvSpPr/>
              <p:nvPr/>
            </p:nvSpPr>
            <p:spPr>
              <a:xfrm>
                <a:off x="5431781" y="3377089"/>
                <a:ext cx="107961" cy="14745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0" name="Rectangle 179">
                <a:extLst>
                  <a:ext uri="{FF2B5EF4-FFF2-40B4-BE49-F238E27FC236}">
                    <a16:creationId xmlns:a16="http://schemas.microsoft.com/office/drawing/2014/main" id="{3128FA76-8D2D-7144-AFE7-53F31FBED723}"/>
                  </a:ext>
                </a:extLst>
              </p:cNvPr>
              <p:cNvSpPr/>
              <p:nvPr/>
            </p:nvSpPr>
            <p:spPr>
              <a:xfrm>
                <a:off x="5541329" y="3375504"/>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1" name="Rectangle 180">
                <a:extLst>
                  <a:ext uri="{FF2B5EF4-FFF2-40B4-BE49-F238E27FC236}">
                    <a16:creationId xmlns:a16="http://schemas.microsoft.com/office/drawing/2014/main" id="{C48BA251-B9D1-5E4F-AD3A-3E44CE405D90}"/>
                  </a:ext>
                </a:extLst>
              </p:cNvPr>
              <p:cNvSpPr/>
              <p:nvPr/>
            </p:nvSpPr>
            <p:spPr>
              <a:xfrm>
                <a:off x="5649289" y="3381846"/>
                <a:ext cx="106374"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618" name="Group 181">
              <a:extLst>
                <a:ext uri="{FF2B5EF4-FFF2-40B4-BE49-F238E27FC236}">
                  <a16:creationId xmlns:a16="http://schemas.microsoft.com/office/drawing/2014/main" id="{B052CFB8-3F43-0948-BB6F-F287EB400B80}"/>
                </a:ext>
              </a:extLst>
            </p:cNvPr>
            <p:cNvGrpSpPr>
              <a:grpSpLocks/>
            </p:cNvGrpSpPr>
            <p:nvPr/>
          </p:nvGrpSpPr>
          <p:grpSpPr bwMode="auto">
            <a:xfrm>
              <a:off x="3791333" y="6061502"/>
              <a:ext cx="758091" cy="152400"/>
              <a:chOff x="4997572" y="3375302"/>
              <a:chExt cx="758091" cy="152400"/>
            </a:xfrm>
          </p:grpSpPr>
          <p:sp>
            <p:nvSpPr>
              <p:cNvPr id="183" name="Rectangle 182">
                <a:extLst>
                  <a:ext uri="{FF2B5EF4-FFF2-40B4-BE49-F238E27FC236}">
                    <a16:creationId xmlns:a16="http://schemas.microsoft.com/office/drawing/2014/main" id="{9E7B955B-C108-B84F-B5BE-EAF7B8710502}"/>
                  </a:ext>
                </a:extLst>
              </p:cNvPr>
              <p:cNvSpPr/>
              <p:nvPr/>
            </p:nvSpPr>
            <p:spPr>
              <a:xfrm>
                <a:off x="4996885" y="3375693"/>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4" name="Rectangle 183">
                <a:extLst>
                  <a:ext uri="{FF2B5EF4-FFF2-40B4-BE49-F238E27FC236}">
                    <a16:creationId xmlns:a16="http://schemas.microsoft.com/office/drawing/2014/main" id="{27642AB3-2619-D64A-8F6C-1AD5429480C3}"/>
                  </a:ext>
                </a:extLst>
              </p:cNvPr>
              <p:cNvSpPr/>
              <p:nvPr/>
            </p:nvSpPr>
            <p:spPr>
              <a:xfrm>
                <a:off x="5106433" y="3375693"/>
                <a:ext cx="106374"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5" name="Rectangle 184">
                <a:extLst>
                  <a:ext uri="{FF2B5EF4-FFF2-40B4-BE49-F238E27FC236}">
                    <a16:creationId xmlns:a16="http://schemas.microsoft.com/office/drawing/2014/main" id="{53277CC5-0B70-3C41-AEEC-5DFD55B82793}"/>
                  </a:ext>
                </a:extLst>
              </p:cNvPr>
              <p:cNvSpPr/>
              <p:nvPr/>
            </p:nvSpPr>
            <p:spPr>
              <a:xfrm>
                <a:off x="5214393" y="3375693"/>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6" name="Rectangle 185">
                <a:extLst>
                  <a:ext uri="{FF2B5EF4-FFF2-40B4-BE49-F238E27FC236}">
                    <a16:creationId xmlns:a16="http://schemas.microsoft.com/office/drawing/2014/main" id="{7F409FF6-513A-DF44-8A1B-08666D9C4498}"/>
                  </a:ext>
                </a:extLst>
              </p:cNvPr>
              <p:cNvSpPr/>
              <p:nvPr/>
            </p:nvSpPr>
            <p:spPr>
              <a:xfrm>
                <a:off x="5323942" y="3377278"/>
                <a:ext cx="107961" cy="14745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7" name="Rectangle 186">
                <a:extLst>
                  <a:ext uri="{FF2B5EF4-FFF2-40B4-BE49-F238E27FC236}">
                    <a16:creationId xmlns:a16="http://schemas.microsoft.com/office/drawing/2014/main" id="{FE3BA1BF-EC8D-5649-AE77-67D581188FDC}"/>
                  </a:ext>
                </a:extLst>
              </p:cNvPr>
              <p:cNvSpPr/>
              <p:nvPr/>
            </p:nvSpPr>
            <p:spPr>
              <a:xfrm>
                <a:off x="5431903" y="3377278"/>
                <a:ext cx="106373" cy="147453"/>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8" name="Rectangle 187">
                <a:extLst>
                  <a:ext uri="{FF2B5EF4-FFF2-40B4-BE49-F238E27FC236}">
                    <a16:creationId xmlns:a16="http://schemas.microsoft.com/office/drawing/2014/main" id="{0461ABF1-B33B-0E4F-8FA0-5DF7B7171082}"/>
                  </a:ext>
                </a:extLst>
              </p:cNvPr>
              <p:cNvSpPr/>
              <p:nvPr/>
            </p:nvSpPr>
            <p:spPr>
              <a:xfrm>
                <a:off x="5541451" y="3375693"/>
                <a:ext cx="106374"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9" name="Rectangle 188">
                <a:extLst>
                  <a:ext uri="{FF2B5EF4-FFF2-40B4-BE49-F238E27FC236}">
                    <a16:creationId xmlns:a16="http://schemas.microsoft.com/office/drawing/2014/main" id="{984D9381-CF0A-B048-B7B4-AE76B886D78E}"/>
                  </a:ext>
                </a:extLst>
              </p:cNvPr>
              <p:cNvSpPr/>
              <p:nvPr/>
            </p:nvSpPr>
            <p:spPr>
              <a:xfrm>
                <a:off x="5647824" y="3382035"/>
                <a:ext cx="107961" cy="14586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92" name="Straight Connector 191">
              <a:extLst>
                <a:ext uri="{FF2B5EF4-FFF2-40B4-BE49-F238E27FC236}">
                  <a16:creationId xmlns:a16="http://schemas.microsoft.com/office/drawing/2014/main" id="{4CF0A278-4541-D14E-B25E-9EF15968D1E2}"/>
                </a:ext>
              </a:extLst>
            </p:cNvPr>
            <p:cNvCxnSpPr>
              <a:cxnSpLocks noChangeShapeType="1"/>
            </p:cNvCxnSpPr>
            <p:nvPr/>
          </p:nvCxnSpPr>
          <p:spPr bwMode="auto">
            <a:xfrm>
              <a:off x="915399" y="6187148"/>
              <a:ext cx="2710131" cy="26954"/>
            </a:xfrm>
            <a:prstGeom prst="line">
              <a:avLst/>
            </a:prstGeom>
            <a:noFill/>
            <a:ln w="57150">
              <a:solidFill>
                <a:srgbClr val="DDC51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3" name="Straight Connector 192">
              <a:extLst>
                <a:ext uri="{FF2B5EF4-FFF2-40B4-BE49-F238E27FC236}">
                  <a16:creationId xmlns:a16="http://schemas.microsoft.com/office/drawing/2014/main" id="{D4617911-02E6-9849-92EE-C44600C7FCD5}"/>
                </a:ext>
              </a:extLst>
            </p:cNvPr>
            <p:cNvCxnSpPr>
              <a:cxnSpLocks noChangeShapeType="1"/>
              <a:endCxn id="181" idx="0"/>
            </p:cNvCxnSpPr>
            <p:nvPr/>
          </p:nvCxnSpPr>
          <p:spPr bwMode="auto">
            <a:xfrm flipV="1">
              <a:off x="4601938" y="6058722"/>
              <a:ext cx="2167152" cy="7927"/>
            </a:xfrm>
            <a:prstGeom prst="line">
              <a:avLst/>
            </a:prstGeom>
            <a:noFill/>
            <a:ln w="57150">
              <a:solidFill>
                <a:srgbClr val="DDC51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4" name="Straight Connector 193">
              <a:extLst>
                <a:ext uri="{FF2B5EF4-FFF2-40B4-BE49-F238E27FC236}">
                  <a16:creationId xmlns:a16="http://schemas.microsoft.com/office/drawing/2014/main" id="{8B059D0F-78D3-7543-B058-D669934CC643}"/>
                </a:ext>
              </a:extLst>
            </p:cNvPr>
            <p:cNvCxnSpPr>
              <a:cxnSpLocks noChangeShapeType="1"/>
            </p:cNvCxnSpPr>
            <p:nvPr/>
          </p:nvCxnSpPr>
          <p:spPr bwMode="auto">
            <a:xfrm>
              <a:off x="915399" y="6041281"/>
              <a:ext cx="2557716" cy="20612"/>
            </a:xfrm>
            <a:prstGeom prst="line">
              <a:avLst/>
            </a:prstGeom>
            <a:noFill/>
            <a:ln w="57150">
              <a:solidFill>
                <a:srgbClr val="DDC51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5" name="Straight Connector 194">
              <a:extLst>
                <a:ext uri="{FF2B5EF4-FFF2-40B4-BE49-F238E27FC236}">
                  <a16:creationId xmlns:a16="http://schemas.microsoft.com/office/drawing/2014/main" id="{247D080B-B282-5A4E-9337-EFBCB3FE8641}"/>
                </a:ext>
              </a:extLst>
            </p:cNvPr>
            <p:cNvCxnSpPr>
              <a:cxnSpLocks noChangeShapeType="1"/>
            </p:cNvCxnSpPr>
            <p:nvPr/>
          </p:nvCxnSpPr>
          <p:spPr bwMode="auto">
            <a:xfrm>
              <a:off x="3771594" y="6066649"/>
              <a:ext cx="1020863"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6" name="Straight Connector 195">
              <a:extLst>
                <a:ext uri="{FF2B5EF4-FFF2-40B4-BE49-F238E27FC236}">
                  <a16:creationId xmlns:a16="http://schemas.microsoft.com/office/drawing/2014/main" id="{16FBED89-88FD-FA49-932A-7A548FF24D61}"/>
                </a:ext>
              </a:extLst>
            </p:cNvPr>
            <p:cNvCxnSpPr>
              <a:cxnSpLocks noChangeShapeType="1"/>
            </p:cNvCxnSpPr>
            <p:nvPr/>
          </p:nvCxnSpPr>
          <p:spPr bwMode="auto">
            <a:xfrm flipV="1">
              <a:off x="3465176" y="6061893"/>
              <a:ext cx="152415" cy="6342"/>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7" name="Straight Connector 196">
              <a:extLst>
                <a:ext uri="{FF2B5EF4-FFF2-40B4-BE49-F238E27FC236}">
                  <a16:creationId xmlns:a16="http://schemas.microsoft.com/office/drawing/2014/main" id="{63BB2298-3D20-7945-B5B2-36A50162E43A}"/>
                </a:ext>
              </a:extLst>
            </p:cNvPr>
            <p:cNvCxnSpPr>
              <a:cxnSpLocks noChangeShapeType="1"/>
            </p:cNvCxnSpPr>
            <p:nvPr/>
          </p:nvCxnSpPr>
          <p:spPr bwMode="auto">
            <a:xfrm>
              <a:off x="3617591" y="6068235"/>
              <a:ext cx="155590"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8" name="Straight Connector 197">
              <a:extLst>
                <a:ext uri="{FF2B5EF4-FFF2-40B4-BE49-F238E27FC236}">
                  <a16:creationId xmlns:a16="http://schemas.microsoft.com/office/drawing/2014/main" id="{18B49896-2390-EC4C-9983-C05C263C8DE4}"/>
                </a:ext>
              </a:extLst>
            </p:cNvPr>
            <p:cNvCxnSpPr>
              <a:cxnSpLocks noChangeShapeType="1"/>
              <a:endCxn id="181" idx="2"/>
            </p:cNvCxnSpPr>
            <p:nvPr/>
          </p:nvCxnSpPr>
          <p:spPr bwMode="auto">
            <a:xfrm flipV="1">
              <a:off x="4608289" y="6204589"/>
              <a:ext cx="2160802" cy="14269"/>
            </a:xfrm>
            <a:prstGeom prst="line">
              <a:avLst/>
            </a:prstGeom>
            <a:noFill/>
            <a:ln w="57150">
              <a:solidFill>
                <a:srgbClr val="DDC51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9" name="Straight Connector 198">
              <a:extLst>
                <a:ext uri="{FF2B5EF4-FFF2-40B4-BE49-F238E27FC236}">
                  <a16:creationId xmlns:a16="http://schemas.microsoft.com/office/drawing/2014/main" id="{EA4E76E9-E28F-734D-866B-CF25AF09581A}"/>
                </a:ext>
              </a:extLst>
            </p:cNvPr>
            <p:cNvCxnSpPr>
              <a:cxnSpLocks noChangeShapeType="1"/>
            </p:cNvCxnSpPr>
            <p:nvPr/>
          </p:nvCxnSpPr>
          <p:spPr bwMode="auto">
            <a:xfrm>
              <a:off x="3779532" y="6218858"/>
              <a:ext cx="1019276"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0" name="Straight Connector 199">
              <a:extLst>
                <a:ext uri="{FF2B5EF4-FFF2-40B4-BE49-F238E27FC236}">
                  <a16:creationId xmlns:a16="http://schemas.microsoft.com/office/drawing/2014/main" id="{2DCBB095-FF79-7C4D-A693-7C32B0DDAEEE}"/>
                </a:ext>
              </a:extLst>
            </p:cNvPr>
            <p:cNvCxnSpPr>
              <a:cxnSpLocks noChangeShapeType="1"/>
            </p:cNvCxnSpPr>
            <p:nvPr/>
          </p:nvCxnSpPr>
          <p:spPr bwMode="auto">
            <a:xfrm flipV="1">
              <a:off x="3473115" y="6214102"/>
              <a:ext cx="152415" cy="6342"/>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1" name="Straight Connector 200">
              <a:extLst>
                <a:ext uri="{FF2B5EF4-FFF2-40B4-BE49-F238E27FC236}">
                  <a16:creationId xmlns:a16="http://schemas.microsoft.com/office/drawing/2014/main" id="{33EF1081-9085-734F-AB75-CD8C4F77931E}"/>
                </a:ext>
              </a:extLst>
            </p:cNvPr>
            <p:cNvCxnSpPr>
              <a:cxnSpLocks noChangeShapeType="1"/>
            </p:cNvCxnSpPr>
            <p:nvPr/>
          </p:nvCxnSpPr>
          <p:spPr bwMode="auto">
            <a:xfrm>
              <a:off x="3625530" y="6220444"/>
              <a:ext cx="155590"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2" name="Rectangle 201">
              <a:extLst>
                <a:ext uri="{FF2B5EF4-FFF2-40B4-BE49-F238E27FC236}">
                  <a16:creationId xmlns:a16="http://schemas.microsoft.com/office/drawing/2014/main" id="{26B6C7A1-3A47-F24C-B887-CC55E0A530A6}"/>
                </a:ext>
              </a:extLst>
            </p:cNvPr>
            <p:cNvSpPr/>
            <p:nvPr/>
          </p:nvSpPr>
          <p:spPr>
            <a:xfrm>
              <a:off x="3349278" y="6033353"/>
              <a:ext cx="107961" cy="147452"/>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6630" name="TextBox 202">
              <a:extLst>
                <a:ext uri="{FF2B5EF4-FFF2-40B4-BE49-F238E27FC236}">
                  <a16:creationId xmlns:a16="http://schemas.microsoft.com/office/drawing/2014/main" id="{7921C21A-6768-1F4E-8C4B-67B005206B8B}"/>
                </a:ext>
              </a:extLst>
            </p:cNvPr>
            <p:cNvSpPr txBox="1">
              <a:spLocks noChangeArrowheads="1"/>
            </p:cNvSpPr>
            <p:nvPr/>
          </p:nvSpPr>
          <p:spPr bwMode="auto">
            <a:xfrm>
              <a:off x="3344579" y="5982617"/>
              <a:ext cx="3635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2800"/>
                <a:t>*</a:t>
              </a:r>
            </a:p>
          </p:txBody>
        </p:sp>
      </p:grpSp>
      <p:cxnSp>
        <p:nvCxnSpPr>
          <p:cNvPr id="205" name="Straight Connector 204">
            <a:extLst>
              <a:ext uri="{FF2B5EF4-FFF2-40B4-BE49-F238E27FC236}">
                <a16:creationId xmlns:a16="http://schemas.microsoft.com/office/drawing/2014/main" id="{D1F168E6-FBFB-414C-B563-DA6B21C5E02B}"/>
              </a:ext>
            </a:extLst>
          </p:cNvPr>
          <p:cNvCxnSpPr>
            <a:cxnSpLocks noChangeShapeType="1"/>
          </p:cNvCxnSpPr>
          <p:nvPr/>
        </p:nvCxnSpPr>
        <p:spPr bwMode="auto">
          <a:xfrm>
            <a:off x="-663575" y="4157663"/>
            <a:ext cx="315277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06504" name="Group 207">
            <a:extLst>
              <a:ext uri="{FF2B5EF4-FFF2-40B4-BE49-F238E27FC236}">
                <a16:creationId xmlns:a16="http://schemas.microsoft.com/office/drawing/2014/main" id="{5C11AFA7-E407-8649-9ECE-3D34FA4531B4}"/>
              </a:ext>
            </a:extLst>
          </p:cNvPr>
          <p:cNvGrpSpPr>
            <a:grpSpLocks/>
          </p:cNvGrpSpPr>
          <p:nvPr/>
        </p:nvGrpSpPr>
        <p:grpSpPr bwMode="auto">
          <a:xfrm>
            <a:off x="9332914" y="4171950"/>
            <a:ext cx="757237" cy="152400"/>
            <a:chOff x="4997572" y="3375302"/>
            <a:chExt cx="758091" cy="152400"/>
          </a:xfrm>
        </p:grpSpPr>
        <p:sp>
          <p:nvSpPr>
            <p:cNvPr id="209" name="Rectangle 208">
              <a:extLst>
                <a:ext uri="{FF2B5EF4-FFF2-40B4-BE49-F238E27FC236}">
                  <a16:creationId xmlns:a16="http://schemas.microsoft.com/office/drawing/2014/main" id="{E4F37B10-15FE-9F4A-B1F5-8790CDA8E5DD}"/>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0" name="Rectangle 209">
              <a:extLst>
                <a:ext uri="{FF2B5EF4-FFF2-40B4-BE49-F238E27FC236}">
                  <a16:creationId xmlns:a16="http://schemas.microsoft.com/office/drawing/2014/main" id="{9D774F35-664F-7C4A-A822-9BA565CE8375}"/>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1" name="Rectangle 210">
              <a:extLst>
                <a:ext uri="{FF2B5EF4-FFF2-40B4-BE49-F238E27FC236}">
                  <a16:creationId xmlns:a16="http://schemas.microsoft.com/office/drawing/2014/main" id="{9F8726C9-A172-3A40-AA39-64FBCA16F713}"/>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2" name="Rectangle 211">
              <a:extLst>
                <a:ext uri="{FF2B5EF4-FFF2-40B4-BE49-F238E27FC236}">
                  <a16:creationId xmlns:a16="http://schemas.microsoft.com/office/drawing/2014/main" id="{E23C068C-6796-5A48-B96E-7DE79E217265}"/>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3" name="Rectangle 212">
              <a:extLst>
                <a:ext uri="{FF2B5EF4-FFF2-40B4-BE49-F238E27FC236}">
                  <a16:creationId xmlns:a16="http://schemas.microsoft.com/office/drawing/2014/main" id="{119AB323-C6A5-9740-9D99-6F40F299412A}"/>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4" name="Rectangle 213">
              <a:extLst>
                <a:ext uri="{FF2B5EF4-FFF2-40B4-BE49-F238E27FC236}">
                  <a16:creationId xmlns:a16="http://schemas.microsoft.com/office/drawing/2014/main" id="{68FB750C-ADF3-5941-B6B2-A6E459F18E33}"/>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5" name="Rectangle 214">
              <a:extLst>
                <a:ext uri="{FF2B5EF4-FFF2-40B4-BE49-F238E27FC236}">
                  <a16:creationId xmlns:a16="http://schemas.microsoft.com/office/drawing/2014/main" id="{A609CB7A-CDBB-0643-9E86-CCE6B5393D40}"/>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505" name="Group 215">
            <a:extLst>
              <a:ext uri="{FF2B5EF4-FFF2-40B4-BE49-F238E27FC236}">
                <a16:creationId xmlns:a16="http://schemas.microsoft.com/office/drawing/2014/main" id="{06E1FFA1-99B6-6948-94C1-F6BD591FF3B8}"/>
              </a:ext>
            </a:extLst>
          </p:cNvPr>
          <p:cNvGrpSpPr>
            <a:grpSpLocks/>
          </p:cNvGrpSpPr>
          <p:nvPr/>
        </p:nvGrpSpPr>
        <p:grpSpPr bwMode="auto">
          <a:xfrm>
            <a:off x="10239375" y="4171950"/>
            <a:ext cx="757238" cy="152400"/>
            <a:chOff x="4997572" y="3375302"/>
            <a:chExt cx="758091" cy="152400"/>
          </a:xfrm>
        </p:grpSpPr>
        <p:sp>
          <p:nvSpPr>
            <p:cNvPr id="217" name="Rectangle 216">
              <a:extLst>
                <a:ext uri="{FF2B5EF4-FFF2-40B4-BE49-F238E27FC236}">
                  <a16:creationId xmlns:a16="http://schemas.microsoft.com/office/drawing/2014/main" id="{671F1573-8175-CE41-A09C-974186C24FD7}"/>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8" name="Rectangle 217">
              <a:extLst>
                <a:ext uri="{FF2B5EF4-FFF2-40B4-BE49-F238E27FC236}">
                  <a16:creationId xmlns:a16="http://schemas.microsoft.com/office/drawing/2014/main" id="{F2161ACB-A2EE-7B45-9827-D3C9018074F7}"/>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9" name="Rectangle 218">
              <a:extLst>
                <a:ext uri="{FF2B5EF4-FFF2-40B4-BE49-F238E27FC236}">
                  <a16:creationId xmlns:a16="http://schemas.microsoft.com/office/drawing/2014/main" id="{2359E5B9-B05B-D14A-AF9E-A3BBA03699DF}"/>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0" name="Rectangle 219">
              <a:extLst>
                <a:ext uri="{FF2B5EF4-FFF2-40B4-BE49-F238E27FC236}">
                  <a16:creationId xmlns:a16="http://schemas.microsoft.com/office/drawing/2014/main" id="{41131843-711D-FC48-A67F-16FD24878E68}"/>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1" name="Rectangle 220">
              <a:extLst>
                <a:ext uri="{FF2B5EF4-FFF2-40B4-BE49-F238E27FC236}">
                  <a16:creationId xmlns:a16="http://schemas.microsoft.com/office/drawing/2014/main" id="{C29E199A-7022-FB47-8A56-0A083CC11B25}"/>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2" name="Rectangle 221">
              <a:extLst>
                <a:ext uri="{FF2B5EF4-FFF2-40B4-BE49-F238E27FC236}">
                  <a16:creationId xmlns:a16="http://schemas.microsoft.com/office/drawing/2014/main" id="{D5BDA0BB-5CE7-6E4A-B717-8E77A326B1FF}"/>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3" name="Rectangle 222">
              <a:extLst>
                <a:ext uri="{FF2B5EF4-FFF2-40B4-BE49-F238E27FC236}">
                  <a16:creationId xmlns:a16="http://schemas.microsoft.com/office/drawing/2014/main" id="{1985B908-17B8-E542-AC92-133C913566A5}"/>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204" name="Straight Connector 203">
            <a:extLst>
              <a:ext uri="{FF2B5EF4-FFF2-40B4-BE49-F238E27FC236}">
                <a16:creationId xmlns:a16="http://schemas.microsoft.com/office/drawing/2014/main" id="{3E569BB1-DE98-E44A-86B0-09EAD76B31E9}"/>
              </a:ext>
            </a:extLst>
          </p:cNvPr>
          <p:cNvCxnSpPr>
            <a:cxnSpLocks noChangeShapeType="1"/>
          </p:cNvCxnSpPr>
          <p:nvPr/>
        </p:nvCxnSpPr>
        <p:spPr bwMode="auto">
          <a:xfrm>
            <a:off x="8355014" y="4165600"/>
            <a:ext cx="3151187"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6" name="Straight Connector 205">
            <a:extLst>
              <a:ext uri="{FF2B5EF4-FFF2-40B4-BE49-F238E27FC236}">
                <a16:creationId xmlns:a16="http://schemas.microsoft.com/office/drawing/2014/main" id="{A4B9817B-CDBB-A945-B829-243AC60706FD}"/>
              </a:ext>
            </a:extLst>
          </p:cNvPr>
          <p:cNvCxnSpPr>
            <a:cxnSpLocks noChangeShapeType="1"/>
          </p:cNvCxnSpPr>
          <p:nvPr/>
        </p:nvCxnSpPr>
        <p:spPr bwMode="auto">
          <a:xfrm>
            <a:off x="8339139" y="4324350"/>
            <a:ext cx="315277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6508" name="TextBox 112">
            <a:extLst>
              <a:ext uri="{FF2B5EF4-FFF2-40B4-BE49-F238E27FC236}">
                <a16:creationId xmlns:a16="http://schemas.microsoft.com/office/drawing/2014/main" id="{4008A3BB-05FF-DF41-9AF5-756B5790C555}"/>
              </a:ext>
            </a:extLst>
          </p:cNvPr>
          <p:cNvSpPr txBox="1">
            <a:spLocks noChangeArrowheads="1"/>
          </p:cNvSpPr>
          <p:nvPr/>
        </p:nvSpPr>
        <p:spPr bwMode="auto">
          <a:xfrm>
            <a:off x="4918075" y="3908426"/>
            <a:ext cx="363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2800"/>
              <a:t>*</a:t>
            </a:r>
          </a:p>
        </p:txBody>
      </p:sp>
      <p:grpSp>
        <p:nvGrpSpPr>
          <p:cNvPr id="106509" name="Group 113">
            <a:extLst>
              <a:ext uri="{FF2B5EF4-FFF2-40B4-BE49-F238E27FC236}">
                <a16:creationId xmlns:a16="http://schemas.microsoft.com/office/drawing/2014/main" id="{6D46F712-C7F4-D14A-8E6C-174E66FFFD28}"/>
              </a:ext>
            </a:extLst>
          </p:cNvPr>
          <p:cNvGrpSpPr>
            <a:grpSpLocks/>
          </p:cNvGrpSpPr>
          <p:nvPr/>
        </p:nvGrpSpPr>
        <p:grpSpPr bwMode="auto">
          <a:xfrm>
            <a:off x="2192339" y="4832350"/>
            <a:ext cx="758825" cy="152400"/>
            <a:chOff x="4997572" y="3375302"/>
            <a:chExt cx="758091" cy="152400"/>
          </a:xfrm>
        </p:grpSpPr>
        <p:sp>
          <p:nvSpPr>
            <p:cNvPr id="115" name="Rectangle 114">
              <a:extLst>
                <a:ext uri="{FF2B5EF4-FFF2-40B4-BE49-F238E27FC236}">
                  <a16:creationId xmlns:a16="http://schemas.microsoft.com/office/drawing/2014/main" id="{33EE3724-E313-E048-B5CE-92927FA8CB3B}"/>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6" name="Rectangle 115">
              <a:extLst>
                <a:ext uri="{FF2B5EF4-FFF2-40B4-BE49-F238E27FC236}">
                  <a16:creationId xmlns:a16="http://schemas.microsoft.com/office/drawing/2014/main" id="{7AFD1B92-3C93-A640-92B8-72755D4D262E}"/>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7" name="Rectangle 116">
              <a:extLst>
                <a:ext uri="{FF2B5EF4-FFF2-40B4-BE49-F238E27FC236}">
                  <a16:creationId xmlns:a16="http://schemas.microsoft.com/office/drawing/2014/main" id="{D6DCE945-8484-7142-BB95-2B53CCEA4B15}"/>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8" name="Rectangle 117">
              <a:extLst>
                <a:ext uri="{FF2B5EF4-FFF2-40B4-BE49-F238E27FC236}">
                  <a16:creationId xmlns:a16="http://schemas.microsoft.com/office/drawing/2014/main" id="{B9EB2053-4BC6-1848-9A45-7AC2A775956B}"/>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0" name="Rectangle 119">
              <a:extLst>
                <a:ext uri="{FF2B5EF4-FFF2-40B4-BE49-F238E27FC236}">
                  <a16:creationId xmlns:a16="http://schemas.microsoft.com/office/drawing/2014/main" id="{93E6DFBF-833A-A741-A641-D06BFE346FB2}"/>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1" name="Rectangle 120">
              <a:extLst>
                <a:ext uri="{FF2B5EF4-FFF2-40B4-BE49-F238E27FC236}">
                  <a16:creationId xmlns:a16="http://schemas.microsoft.com/office/drawing/2014/main" id="{D5EC858F-D59A-DC41-949A-7A6378B7BB5A}"/>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 name="Rectangle 121">
              <a:extLst>
                <a:ext uri="{FF2B5EF4-FFF2-40B4-BE49-F238E27FC236}">
                  <a16:creationId xmlns:a16="http://schemas.microsoft.com/office/drawing/2014/main" id="{34FA0262-05FB-F64F-995B-4923274AF8C9}"/>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510" name="Group 122">
            <a:extLst>
              <a:ext uri="{FF2B5EF4-FFF2-40B4-BE49-F238E27FC236}">
                <a16:creationId xmlns:a16="http://schemas.microsoft.com/office/drawing/2014/main" id="{0BB6BEC9-3979-9449-9E8D-D89D997BE6D0}"/>
              </a:ext>
            </a:extLst>
          </p:cNvPr>
          <p:cNvGrpSpPr>
            <a:grpSpLocks/>
          </p:cNvGrpSpPr>
          <p:nvPr/>
        </p:nvGrpSpPr>
        <p:grpSpPr bwMode="auto">
          <a:xfrm>
            <a:off x="2951164" y="4826000"/>
            <a:ext cx="758825" cy="152400"/>
            <a:chOff x="4997572" y="3375302"/>
            <a:chExt cx="758091" cy="152400"/>
          </a:xfrm>
        </p:grpSpPr>
        <p:sp>
          <p:nvSpPr>
            <p:cNvPr id="143" name="Rectangle 142">
              <a:extLst>
                <a:ext uri="{FF2B5EF4-FFF2-40B4-BE49-F238E27FC236}">
                  <a16:creationId xmlns:a16="http://schemas.microsoft.com/office/drawing/2014/main" id="{167FF452-74E9-D146-B5FD-06C1356C38D7}"/>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4" name="Rectangle 143">
              <a:extLst>
                <a:ext uri="{FF2B5EF4-FFF2-40B4-BE49-F238E27FC236}">
                  <a16:creationId xmlns:a16="http://schemas.microsoft.com/office/drawing/2014/main" id="{816856A3-0625-E244-BE02-F0A461D8F049}"/>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5" name="Rectangle 144">
              <a:extLst>
                <a:ext uri="{FF2B5EF4-FFF2-40B4-BE49-F238E27FC236}">
                  <a16:creationId xmlns:a16="http://schemas.microsoft.com/office/drawing/2014/main" id="{73A08F54-8E57-DA47-87A6-E16EAD10EC95}"/>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6" name="Rectangle 145">
              <a:extLst>
                <a:ext uri="{FF2B5EF4-FFF2-40B4-BE49-F238E27FC236}">
                  <a16:creationId xmlns:a16="http://schemas.microsoft.com/office/drawing/2014/main" id="{842158FC-A902-984E-AA40-081E25797539}"/>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7" name="Rectangle 146">
              <a:extLst>
                <a:ext uri="{FF2B5EF4-FFF2-40B4-BE49-F238E27FC236}">
                  <a16:creationId xmlns:a16="http://schemas.microsoft.com/office/drawing/2014/main" id="{ECB47B6A-88F4-F149-B921-AD357645FAFA}"/>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8" name="Rectangle 147">
              <a:extLst>
                <a:ext uri="{FF2B5EF4-FFF2-40B4-BE49-F238E27FC236}">
                  <a16:creationId xmlns:a16="http://schemas.microsoft.com/office/drawing/2014/main" id="{15266DF3-2474-CD4D-B84F-D89AF728B6B9}"/>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9" name="Rectangle 148">
              <a:extLst>
                <a:ext uri="{FF2B5EF4-FFF2-40B4-BE49-F238E27FC236}">
                  <a16:creationId xmlns:a16="http://schemas.microsoft.com/office/drawing/2014/main" id="{AAA0DB37-F64A-2A47-9F99-76420E05F119}"/>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511" name="Group 149">
            <a:extLst>
              <a:ext uri="{FF2B5EF4-FFF2-40B4-BE49-F238E27FC236}">
                <a16:creationId xmlns:a16="http://schemas.microsoft.com/office/drawing/2014/main" id="{E9747631-B254-3548-9970-929E2475D509}"/>
              </a:ext>
            </a:extLst>
          </p:cNvPr>
          <p:cNvGrpSpPr>
            <a:grpSpLocks/>
          </p:cNvGrpSpPr>
          <p:nvPr/>
        </p:nvGrpSpPr>
        <p:grpSpPr bwMode="auto">
          <a:xfrm>
            <a:off x="3709989" y="4821238"/>
            <a:ext cx="757237" cy="152400"/>
            <a:chOff x="4997572" y="3375302"/>
            <a:chExt cx="758091" cy="152400"/>
          </a:xfrm>
        </p:grpSpPr>
        <p:sp>
          <p:nvSpPr>
            <p:cNvPr id="207" name="Rectangle 206">
              <a:extLst>
                <a:ext uri="{FF2B5EF4-FFF2-40B4-BE49-F238E27FC236}">
                  <a16:creationId xmlns:a16="http://schemas.microsoft.com/office/drawing/2014/main" id="{14061AF2-EC35-1140-96FF-A6BDA2BE1E25}"/>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4" name="Rectangle 223">
              <a:extLst>
                <a:ext uri="{FF2B5EF4-FFF2-40B4-BE49-F238E27FC236}">
                  <a16:creationId xmlns:a16="http://schemas.microsoft.com/office/drawing/2014/main" id="{0B643964-96A0-6C41-AC00-924FE877B143}"/>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5" name="Rectangle 224">
              <a:extLst>
                <a:ext uri="{FF2B5EF4-FFF2-40B4-BE49-F238E27FC236}">
                  <a16:creationId xmlns:a16="http://schemas.microsoft.com/office/drawing/2014/main" id="{DCE1FE9C-6A2A-C04B-A2F4-9EF35B68851E}"/>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6" name="Rectangle 225">
              <a:extLst>
                <a:ext uri="{FF2B5EF4-FFF2-40B4-BE49-F238E27FC236}">
                  <a16:creationId xmlns:a16="http://schemas.microsoft.com/office/drawing/2014/main" id="{25540351-9C78-884E-8949-AA23634F65F9}"/>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7" name="Rectangle 226">
              <a:extLst>
                <a:ext uri="{FF2B5EF4-FFF2-40B4-BE49-F238E27FC236}">
                  <a16:creationId xmlns:a16="http://schemas.microsoft.com/office/drawing/2014/main" id="{31C5B33B-1862-2442-9063-ED5E43525C56}"/>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8" name="Rectangle 227">
              <a:extLst>
                <a:ext uri="{FF2B5EF4-FFF2-40B4-BE49-F238E27FC236}">
                  <a16:creationId xmlns:a16="http://schemas.microsoft.com/office/drawing/2014/main" id="{A337A5EC-4608-FE47-B6D0-4E89347C3104}"/>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9" name="Rectangle 228">
              <a:extLst>
                <a:ext uri="{FF2B5EF4-FFF2-40B4-BE49-F238E27FC236}">
                  <a16:creationId xmlns:a16="http://schemas.microsoft.com/office/drawing/2014/main" id="{58957D14-021D-914D-BC73-626D3E971609}"/>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512" name="Group 229">
            <a:extLst>
              <a:ext uri="{FF2B5EF4-FFF2-40B4-BE49-F238E27FC236}">
                <a16:creationId xmlns:a16="http://schemas.microsoft.com/office/drawing/2014/main" id="{E9190A46-840A-1246-950C-2D85AD676144}"/>
              </a:ext>
            </a:extLst>
          </p:cNvPr>
          <p:cNvGrpSpPr>
            <a:grpSpLocks/>
          </p:cNvGrpSpPr>
          <p:nvPr/>
        </p:nvGrpSpPr>
        <p:grpSpPr bwMode="auto">
          <a:xfrm>
            <a:off x="1758950" y="4830763"/>
            <a:ext cx="757238" cy="152400"/>
            <a:chOff x="4997572" y="3375302"/>
            <a:chExt cx="758091" cy="152400"/>
          </a:xfrm>
        </p:grpSpPr>
        <p:sp>
          <p:nvSpPr>
            <p:cNvPr id="231" name="Rectangle 230">
              <a:extLst>
                <a:ext uri="{FF2B5EF4-FFF2-40B4-BE49-F238E27FC236}">
                  <a16:creationId xmlns:a16="http://schemas.microsoft.com/office/drawing/2014/main" id="{6BD6F277-A21A-EA47-A303-5291A73C03C1}"/>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2" name="Rectangle 231">
              <a:extLst>
                <a:ext uri="{FF2B5EF4-FFF2-40B4-BE49-F238E27FC236}">
                  <a16:creationId xmlns:a16="http://schemas.microsoft.com/office/drawing/2014/main" id="{1E013E9D-EE76-9D41-B4DE-BA5547F6C504}"/>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3" name="Rectangle 232">
              <a:extLst>
                <a:ext uri="{FF2B5EF4-FFF2-40B4-BE49-F238E27FC236}">
                  <a16:creationId xmlns:a16="http://schemas.microsoft.com/office/drawing/2014/main" id="{FBD151BF-BF32-A448-AA02-68E880776226}"/>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4" name="Rectangle 233">
              <a:extLst>
                <a:ext uri="{FF2B5EF4-FFF2-40B4-BE49-F238E27FC236}">
                  <a16:creationId xmlns:a16="http://schemas.microsoft.com/office/drawing/2014/main" id="{3E16C05B-3E23-3645-A9DA-9A25A7387DC7}"/>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 name="Rectangle 234">
              <a:extLst>
                <a:ext uri="{FF2B5EF4-FFF2-40B4-BE49-F238E27FC236}">
                  <a16:creationId xmlns:a16="http://schemas.microsoft.com/office/drawing/2014/main" id="{1B3CDAE0-F3EC-C448-B0DE-4B7A202DF998}"/>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6" name="Rectangle 235">
              <a:extLst>
                <a:ext uri="{FF2B5EF4-FFF2-40B4-BE49-F238E27FC236}">
                  <a16:creationId xmlns:a16="http://schemas.microsoft.com/office/drawing/2014/main" id="{AB4DA25F-A714-9447-92D5-8868DD7E3D55}"/>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7" name="Rectangle 236">
              <a:extLst>
                <a:ext uri="{FF2B5EF4-FFF2-40B4-BE49-F238E27FC236}">
                  <a16:creationId xmlns:a16="http://schemas.microsoft.com/office/drawing/2014/main" id="{1A40150C-FD4A-1240-B01C-619270D923BE}"/>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38" name="Rectangle 237">
            <a:extLst>
              <a:ext uri="{FF2B5EF4-FFF2-40B4-BE49-F238E27FC236}">
                <a16:creationId xmlns:a16="http://schemas.microsoft.com/office/drawing/2014/main" id="{ABCE34A3-6F34-6547-A957-936A53CE302F}"/>
              </a:ext>
            </a:extLst>
          </p:cNvPr>
          <p:cNvSpPr/>
          <p:nvPr/>
        </p:nvSpPr>
        <p:spPr>
          <a:xfrm>
            <a:off x="4576763" y="4822825"/>
            <a:ext cx="10636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9" name="Rectangle 238">
            <a:extLst>
              <a:ext uri="{FF2B5EF4-FFF2-40B4-BE49-F238E27FC236}">
                <a16:creationId xmlns:a16="http://schemas.microsoft.com/office/drawing/2014/main" id="{E9F34CB3-9F3A-194B-9DF1-6D3285CD5446}"/>
              </a:ext>
            </a:extLst>
          </p:cNvPr>
          <p:cNvSpPr/>
          <p:nvPr/>
        </p:nvSpPr>
        <p:spPr>
          <a:xfrm>
            <a:off x="4684713" y="4822825"/>
            <a:ext cx="10795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0" name="Rectangle 239">
            <a:extLst>
              <a:ext uri="{FF2B5EF4-FFF2-40B4-BE49-F238E27FC236}">
                <a16:creationId xmlns:a16="http://schemas.microsoft.com/office/drawing/2014/main" id="{9F9314F8-7E51-BE41-90D6-A4B4938F7EEA}"/>
              </a:ext>
            </a:extLst>
          </p:cNvPr>
          <p:cNvSpPr/>
          <p:nvPr/>
        </p:nvSpPr>
        <p:spPr>
          <a:xfrm>
            <a:off x="4794250" y="4826000"/>
            <a:ext cx="10795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06516" name="Group 240">
            <a:extLst>
              <a:ext uri="{FF2B5EF4-FFF2-40B4-BE49-F238E27FC236}">
                <a16:creationId xmlns:a16="http://schemas.microsoft.com/office/drawing/2014/main" id="{4C8A86AA-A653-5A4C-B766-AC3CD9036C46}"/>
              </a:ext>
            </a:extLst>
          </p:cNvPr>
          <p:cNvGrpSpPr>
            <a:grpSpLocks/>
          </p:cNvGrpSpPr>
          <p:nvPr/>
        </p:nvGrpSpPr>
        <p:grpSpPr bwMode="auto">
          <a:xfrm>
            <a:off x="6234114" y="4854575"/>
            <a:ext cx="758825" cy="152400"/>
            <a:chOff x="4997572" y="3375302"/>
            <a:chExt cx="758091" cy="152400"/>
          </a:xfrm>
        </p:grpSpPr>
        <p:sp>
          <p:nvSpPr>
            <p:cNvPr id="242" name="Rectangle 241">
              <a:extLst>
                <a:ext uri="{FF2B5EF4-FFF2-40B4-BE49-F238E27FC236}">
                  <a16:creationId xmlns:a16="http://schemas.microsoft.com/office/drawing/2014/main" id="{7279CF1D-10ED-4D46-9062-5335CAB4D28B}"/>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3" name="Rectangle 242">
              <a:extLst>
                <a:ext uri="{FF2B5EF4-FFF2-40B4-BE49-F238E27FC236}">
                  <a16:creationId xmlns:a16="http://schemas.microsoft.com/office/drawing/2014/main" id="{E1818F7D-8900-9E47-9177-AC24796E8C25}"/>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4" name="Rectangle 243">
              <a:extLst>
                <a:ext uri="{FF2B5EF4-FFF2-40B4-BE49-F238E27FC236}">
                  <a16:creationId xmlns:a16="http://schemas.microsoft.com/office/drawing/2014/main" id="{DC2F3A1C-5F7B-CF49-8CEC-FCA9A2CD0306}"/>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 name="Rectangle 244">
              <a:extLst>
                <a:ext uri="{FF2B5EF4-FFF2-40B4-BE49-F238E27FC236}">
                  <a16:creationId xmlns:a16="http://schemas.microsoft.com/office/drawing/2014/main" id="{D1420774-F31B-E04C-BC30-6015A35C5715}"/>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6" name="Rectangle 245">
              <a:extLst>
                <a:ext uri="{FF2B5EF4-FFF2-40B4-BE49-F238E27FC236}">
                  <a16:creationId xmlns:a16="http://schemas.microsoft.com/office/drawing/2014/main" id="{7FDB5653-8426-AF49-856D-E43067855653}"/>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7" name="Rectangle 246">
              <a:extLst>
                <a:ext uri="{FF2B5EF4-FFF2-40B4-BE49-F238E27FC236}">
                  <a16:creationId xmlns:a16="http://schemas.microsoft.com/office/drawing/2014/main" id="{B92C87DD-0414-4E41-A1B6-C54568978DEF}"/>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8" name="Rectangle 247">
              <a:extLst>
                <a:ext uri="{FF2B5EF4-FFF2-40B4-BE49-F238E27FC236}">
                  <a16:creationId xmlns:a16="http://schemas.microsoft.com/office/drawing/2014/main" id="{D2429C1A-C2D1-4D48-A304-DE387E58BB91}"/>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517" name="Group 248">
            <a:extLst>
              <a:ext uri="{FF2B5EF4-FFF2-40B4-BE49-F238E27FC236}">
                <a16:creationId xmlns:a16="http://schemas.microsoft.com/office/drawing/2014/main" id="{97BBFC5F-F920-244B-8200-6323C6F80F5E}"/>
              </a:ext>
            </a:extLst>
          </p:cNvPr>
          <p:cNvGrpSpPr>
            <a:grpSpLocks/>
          </p:cNvGrpSpPr>
          <p:nvPr/>
        </p:nvGrpSpPr>
        <p:grpSpPr bwMode="auto">
          <a:xfrm>
            <a:off x="6992939" y="4848225"/>
            <a:ext cx="758825" cy="152400"/>
            <a:chOff x="4997572" y="3375302"/>
            <a:chExt cx="758091" cy="152400"/>
          </a:xfrm>
        </p:grpSpPr>
        <p:sp>
          <p:nvSpPr>
            <p:cNvPr id="250" name="Rectangle 249">
              <a:extLst>
                <a:ext uri="{FF2B5EF4-FFF2-40B4-BE49-F238E27FC236}">
                  <a16:creationId xmlns:a16="http://schemas.microsoft.com/office/drawing/2014/main" id="{8537290B-E6B0-7940-B639-7053EF00F517}"/>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1" name="Rectangle 250">
              <a:extLst>
                <a:ext uri="{FF2B5EF4-FFF2-40B4-BE49-F238E27FC236}">
                  <a16:creationId xmlns:a16="http://schemas.microsoft.com/office/drawing/2014/main" id="{CFED2C1B-E096-CD42-ACA1-FC6B46C57F68}"/>
                </a:ext>
              </a:extLst>
            </p:cNvPr>
            <p:cNvSpPr/>
            <p:nvPr/>
          </p:nvSpPr>
          <p:spPr>
            <a:xfrm>
              <a:off x="5107003"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2" name="Rectangle 251">
              <a:extLst>
                <a:ext uri="{FF2B5EF4-FFF2-40B4-BE49-F238E27FC236}">
                  <a16:creationId xmlns:a16="http://schemas.microsoft.com/office/drawing/2014/main" id="{F9841C4C-0B49-7F43-AD4E-80D80648F1B6}"/>
                </a:ext>
              </a:extLst>
            </p:cNvPr>
            <p:cNvSpPr/>
            <p:nvPr/>
          </p:nvSpPr>
          <p:spPr>
            <a:xfrm>
              <a:off x="5214849"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3" name="Rectangle 252">
              <a:extLst>
                <a:ext uri="{FF2B5EF4-FFF2-40B4-BE49-F238E27FC236}">
                  <a16:creationId xmlns:a16="http://schemas.microsoft.com/office/drawing/2014/main" id="{8643F3B7-990A-1840-A3AA-E52131E0248E}"/>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4" name="Rectangle 253">
              <a:extLst>
                <a:ext uri="{FF2B5EF4-FFF2-40B4-BE49-F238E27FC236}">
                  <a16:creationId xmlns:a16="http://schemas.microsoft.com/office/drawing/2014/main" id="{C2D3D478-5F00-094F-815B-9BA1FCF19C22}"/>
                </a:ext>
              </a:extLst>
            </p:cNvPr>
            <p:cNvSpPr/>
            <p:nvPr/>
          </p:nvSpPr>
          <p:spPr>
            <a:xfrm>
              <a:off x="5432126" y="3376890"/>
              <a:ext cx="106259"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5" name="Rectangle 254">
              <a:extLst>
                <a:ext uri="{FF2B5EF4-FFF2-40B4-BE49-F238E27FC236}">
                  <a16:creationId xmlns:a16="http://schemas.microsoft.com/office/drawing/2014/main" id="{A4F676A6-0D00-DA4C-98EE-614E4B1200CB}"/>
                </a:ext>
              </a:extLst>
            </p:cNvPr>
            <p:cNvSpPr/>
            <p:nvPr/>
          </p:nvSpPr>
          <p:spPr>
            <a:xfrm>
              <a:off x="5541557" y="3375302"/>
              <a:ext cx="10626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6" name="Rectangle 255">
              <a:extLst>
                <a:ext uri="{FF2B5EF4-FFF2-40B4-BE49-F238E27FC236}">
                  <a16:creationId xmlns:a16="http://schemas.microsoft.com/office/drawing/2014/main" id="{9350041D-A1A1-3746-BD94-F417C29234D8}"/>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518" name="Group 256">
            <a:extLst>
              <a:ext uri="{FF2B5EF4-FFF2-40B4-BE49-F238E27FC236}">
                <a16:creationId xmlns:a16="http://schemas.microsoft.com/office/drawing/2014/main" id="{7F36C7A3-7F8C-194A-8B0B-8860AA09EEBE}"/>
              </a:ext>
            </a:extLst>
          </p:cNvPr>
          <p:cNvGrpSpPr>
            <a:grpSpLocks/>
          </p:cNvGrpSpPr>
          <p:nvPr/>
        </p:nvGrpSpPr>
        <p:grpSpPr bwMode="auto">
          <a:xfrm>
            <a:off x="7751764" y="4841875"/>
            <a:ext cx="757237" cy="152400"/>
            <a:chOff x="4997572" y="3375302"/>
            <a:chExt cx="758091" cy="152400"/>
          </a:xfrm>
        </p:grpSpPr>
        <p:sp>
          <p:nvSpPr>
            <p:cNvPr id="258" name="Rectangle 257">
              <a:extLst>
                <a:ext uri="{FF2B5EF4-FFF2-40B4-BE49-F238E27FC236}">
                  <a16:creationId xmlns:a16="http://schemas.microsoft.com/office/drawing/2014/main" id="{282F91E5-79A9-9A45-AD61-85ADA8A90A2A}"/>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9" name="Rectangle 258">
              <a:extLst>
                <a:ext uri="{FF2B5EF4-FFF2-40B4-BE49-F238E27FC236}">
                  <a16:creationId xmlns:a16="http://schemas.microsoft.com/office/drawing/2014/main" id="{06525198-F1AF-AA48-ACB7-F31AFDFD5EB2}"/>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0" name="Rectangle 259">
              <a:extLst>
                <a:ext uri="{FF2B5EF4-FFF2-40B4-BE49-F238E27FC236}">
                  <a16:creationId xmlns:a16="http://schemas.microsoft.com/office/drawing/2014/main" id="{FCE1C678-B4F0-8041-A3D9-1B10BC32E94B}"/>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1" name="Rectangle 260">
              <a:extLst>
                <a:ext uri="{FF2B5EF4-FFF2-40B4-BE49-F238E27FC236}">
                  <a16:creationId xmlns:a16="http://schemas.microsoft.com/office/drawing/2014/main" id="{438DE775-61B7-AD49-83F6-9372135E9E5C}"/>
                </a:ext>
              </a:extLst>
            </p:cNvPr>
            <p:cNvSpPr/>
            <p:nvPr/>
          </p:nvSpPr>
          <p:spPr>
            <a:xfrm>
              <a:off x="5324966" y="3376890"/>
              <a:ext cx="10648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2" name="Rectangle 261">
              <a:extLst>
                <a:ext uri="{FF2B5EF4-FFF2-40B4-BE49-F238E27FC236}">
                  <a16:creationId xmlns:a16="http://schemas.microsoft.com/office/drawing/2014/main" id="{B167945F-8C8E-084E-9811-13F5FCFDC3F3}"/>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3" name="Rectangle 262">
              <a:extLst>
                <a:ext uri="{FF2B5EF4-FFF2-40B4-BE49-F238E27FC236}">
                  <a16:creationId xmlns:a16="http://schemas.microsoft.com/office/drawing/2014/main" id="{7CB9B497-74F7-FA4D-B5A3-91AADE0AE423}"/>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4" name="Rectangle 263">
              <a:extLst>
                <a:ext uri="{FF2B5EF4-FFF2-40B4-BE49-F238E27FC236}">
                  <a16:creationId xmlns:a16="http://schemas.microsoft.com/office/drawing/2014/main" id="{BADB8B5D-EBE3-0343-B5DE-B7917424A988}"/>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519" name="Group 264">
            <a:extLst>
              <a:ext uri="{FF2B5EF4-FFF2-40B4-BE49-F238E27FC236}">
                <a16:creationId xmlns:a16="http://schemas.microsoft.com/office/drawing/2014/main" id="{DB99BE09-CB7E-6B46-8070-65D248D51EE6}"/>
              </a:ext>
            </a:extLst>
          </p:cNvPr>
          <p:cNvGrpSpPr>
            <a:grpSpLocks/>
          </p:cNvGrpSpPr>
          <p:nvPr/>
        </p:nvGrpSpPr>
        <p:grpSpPr bwMode="auto">
          <a:xfrm>
            <a:off x="8289925" y="4845050"/>
            <a:ext cx="757238" cy="152400"/>
            <a:chOff x="4997572" y="3375302"/>
            <a:chExt cx="758091" cy="152400"/>
          </a:xfrm>
        </p:grpSpPr>
        <p:sp>
          <p:nvSpPr>
            <p:cNvPr id="266" name="Rectangle 265">
              <a:extLst>
                <a:ext uri="{FF2B5EF4-FFF2-40B4-BE49-F238E27FC236}">
                  <a16:creationId xmlns:a16="http://schemas.microsoft.com/office/drawing/2014/main" id="{F7BF4BF3-8FDE-0E4F-A00C-C6730AD376D9}"/>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7" name="Rectangle 266">
              <a:extLst>
                <a:ext uri="{FF2B5EF4-FFF2-40B4-BE49-F238E27FC236}">
                  <a16:creationId xmlns:a16="http://schemas.microsoft.com/office/drawing/2014/main" id="{4A9F0488-93DC-C643-A42E-8CA6EC740892}"/>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8" name="Rectangle 267">
              <a:extLst>
                <a:ext uri="{FF2B5EF4-FFF2-40B4-BE49-F238E27FC236}">
                  <a16:creationId xmlns:a16="http://schemas.microsoft.com/office/drawing/2014/main" id="{288EBED3-11D0-D647-BCB8-5AA41E6A5F0B}"/>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9" name="Rectangle 268">
              <a:extLst>
                <a:ext uri="{FF2B5EF4-FFF2-40B4-BE49-F238E27FC236}">
                  <a16:creationId xmlns:a16="http://schemas.microsoft.com/office/drawing/2014/main" id="{01563A8C-28FE-C14F-A671-E9C36A92C732}"/>
                </a:ext>
              </a:extLst>
            </p:cNvPr>
            <p:cNvSpPr/>
            <p:nvPr/>
          </p:nvSpPr>
          <p:spPr>
            <a:xfrm>
              <a:off x="5324965" y="3376890"/>
              <a:ext cx="106483"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0" name="Rectangle 269">
              <a:extLst>
                <a:ext uri="{FF2B5EF4-FFF2-40B4-BE49-F238E27FC236}">
                  <a16:creationId xmlns:a16="http://schemas.microsoft.com/office/drawing/2014/main" id="{4001BC97-C4CD-914D-B896-F39FA3D7E44C}"/>
                </a:ext>
              </a:extLst>
            </p:cNvPr>
            <p:cNvSpPr/>
            <p:nvPr/>
          </p:nvSpPr>
          <p:spPr>
            <a:xfrm>
              <a:off x="5431448" y="3376890"/>
              <a:ext cx="108072"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1" name="Rectangle 270">
              <a:extLst>
                <a:ext uri="{FF2B5EF4-FFF2-40B4-BE49-F238E27FC236}">
                  <a16:creationId xmlns:a16="http://schemas.microsoft.com/office/drawing/2014/main" id="{D538ADA7-F16E-CB42-8195-53F6FA26B17E}"/>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2" name="Rectangle 271">
              <a:extLst>
                <a:ext uri="{FF2B5EF4-FFF2-40B4-BE49-F238E27FC236}">
                  <a16:creationId xmlns:a16="http://schemas.microsoft.com/office/drawing/2014/main" id="{DF5C5133-B67A-4248-9555-492F514EE929}"/>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6520" name="Group 272">
            <a:extLst>
              <a:ext uri="{FF2B5EF4-FFF2-40B4-BE49-F238E27FC236}">
                <a16:creationId xmlns:a16="http://schemas.microsoft.com/office/drawing/2014/main" id="{0A3E034F-AEAF-9A4E-B661-F7FBB97458D6}"/>
              </a:ext>
            </a:extLst>
          </p:cNvPr>
          <p:cNvGrpSpPr>
            <a:grpSpLocks/>
          </p:cNvGrpSpPr>
          <p:nvPr/>
        </p:nvGrpSpPr>
        <p:grpSpPr bwMode="auto">
          <a:xfrm>
            <a:off x="5476876" y="4851400"/>
            <a:ext cx="758825" cy="152400"/>
            <a:chOff x="4997572" y="3375302"/>
            <a:chExt cx="758091" cy="152400"/>
          </a:xfrm>
        </p:grpSpPr>
        <p:sp>
          <p:nvSpPr>
            <p:cNvPr id="274" name="Rectangle 273">
              <a:extLst>
                <a:ext uri="{FF2B5EF4-FFF2-40B4-BE49-F238E27FC236}">
                  <a16:creationId xmlns:a16="http://schemas.microsoft.com/office/drawing/2014/main" id="{8BAAA454-398C-2A41-B5E9-BD0E91B121F7}"/>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5" name="Rectangle 274">
              <a:extLst>
                <a:ext uri="{FF2B5EF4-FFF2-40B4-BE49-F238E27FC236}">
                  <a16:creationId xmlns:a16="http://schemas.microsoft.com/office/drawing/2014/main" id="{71825F68-A9B1-7C49-90D8-6B0F50BE80C2}"/>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 name="Rectangle 275">
              <a:extLst>
                <a:ext uri="{FF2B5EF4-FFF2-40B4-BE49-F238E27FC236}">
                  <a16:creationId xmlns:a16="http://schemas.microsoft.com/office/drawing/2014/main" id="{C28513EF-F8A2-734D-8ADE-7354657FF658}"/>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7" name="Rectangle 276">
              <a:extLst>
                <a:ext uri="{FF2B5EF4-FFF2-40B4-BE49-F238E27FC236}">
                  <a16:creationId xmlns:a16="http://schemas.microsoft.com/office/drawing/2014/main" id="{51BA9AE6-1C87-8840-93F0-CEDF8724699D}"/>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8" name="Rectangle 277">
              <a:extLst>
                <a:ext uri="{FF2B5EF4-FFF2-40B4-BE49-F238E27FC236}">
                  <a16:creationId xmlns:a16="http://schemas.microsoft.com/office/drawing/2014/main" id="{E9351153-4791-EF4F-8E21-81519070D60C}"/>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 name="Rectangle 278">
              <a:extLst>
                <a:ext uri="{FF2B5EF4-FFF2-40B4-BE49-F238E27FC236}">
                  <a16:creationId xmlns:a16="http://schemas.microsoft.com/office/drawing/2014/main" id="{05732B86-67E4-DF49-BD58-665352153BD2}"/>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0" name="Rectangle 279">
              <a:extLst>
                <a:ext uri="{FF2B5EF4-FFF2-40B4-BE49-F238E27FC236}">
                  <a16:creationId xmlns:a16="http://schemas.microsoft.com/office/drawing/2014/main" id="{3C3948A1-4DEA-8B45-B91A-E6D4C6DDB5C2}"/>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281" name="Straight Connector 280">
            <a:extLst>
              <a:ext uri="{FF2B5EF4-FFF2-40B4-BE49-F238E27FC236}">
                <a16:creationId xmlns:a16="http://schemas.microsoft.com/office/drawing/2014/main" id="{504D4906-960E-014D-9B51-7330C8453A37}"/>
              </a:ext>
            </a:extLst>
          </p:cNvPr>
          <p:cNvCxnSpPr>
            <a:cxnSpLocks noChangeShapeType="1"/>
          </p:cNvCxnSpPr>
          <p:nvPr/>
        </p:nvCxnSpPr>
        <p:spPr bwMode="auto">
          <a:xfrm>
            <a:off x="1631951" y="4991100"/>
            <a:ext cx="3146425" cy="1270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2" name="Straight Connector 281">
            <a:extLst>
              <a:ext uri="{FF2B5EF4-FFF2-40B4-BE49-F238E27FC236}">
                <a16:creationId xmlns:a16="http://schemas.microsoft.com/office/drawing/2014/main" id="{091AF0A9-C457-2541-9F23-3024FDE7B721}"/>
              </a:ext>
            </a:extLst>
          </p:cNvPr>
          <p:cNvCxnSpPr>
            <a:cxnSpLocks noChangeShapeType="1"/>
          </p:cNvCxnSpPr>
          <p:nvPr/>
        </p:nvCxnSpPr>
        <p:spPr bwMode="auto">
          <a:xfrm flipV="1">
            <a:off x="1598614" y="4851401"/>
            <a:ext cx="2992437" cy="9525"/>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3" name="Straight Connector 282">
            <a:extLst>
              <a:ext uri="{FF2B5EF4-FFF2-40B4-BE49-F238E27FC236}">
                <a16:creationId xmlns:a16="http://schemas.microsoft.com/office/drawing/2014/main" id="{D8B77A95-D249-F045-B285-969E60666E41}"/>
              </a:ext>
            </a:extLst>
          </p:cNvPr>
          <p:cNvCxnSpPr>
            <a:cxnSpLocks noChangeShapeType="1"/>
          </p:cNvCxnSpPr>
          <p:nvPr/>
        </p:nvCxnSpPr>
        <p:spPr bwMode="auto">
          <a:xfrm>
            <a:off x="5457826" y="4857750"/>
            <a:ext cx="1020763"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4" name="Straight Connector 283">
            <a:extLst>
              <a:ext uri="{FF2B5EF4-FFF2-40B4-BE49-F238E27FC236}">
                <a16:creationId xmlns:a16="http://schemas.microsoft.com/office/drawing/2014/main" id="{9AB8B4BD-E71D-F345-BC72-682CF54F19AA}"/>
              </a:ext>
            </a:extLst>
          </p:cNvPr>
          <p:cNvCxnSpPr>
            <a:cxnSpLocks noChangeShapeType="1"/>
          </p:cNvCxnSpPr>
          <p:nvPr/>
        </p:nvCxnSpPr>
        <p:spPr bwMode="auto">
          <a:xfrm flipV="1">
            <a:off x="4583113" y="4851400"/>
            <a:ext cx="152400" cy="635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5" name="Straight Connector 284">
            <a:extLst>
              <a:ext uri="{FF2B5EF4-FFF2-40B4-BE49-F238E27FC236}">
                <a16:creationId xmlns:a16="http://schemas.microsoft.com/office/drawing/2014/main" id="{C11733F6-7E34-6543-AAF7-0256CBF15487}"/>
              </a:ext>
            </a:extLst>
          </p:cNvPr>
          <p:cNvCxnSpPr>
            <a:cxnSpLocks noChangeShapeType="1"/>
          </p:cNvCxnSpPr>
          <p:nvPr/>
        </p:nvCxnSpPr>
        <p:spPr bwMode="auto">
          <a:xfrm>
            <a:off x="4735514" y="4857750"/>
            <a:ext cx="1555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6" name="Straight Connector 285">
            <a:extLst>
              <a:ext uri="{FF2B5EF4-FFF2-40B4-BE49-F238E27FC236}">
                <a16:creationId xmlns:a16="http://schemas.microsoft.com/office/drawing/2014/main" id="{C4115EAA-DCCF-0D49-9EA9-BA30C540909F}"/>
              </a:ext>
            </a:extLst>
          </p:cNvPr>
          <p:cNvCxnSpPr>
            <a:cxnSpLocks noChangeShapeType="1"/>
          </p:cNvCxnSpPr>
          <p:nvPr/>
        </p:nvCxnSpPr>
        <p:spPr bwMode="auto">
          <a:xfrm>
            <a:off x="5465764" y="5010150"/>
            <a:ext cx="10191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7" name="Straight Connector 286">
            <a:extLst>
              <a:ext uri="{FF2B5EF4-FFF2-40B4-BE49-F238E27FC236}">
                <a16:creationId xmlns:a16="http://schemas.microsoft.com/office/drawing/2014/main" id="{AD437CCF-F65A-5A45-988A-A3D5D4834781}"/>
              </a:ext>
            </a:extLst>
          </p:cNvPr>
          <p:cNvCxnSpPr>
            <a:cxnSpLocks noChangeShapeType="1"/>
          </p:cNvCxnSpPr>
          <p:nvPr/>
        </p:nvCxnSpPr>
        <p:spPr bwMode="auto">
          <a:xfrm flipV="1">
            <a:off x="4591050" y="5003800"/>
            <a:ext cx="152400" cy="6350"/>
          </a:xfrm>
          <a:prstGeom prst="line">
            <a:avLst/>
          </a:prstGeom>
          <a:noFill/>
          <a:ln w="76200">
            <a:solidFill>
              <a:srgbClr val="1DFF2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8" name="Straight Connector 287">
            <a:extLst>
              <a:ext uri="{FF2B5EF4-FFF2-40B4-BE49-F238E27FC236}">
                <a16:creationId xmlns:a16="http://schemas.microsoft.com/office/drawing/2014/main" id="{70E0AE9C-0BD4-C44C-9500-DED9FE4C4BBC}"/>
              </a:ext>
            </a:extLst>
          </p:cNvPr>
          <p:cNvCxnSpPr>
            <a:cxnSpLocks noChangeShapeType="1"/>
          </p:cNvCxnSpPr>
          <p:nvPr/>
        </p:nvCxnSpPr>
        <p:spPr bwMode="auto">
          <a:xfrm>
            <a:off x="4743450" y="5010150"/>
            <a:ext cx="153988"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89" name="Rectangle 288">
            <a:extLst>
              <a:ext uri="{FF2B5EF4-FFF2-40B4-BE49-F238E27FC236}">
                <a16:creationId xmlns:a16="http://schemas.microsoft.com/office/drawing/2014/main" id="{D4353A02-3F6A-7640-8E42-D8D38BD69203}"/>
              </a:ext>
            </a:extLst>
          </p:cNvPr>
          <p:cNvSpPr/>
          <p:nvPr/>
        </p:nvSpPr>
        <p:spPr>
          <a:xfrm>
            <a:off x="4467225" y="4822825"/>
            <a:ext cx="107950"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90" name="Straight Connector 289">
            <a:extLst>
              <a:ext uri="{FF2B5EF4-FFF2-40B4-BE49-F238E27FC236}">
                <a16:creationId xmlns:a16="http://schemas.microsoft.com/office/drawing/2014/main" id="{E2C6F84D-2469-CE4C-A196-64D83E4D0877}"/>
              </a:ext>
            </a:extLst>
          </p:cNvPr>
          <p:cNvCxnSpPr>
            <a:cxnSpLocks noChangeShapeType="1"/>
          </p:cNvCxnSpPr>
          <p:nvPr/>
        </p:nvCxnSpPr>
        <p:spPr bwMode="auto">
          <a:xfrm>
            <a:off x="6484938" y="5010150"/>
            <a:ext cx="2565400"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1" name="Straight Connector 290">
            <a:extLst>
              <a:ext uri="{FF2B5EF4-FFF2-40B4-BE49-F238E27FC236}">
                <a16:creationId xmlns:a16="http://schemas.microsoft.com/office/drawing/2014/main" id="{8083463F-C962-CF43-8091-66C44960511A}"/>
              </a:ext>
            </a:extLst>
          </p:cNvPr>
          <p:cNvCxnSpPr>
            <a:cxnSpLocks noChangeShapeType="1"/>
          </p:cNvCxnSpPr>
          <p:nvPr/>
        </p:nvCxnSpPr>
        <p:spPr bwMode="auto">
          <a:xfrm flipV="1">
            <a:off x="6445250" y="4845051"/>
            <a:ext cx="2668588" cy="9525"/>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940136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6874B51-1CAA-174D-BFE4-5EE56D1232D2}"/>
              </a:ext>
            </a:extLst>
          </p:cNvPr>
          <p:cNvSpPr/>
          <p:nvPr/>
        </p:nvSpPr>
        <p:spPr>
          <a:xfrm>
            <a:off x="7431088" y="5692776"/>
            <a:ext cx="3236912" cy="1406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Some of the offspring will hopefully be CRISPR edited</a:t>
            </a:r>
          </a:p>
        </p:txBody>
      </p:sp>
      <p:pic>
        <p:nvPicPr>
          <p:cNvPr id="108546" name="Picture 3">
            <a:extLst>
              <a:ext uri="{FF2B5EF4-FFF2-40B4-BE49-F238E27FC236}">
                <a16:creationId xmlns:a16="http://schemas.microsoft.com/office/drawing/2014/main" id="{A075F3D3-A1B0-274D-9DAA-9DB6D13982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65300"/>
            <a:ext cx="9144000"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AE162FF5-D061-3F48-A614-8C33904F91EF}"/>
              </a:ext>
            </a:extLst>
          </p:cNvPr>
          <p:cNvSpPr>
            <a:spLocks noGrp="1"/>
          </p:cNvSpPr>
          <p:nvPr>
            <p:ph type="title"/>
          </p:nvPr>
        </p:nvSpPr>
        <p:spPr>
          <a:xfrm>
            <a:off x="1270001" y="274638"/>
            <a:ext cx="9542463" cy="1143000"/>
          </a:xfrm>
        </p:spPr>
        <p:txBody>
          <a:bodyPr rtlCol="0">
            <a:normAutofit/>
          </a:bodyPr>
          <a:lstStyle/>
          <a:p>
            <a:pPr>
              <a:defRPr/>
            </a:pPr>
            <a:r>
              <a:rPr lang="en-US" sz="3600" dirty="0"/>
              <a:t>Making  mice where genes are knocked out</a:t>
            </a:r>
            <a:br>
              <a:rPr lang="en-US" sz="3600" dirty="0"/>
            </a:br>
            <a:r>
              <a:rPr lang="en-US" sz="3600" dirty="0"/>
              <a:t> is now super easy and cheap</a:t>
            </a:r>
          </a:p>
        </p:txBody>
      </p:sp>
      <p:sp>
        <p:nvSpPr>
          <p:cNvPr id="3" name="Rectangle 2">
            <a:extLst>
              <a:ext uri="{FF2B5EF4-FFF2-40B4-BE49-F238E27FC236}">
                <a16:creationId xmlns:a16="http://schemas.microsoft.com/office/drawing/2014/main" id="{2DDDE9BB-02BE-4946-A399-94FF1601261D}"/>
              </a:ext>
            </a:extLst>
          </p:cNvPr>
          <p:cNvSpPr/>
          <p:nvPr/>
        </p:nvSpPr>
        <p:spPr>
          <a:xfrm>
            <a:off x="6985000" y="3825876"/>
            <a:ext cx="3746500" cy="11922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0C1591CC-0492-8346-B55F-5ADF8F63BDB0}"/>
              </a:ext>
            </a:extLst>
          </p:cNvPr>
          <p:cNvSpPr/>
          <p:nvPr/>
        </p:nvSpPr>
        <p:spPr>
          <a:xfrm>
            <a:off x="6397625" y="3825876"/>
            <a:ext cx="2349500" cy="512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08550" name="Group 9">
            <a:extLst>
              <a:ext uri="{FF2B5EF4-FFF2-40B4-BE49-F238E27FC236}">
                <a16:creationId xmlns:a16="http://schemas.microsoft.com/office/drawing/2014/main" id="{CD635329-E33C-2F43-A0B2-EF6F4E9FE2B6}"/>
              </a:ext>
            </a:extLst>
          </p:cNvPr>
          <p:cNvGrpSpPr>
            <a:grpSpLocks/>
          </p:cNvGrpSpPr>
          <p:nvPr/>
        </p:nvGrpSpPr>
        <p:grpSpPr bwMode="auto">
          <a:xfrm>
            <a:off x="8867775" y="3817938"/>
            <a:ext cx="1600200" cy="1041400"/>
            <a:chOff x="1930400" y="5432425"/>
            <a:chExt cx="1600200" cy="1041400"/>
          </a:xfrm>
        </p:grpSpPr>
        <p:pic>
          <p:nvPicPr>
            <p:cNvPr id="108562" name="Picture 7">
              <a:extLst>
                <a:ext uri="{FF2B5EF4-FFF2-40B4-BE49-F238E27FC236}">
                  <a16:creationId xmlns:a16="http://schemas.microsoft.com/office/drawing/2014/main" id="{AD2D6552-DB83-C245-B918-E13FF0D823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5432425"/>
              <a:ext cx="16002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B43AFE5-68E1-BA48-9EE1-8B1A94F02EF8}"/>
                </a:ext>
              </a:extLst>
            </p:cNvPr>
            <p:cNvSpPr/>
            <p:nvPr/>
          </p:nvSpPr>
          <p:spPr>
            <a:xfrm>
              <a:off x="2009775" y="5464175"/>
              <a:ext cx="292100" cy="403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1" name="Rectangle 10">
            <a:extLst>
              <a:ext uri="{FF2B5EF4-FFF2-40B4-BE49-F238E27FC236}">
                <a16:creationId xmlns:a16="http://schemas.microsoft.com/office/drawing/2014/main" id="{8402E651-D1B4-C642-8121-B9A1AC6453FD}"/>
              </a:ext>
            </a:extLst>
          </p:cNvPr>
          <p:cNvSpPr/>
          <p:nvPr/>
        </p:nvSpPr>
        <p:spPr>
          <a:xfrm>
            <a:off x="6550025" y="3978276"/>
            <a:ext cx="2349500" cy="512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08552" name="Group 11">
            <a:extLst>
              <a:ext uri="{FF2B5EF4-FFF2-40B4-BE49-F238E27FC236}">
                <a16:creationId xmlns:a16="http://schemas.microsoft.com/office/drawing/2014/main" id="{FCCA01DC-B700-1C43-9C0F-70BA3BFDA97C}"/>
              </a:ext>
            </a:extLst>
          </p:cNvPr>
          <p:cNvGrpSpPr>
            <a:grpSpLocks/>
          </p:cNvGrpSpPr>
          <p:nvPr/>
        </p:nvGrpSpPr>
        <p:grpSpPr bwMode="auto">
          <a:xfrm>
            <a:off x="8899525" y="5018088"/>
            <a:ext cx="1600200" cy="1041400"/>
            <a:chOff x="1930400" y="5432425"/>
            <a:chExt cx="1600200" cy="1041400"/>
          </a:xfrm>
        </p:grpSpPr>
        <p:pic>
          <p:nvPicPr>
            <p:cNvPr id="108560" name="Picture 12">
              <a:extLst>
                <a:ext uri="{FF2B5EF4-FFF2-40B4-BE49-F238E27FC236}">
                  <a16:creationId xmlns:a16="http://schemas.microsoft.com/office/drawing/2014/main" id="{DBA8DAF4-779E-2F45-AE41-71992B637E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5432425"/>
              <a:ext cx="16002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98104755-5776-8944-B205-806947B61CCE}"/>
                </a:ext>
              </a:extLst>
            </p:cNvPr>
            <p:cNvSpPr/>
            <p:nvPr/>
          </p:nvSpPr>
          <p:spPr>
            <a:xfrm>
              <a:off x="2009775" y="5464175"/>
              <a:ext cx="292100" cy="403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8553" name="Group 14">
            <a:extLst>
              <a:ext uri="{FF2B5EF4-FFF2-40B4-BE49-F238E27FC236}">
                <a16:creationId xmlns:a16="http://schemas.microsoft.com/office/drawing/2014/main" id="{99CEAB53-29CB-2C49-BE51-F2AF351CF2F6}"/>
              </a:ext>
            </a:extLst>
          </p:cNvPr>
          <p:cNvGrpSpPr>
            <a:grpSpLocks/>
          </p:cNvGrpSpPr>
          <p:nvPr/>
        </p:nvGrpSpPr>
        <p:grpSpPr bwMode="auto">
          <a:xfrm>
            <a:off x="8947150" y="1158875"/>
            <a:ext cx="1600200" cy="1041400"/>
            <a:chOff x="1930400" y="5432425"/>
            <a:chExt cx="1600200" cy="1041400"/>
          </a:xfrm>
        </p:grpSpPr>
        <p:pic>
          <p:nvPicPr>
            <p:cNvPr id="108558" name="Picture 15">
              <a:extLst>
                <a:ext uri="{FF2B5EF4-FFF2-40B4-BE49-F238E27FC236}">
                  <a16:creationId xmlns:a16="http://schemas.microsoft.com/office/drawing/2014/main" id="{C9561DE9-C0B9-7E4B-A222-5AEDBFAEF0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5432425"/>
              <a:ext cx="16002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DBAE7416-DFC7-654A-AFBC-49367F22BA2C}"/>
                </a:ext>
              </a:extLst>
            </p:cNvPr>
            <p:cNvSpPr/>
            <p:nvPr/>
          </p:nvSpPr>
          <p:spPr>
            <a:xfrm>
              <a:off x="2009775" y="5464175"/>
              <a:ext cx="292100" cy="403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9" name="Straight Arrow Connector 18">
            <a:extLst>
              <a:ext uri="{FF2B5EF4-FFF2-40B4-BE49-F238E27FC236}">
                <a16:creationId xmlns:a16="http://schemas.microsoft.com/office/drawing/2014/main" id="{C6FEC0A9-6D84-1244-872C-8700C5BD0701}"/>
              </a:ext>
            </a:extLst>
          </p:cNvPr>
          <p:cNvCxnSpPr>
            <a:cxnSpLocks noChangeShapeType="1"/>
          </p:cNvCxnSpPr>
          <p:nvPr/>
        </p:nvCxnSpPr>
        <p:spPr bwMode="auto">
          <a:xfrm flipV="1">
            <a:off x="8526464" y="2200276"/>
            <a:ext cx="682625" cy="492125"/>
          </a:xfrm>
          <a:prstGeom prst="straightConnector1">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Arrow Connector 19">
            <a:extLst>
              <a:ext uri="{FF2B5EF4-FFF2-40B4-BE49-F238E27FC236}">
                <a16:creationId xmlns:a16="http://schemas.microsoft.com/office/drawing/2014/main" id="{94822EE2-5858-524B-8B05-CC9F7D410A2D}"/>
              </a:ext>
            </a:extLst>
          </p:cNvPr>
          <p:cNvCxnSpPr>
            <a:cxnSpLocks noChangeShapeType="1"/>
          </p:cNvCxnSpPr>
          <p:nvPr/>
        </p:nvCxnSpPr>
        <p:spPr bwMode="auto">
          <a:xfrm>
            <a:off x="8459788" y="3136901"/>
            <a:ext cx="749300" cy="974725"/>
          </a:xfrm>
          <a:prstGeom prst="straightConnector1">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13F28608-6FD7-E743-849C-FDACC73314EA}"/>
              </a:ext>
            </a:extLst>
          </p:cNvPr>
          <p:cNvCxnSpPr>
            <a:cxnSpLocks noChangeShapeType="1"/>
            <a:endCxn id="14" idx="1"/>
          </p:cNvCxnSpPr>
          <p:nvPr/>
        </p:nvCxnSpPr>
        <p:spPr bwMode="auto">
          <a:xfrm>
            <a:off x="8375650" y="3341689"/>
            <a:ext cx="603250" cy="1908175"/>
          </a:xfrm>
          <a:prstGeom prst="straightConnector1">
            <a:avLst/>
          </a:prstGeom>
          <a:noFill/>
          <a:ln w="25400">
            <a:solidFill>
              <a:schemeClr val="tx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 name="Rectangle 25">
            <a:extLst>
              <a:ext uri="{FF2B5EF4-FFF2-40B4-BE49-F238E27FC236}">
                <a16:creationId xmlns:a16="http://schemas.microsoft.com/office/drawing/2014/main" id="{E2C15B28-4677-FE48-B353-FE9A52F40BDF}"/>
              </a:ext>
            </a:extLst>
          </p:cNvPr>
          <p:cNvSpPr/>
          <p:nvPr/>
        </p:nvSpPr>
        <p:spPr>
          <a:xfrm>
            <a:off x="8947151" y="3341688"/>
            <a:ext cx="1520825" cy="207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000000"/>
                </a:solidFill>
              </a:rPr>
              <a:t>CRISPR Edited</a:t>
            </a:r>
          </a:p>
        </p:txBody>
      </p:sp>
    </p:spTree>
    <p:extLst>
      <p:ext uri="{BB962C8B-B14F-4D97-AF65-F5344CB8AC3E}">
        <p14:creationId xmlns:p14="http://schemas.microsoft.com/office/powerpoint/2010/main" val="28438580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Oval 102">
            <a:extLst>
              <a:ext uri="{FF2B5EF4-FFF2-40B4-BE49-F238E27FC236}">
                <a16:creationId xmlns:a16="http://schemas.microsoft.com/office/drawing/2014/main" id="{C75D2B5A-8E21-5A45-A044-527423BA9181}"/>
              </a:ext>
            </a:extLst>
          </p:cNvPr>
          <p:cNvSpPr>
            <a:spLocks noChangeArrowheads="1"/>
          </p:cNvSpPr>
          <p:nvPr/>
        </p:nvSpPr>
        <p:spPr bwMode="auto">
          <a:xfrm>
            <a:off x="5908676" y="5210175"/>
            <a:ext cx="1806575" cy="1512888"/>
          </a:xfrm>
          <a:prstGeom prst="ellipse">
            <a:avLst/>
          </a:prstGeom>
          <a:solidFill>
            <a:srgbClr val="FCD5B5"/>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sz="1400" dirty="0"/>
          </a:p>
        </p:txBody>
      </p:sp>
      <p:grpSp>
        <p:nvGrpSpPr>
          <p:cNvPr id="109570" name="Group 47">
            <a:extLst>
              <a:ext uri="{FF2B5EF4-FFF2-40B4-BE49-F238E27FC236}">
                <a16:creationId xmlns:a16="http://schemas.microsoft.com/office/drawing/2014/main" id="{3A8A306A-4827-C64B-B3E4-5A6004DDD3C6}"/>
              </a:ext>
            </a:extLst>
          </p:cNvPr>
          <p:cNvGrpSpPr>
            <a:grpSpLocks/>
          </p:cNvGrpSpPr>
          <p:nvPr/>
        </p:nvGrpSpPr>
        <p:grpSpPr bwMode="auto">
          <a:xfrm>
            <a:off x="7061201" y="5970588"/>
            <a:ext cx="758825" cy="152400"/>
            <a:chOff x="4997572" y="3375302"/>
            <a:chExt cx="758091" cy="152400"/>
          </a:xfrm>
        </p:grpSpPr>
        <p:sp>
          <p:nvSpPr>
            <p:cNvPr id="49" name="Rectangle 48">
              <a:extLst>
                <a:ext uri="{FF2B5EF4-FFF2-40B4-BE49-F238E27FC236}">
                  <a16:creationId xmlns:a16="http://schemas.microsoft.com/office/drawing/2014/main" id="{DC15F444-5A92-9048-A507-1F42ADB9D55F}"/>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ectangle 49">
              <a:extLst>
                <a:ext uri="{FF2B5EF4-FFF2-40B4-BE49-F238E27FC236}">
                  <a16:creationId xmlns:a16="http://schemas.microsoft.com/office/drawing/2014/main" id="{E52A51FD-04BA-4C40-9507-5648B2C4E36A}"/>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Rectangle 50">
              <a:extLst>
                <a:ext uri="{FF2B5EF4-FFF2-40B4-BE49-F238E27FC236}">
                  <a16:creationId xmlns:a16="http://schemas.microsoft.com/office/drawing/2014/main" id="{6C1BE1E4-0148-984F-A9A4-1311D5F12505}"/>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BFC74D57-12F5-D746-B670-F0B56481AE72}"/>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6AC40EE9-9A79-F447-A110-7A2196F288AB}"/>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EA679C48-A248-DA4E-BF5C-19DAEE56F663}"/>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66D765CF-E711-1F45-AD4C-F6AB0A9DEFFD}"/>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9571" name="Group 15">
            <a:extLst>
              <a:ext uri="{FF2B5EF4-FFF2-40B4-BE49-F238E27FC236}">
                <a16:creationId xmlns:a16="http://schemas.microsoft.com/office/drawing/2014/main" id="{18BD26B2-0063-4743-8EC1-954476AF23CD}"/>
              </a:ext>
            </a:extLst>
          </p:cNvPr>
          <p:cNvGrpSpPr>
            <a:grpSpLocks/>
          </p:cNvGrpSpPr>
          <p:nvPr/>
        </p:nvGrpSpPr>
        <p:grpSpPr bwMode="auto">
          <a:xfrm>
            <a:off x="4027489" y="5989638"/>
            <a:ext cx="757237" cy="152400"/>
            <a:chOff x="4997572" y="3375302"/>
            <a:chExt cx="758091" cy="152400"/>
          </a:xfrm>
        </p:grpSpPr>
        <p:sp>
          <p:nvSpPr>
            <p:cNvPr id="17" name="Rectangle 16">
              <a:extLst>
                <a:ext uri="{FF2B5EF4-FFF2-40B4-BE49-F238E27FC236}">
                  <a16:creationId xmlns:a16="http://schemas.microsoft.com/office/drawing/2014/main" id="{F3D581FE-C58F-084F-99E8-D49050C6C909}"/>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4A22A764-DD5E-234B-A53E-30FD0B7D343E}"/>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a16="http://schemas.microsoft.com/office/drawing/2014/main" id="{42026F5C-F58A-9747-8B12-7A46D1F4FDC1}"/>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E491E3DC-D7EE-8B4A-A2E8-1ABD21F7BBEB}"/>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826E36AA-B21A-E449-856B-B1DE6C615E77}"/>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719A2AFA-EAB1-394B-B3CB-8E1D057565A9}"/>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9D4D1AE8-0B3F-474D-B144-82516E4C07CC}"/>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9572" name="Group 23">
            <a:extLst>
              <a:ext uri="{FF2B5EF4-FFF2-40B4-BE49-F238E27FC236}">
                <a16:creationId xmlns:a16="http://schemas.microsoft.com/office/drawing/2014/main" id="{58D21322-B075-B747-A1C3-B434887FDDB2}"/>
              </a:ext>
            </a:extLst>
          </p:cNvPr>
          <p:cNvGrpSpPr>
            <a:grpSpLocks/>
          </p:cNvGrpSpPr>
          <p:nvPr/>
        </p:nvGrpSpPr>
        <p:grpSpPr bwMode="auto">
          <a:xfrm>
            <a:off x="4784726" y="5983288"/>
            <a:ext cx="758825" cy="152400"/>
            <a:chOff x="4997572" y="3375302"/>
            <a:chExt cx="758091" cy="152400"/>
          </a:xfrm>
        </p:grpSpPr>
        <p:sp>
          <p:nvSpPr>
            <p:cNvPr id="25" name="Rectangle 24">
              <a:extLst>
                <a:ext uri="{FF2B5EF4-FFF2-40B4-BE49-F238E27FC236}">
                  <a16:creationId xmlns:a16="http://schemas.microsoft.com/office/drawing/2014/main" id="{B155746A-8090-B14F-8726-9859F55C41D0}"/>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335792DB-A8FE-8D47-9143-49D7012FC531}"/>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Rectangle 26">
              <a:extLst>
                <a:ext uri="{FF2B5EF4-FFF2-40B4-BE49-F238E27FC236}">
                  <a16:creationId xmlns:a16="http://schemas.microsoft.com/office/drawing/2014/main" id="{C6732295-D843-3645-BA06-A75FCDB95E82}"/>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3EF57A4F-879B-2D4B-8357-EC1C352ABF0C}"/>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8E0324FB-1415-0B44-8A8F-9328D95306FF}"/>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90D6FBA6-79BE-1241-B872-FA4C0269C012}"/>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BF5EF327-AD0B-B945-AF2E-D86F8CF4EC25}"/>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9573" name="Group 31">
            <a:extLst>
              <a:ext uri="{FF2B5EF4-FFF2-40B4-BE49-F238E27FC236}">
                <a16:creationId xmlns:a16="http://schemas.microsoft.com/office/drawing/2014/main" id="{4F3DF41E-ABCF-8F40-8A84-46FD692AF0BD}"/>
              </a:ext>
            </a:extLst>
          </p:cNvPr>
          <p:cNvGrpSpPr>
            <a:grpSpLocks/>
          </p:cNvGrpSpPr>
          <p:nvPr/>
        </p:nvGrpSpPr>
        <p:grpSpPr bwMode="auto">
          <a:xfrm>
            <a:off x="5543551" y="6007100"/>
            <a:ext cx="758825" cy="152400"/>
            <a:chOff x="4997572" y="3375302"/>
            <a:chExt cx="758091" cy="152400"/>
          </a:xfrm>
        </p:grpSpPr>
        <p:sp>
          <p:nvSpPr>
            <p:cNvPr id="33" name="Rectangle 32">
              <a:extLst>
                <a:ext uri="{FF2B5EF4-FFF2-40B4-BE49-F238E27FC236}">
                  <a16:creationId xmlns:a16="http://schemas.microsoft.com/office/drawing/2014/main" id="{9DE369F7-31EF-4A4B-94D3-09EAA76DC233}"/>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9DA77F30-7B5B-D744-8DF0-C144648A7B55}"/>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8333093E-B8B7-D24C-B86C-752947DBE604}"/>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D3020C0D-9034-D441-9DFA-B81BAEAA3B92}"/>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F6C11184-2E73-C348-851F-04BE868E2B2C}"/>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FDDED894-1629-F948-B827-8809F31049E5}"/>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1CABB657-36A4-B747-9000-2C2899413800}"/>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9574" name="Group 39">
            <a:extLst>
              <a:ext uri="{FF2B5EF4-FFF2-40B4-BE49-F238E27FC236}">
                <a16:creationId xmlns:a16="http://schemas.microsoft.com/office/drawing/2014/main" id="{D5910B21-B158-0746-B9C2-DA32F9EAF2C2}"/>
              </a:ext>
            </a:extLst>
          </p:cNvPr>
          <p:cNvGrpSpPr>
            <a:grpSpLocks/>
          </p:cNvGrpSpPr>
          <p:nvPr/>
        </p:nvGrpSpPr>
        <p:grpSpPr bwMode="auto">
          <a:xfrm>
            <a:off x="6302375" y="6008688"/>
            <a:ext cx="757238" cy="152400"/>
            <a:chOff x="4997572" y="3375302"/>
            <a:chExt cx="758091" cy="152400"/>
          </a:xfrm>
        </p:grpSpPr>
        <p:sp>
          <p:nvSpPr>
            <p:cNvPr id="41" name="Rectangle 40">
              <a:extLst>
                <a:ext uri="{FF2B5EF4-FFF2-40B4-BE49-F238E27FC236}">
                  <a16:creationId xmlns:a16="http://schemas.microsoft.com/office/drawing/2014/main" id="{AA5F8982-9443-494E-8102-718855134E91}"/>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Rectangle 41">
              <a:extLst>
                <a:ext uri="{FF2B5EF4-FFF2-40B4-BE49-F238E27FC236}">
                  <a16:creationId xmlns:a16="http://schemas.microsoft.com/office/drawing/2014/main" id="{5D916E18-87D5-4644-8C6F-2C5AE1151970}"/>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Rectangle 42">
              <a:extLst>
                <a:ext uri="{FF2B5EF4-FFF2-40B4-BE49-F238E27FC236}">
                  <a16:creationId xmlns:a16="http://schemas.microsoft.com/office/drawing/2014/main" id="{DB9E784D-8289-4640-9CD8-3C684BCED7BA}"/>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34C9CB1F-2AE4-3747-B53A-58FF42DE3F7E}"/>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C23A5FB6-F9F7-4F4E-AA98-1A3318976FD8}"/>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45AA32D1-0304-4E4F-8D6B-877AABCA3542}"/>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92B0F6D0-10B7-CE45-B805-40247C90B823}"/>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9575" name="Group 55">
            <a:extLst>
              <a:ext uri="{FF2B5EF4-FFF2-40B4-BE49-F238E27FC236}">
                <a16:creationId xmlns:a16="http://schemas.microsoft.com/office/drawing/2014/main" id="{A4B5CD3A-BA98-7B48-B243-2D05F153BCB1}"/>
              </a:ext>
            </a:extLst>
          </p:cNvPr>
          <p:cNvGrpSpPr>
            <a:grpSpLocks/>
          </p:cNvGrpSpPr>
          <p:nvPr/>
        </p:nvGrpSpPr>
        <p:grpSpPr bwMode="auto">
          <a:xfrm>
            <a:off x="7605714" y="5976938"/>
            <a:ext cx="757237" cy="152400"/>
            <a:chOff x="4997572" y="3375302"/>
            <a:chExt cx="758091" cy="152400"/>
          </a:xfrm>
        </p:grpSpPr>
        <p:sp>
          <p:nvSpPr>
            <p:cNvPr id="57" name="Rectangle 56">
              <a:extLst>
                <a:ext uri="{FF2B5EF4-FFF2-40B4-BE49-F238E27FC236}">
                  <a16:creationId xmlns:a16="http://schemas.microsoft.com/office/drawing/2014/main" id="{CB14AD3C-19EC-734E-B9A4-E966CBE98231}"/>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Rectangle 57">
              <a:extLst>
                <a:ext uri="{FF2B5EF4-FFF2-40B4-BE49-F238E27FC236}">
                  <a16:creationId xmlns:a16="http://schemas.microsoft.com/office/drawing/2014/main" id="{A169C9E6-8F15-CC4B-8C6C-982AAF256EF4}"/>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Rectangle 58">
              <a:extLst>
                <a:ext uri="{FF2B5EF4-FFF2-40B4-BE49-F238E27FC236}">
                  <a16:creationId xmlns:a16="http://schemas.microsoft.com/office/drawing/2014/main" id="{99B111A0-6882-664D-9C1B-33E2706DDA91}"/>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BC2B131C-DC42-454C-AC8A-27103414E892}"/>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1CC8570C-6F1A-D54A-8412-3166154DFE47}"/>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8B2EFB51-9B07-7C4B-8E4F-94BF2AD04331}"/>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a:extLst>
                <a:ext uri="{FF2B5EF4-FFF2-40B4-BE49-F238E27FC236}">
                  <a16:creationId xmlns:a16="http://schemas.microsoft.com/office/drawing/2014/main" id="{71FBADF9-9CF9-8647-B4F2-263DF8C1208A}"/>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9576" name="Group 63">
            <a:extLst>
              <a:ext uri="{FF2B5EF4-FFF2-40B4-BE49-F238E27FC236}">
                <a16:creationId xmlns:a16="http://schemas.microsoft.com/office/drawing/2014/main" id="{3A25AEF2-93D8-0C46-8F76-7430476DC9BB}"/>
              </a:ext>
            </a:extLst>
          </p:cNvPr>
          <p:cNvGrpSpPr>
            <a:grpSpLocks/>
          </p:cNvGrpSpPr>
          <p:nvPr/>
        </p:nvGrpSpPr>
        <p:grpSpPr bwMode="auto">
          <a:xfrm>
            <a:off x="3270250" y="5986463"/>
            <a:ext cx="757238" cy="152400"/>
            <a:chOff x="4997572" y="3375302"/>
            <a:chExt cx="758091" cy="152400"/>
          </a:xfrm>
        </p:grpSpPr>
        <p:sp>
          <p:nvSpPr>
            <p:cNvPr id="65" name="Rectangle 64">
              <a:extLst>
                <a:ext uri="{FF2B5EF4-FFF2-40B4-BE49-F238E27FC236}">
                  <a16:creationId xmlns:a16="http://schemas.microsoft.com/office/drawing/2014/main" id="{0FAE8AC9-3373-BF45-ADC1-8CEFD39C53F6}"/>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Rectangle 65">
              <a:extLst>
                <a:ext uri="{FF2B5EF4-FFF2-40B4-BE49-F238E27FC236}">
                  <a16:creationId xmlns:a16="http://schemas.microsoft.com/office/drawing/2014/main" id="{C0879364-F61F-5841-B590-08C9B1486D35}"/>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ectangle 66">
              <a:extLst>
                <a:ext uri="{FF2B5EF4-FFF2-40B4-BE49-F238E27FC236}">
                  <a16:creationId xmlns:a16="http://schemas.microsoft.com/office/drawing/2014/main" id="{F0984C67-64CB-0844-8E66-FD570A0C388D}"/>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a:extLst>
                <a:ext uri="{FF2B5EF4-FFF2-40B4-BE49-F238E27FC236}">
                  <a16:creationId xmlns:a16="http://schemas.microsoft.com/office/drawing/2014/main" id="{14A3280E-4F07-1944-92A4-174D90B4B1C1}"/>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AAD30650-FED7-EF49-B866-743AE362C069}"/>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C01F8133-6214-0041-9991-5898E3DA4804}"/>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id="{C35B18B5-8B01-1B45-A748-44E22E5842DA}"/>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9577" name="Group 127">
            <a:extLst>
              <a:ext uri="{FF2B5EF4-FFF2-40B4-BE49-F238E27FC236}">
                <a16:creationId xmlns:a16="http://schemas.microsoft.com/office/drawing/2014/main" id="{8E95CEFA-DAB0-6947-8650-1F47EB309870}"/>
              </a:ext>
            </a:extLst>
          </p:cNvPr>
          <p:cNvGrpSpPr>
            <a:grpSpLocks/>
          </p:cNvGrpSpPr>
          <p:nvPr/>
        </p:nvGrpSpPr>
        <p:grpSpPr bwMode="auto">
          <a:xfrm>
            <a:off x="2511426" y="5978525"/>
            <a:ext cx="758825" cy="152400"/>
            <a:chOff x="4997572" y="3375302"/>
            <a:chExt cx="758091" cy="152400"/>
          </a:xfrm>
        </p:grpSpPr>
        <p:sp>
          <p:nvSpPr>
            <p:cNvPr id="129" name="Rectangle 128">
              <a:extLst>
                <a:ext uri="{FF2B5EF4-FFF2-40B4-BE49-F238E27FC236}">
                  <a16:creationId xmlns:a16="http://schemas.microsoft.com/office/drawing/2014/main" id="{43D725F6-183A-6B48-9D1D-191D99F3FC3F}"/>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 name="Rectangle 129">
              <a:extLst>
                <a:ext uri="{FF2B5EF4-FFF2-40B4-BE49-F238E27FC236}">
                  <a16:creationId xmlns:a16="http://schemas.microsoft.com/office/drawing/2014/main" id="{892F93D8-6776-1245-930F-705E165A06F8}"/>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1" name="Rectangle 130">
              <a:extLst>
                <a:ext uri="{FF2B5EF4-FFF2-40B4-BE49-F238E27FC236}">
                  <a16:creationId xmlns:a16="http://schemas.microsoft.com/office/drawing/2014/main" id="{9087811D-ECE2-1E40-B346-53395BEFF244}"/>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2" name="Rectangle 131">
              <a:extLst>
                <a:ext uri="{FF2B5EF4-FFF2-40B4-BE49-F238E27FC236}">
                  <a16:creationId xmlns:a16="http://schemas.microsoft.com/office/drawing/2014/main" id="{CE4EB419-E837-BA4F-9A7A-892E11CE6F81}"/>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 name="Rectangle 132">
              <a:extLst>
                <a:ext uri="{FF2B5EF4-FFF2-40B4-BE49-F238E27FC236}">
                  <a16:creationId xmlns:a16="http://schemas.microsoft.com/office/drawing/2014/main" id="{0BF6252F-BF83-CE49-B076-ED8D7681E0AB}"/>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4" name="Rectangle 133">
              <a:extLst>
                <a:ext uri="{FF2B5EF4-FFF2-40B4-BE49-F238E27FC236}">
                  <a16:creationId xmlns:a16="http://schemas.microsoft.com/office/drawing/2014/main" id="{577484DD-6311-904F-B376-6308CEBCC9EA}"/>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5" name="Rectangle 134">
              <a:extLst>
                <a:ext uri="{FF2B5EF4-FFF2-40B4-BE49-F238E27FC236}">
                  <a16:creationId xmlns:a16="http://schemas.microsoft.com/office/drawing/2014/main" id="{C7737C4E-FC66-A540-A383-305373D78134}"/>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A338F941-800E-8644-A71B-0BE837AD8661}"/>
              </a:ext>
            </a:extLst>
          </p:cNvPr>
          <p:cNvSpPr>
            <a:spLocks noGrp="1"/>
          </p:cNvSpPr>
          <p:nvPr>
            <p:ph type="title"/>
          </p:nvPr>
        </p:nvSpPr>
        <p:spPr/>
        <p:txBody>
          <a:bodyPr rtlCol="0">
            <a:normAutofit/>
          </a:bodyPr>
          <a:lstStyle/>
          <a:p>
            <a:pPr>
              <a:defRPr/>
            </a:pPr>
            <a:r>
              <a:rPr lang="en-US" dirty="0">
                <a:ea typeface="+mj-ea"/>
                <a:cs typeface="+mj-cs"/>
              </a:rPr>
              <a:t>CRISPR/Cas9 can also be used to switch on or off genes</a:t>
            </a:r>
          </a:p>
        </p:txBody>
      </p:sp>
      <p:grpSp>
        <p:nvGrpSpPr>
          <p:cNvPr id="109579" name="Group 9">
            <a:extLst>
              <a:ext uri="{FF2B5EF4-FFF2-40B4-BE49-F238E27FC236}">
                <a16:creationId xmlns:a16="http://schemas.microsoft.com/office/drawing/2014/main" id="{E8D96452-806F-DB43-82F5-D050CBB1A245}"/>
              </a:ext>
            </a:extLst>
          </p:cNvPr>
          <p:cNvGrpSpPr>
            <a:grpSpLocks/>
          </p:cNvGrpSpPr>
          <p:nvPr/>
        </p:nvGrpSpPr>
        <p:grpSpPr bwMode="auto">
          <a:xfrm>
            <a:off x="1941514" y="3470276"/>
            <a:ext cx="2441575" cy="2174875"/>
            <a:chOff x="3912387" y="4581069"/>
            <a:chExt cx="2442138" cy="2175782"/>
          </a:xfrm>
        </p:grpSpPr>
        <p:sp>
          <p:nvSpPr>
            <p:cNvPr id="4" name="Oval 3">
              <a:extLst>
                <a:ext uri="{FF2B5EF4-FFF2-40B4-BE49-F238E27FC236}">
                  <a16:creationId xmlns:a16="http://schemas.microsoft.com/office/drawing/2014/main" id="{82EB0634-D306-9741-BC21-938F117475F4}"/>
                </a:ext>
              </a:extLst>
            </p:cNvPr>
            <p:cNvSpPr>
              <a:spLocks noChangeArrowheads="1"/>
            </p:cNvSpPr>
            <p:nvPr/>
          </p:nvSpPr>
          <p:spPr bwMode="auto">
            <a:xfrm>
              <a:off x="3912387" y="4581069"/>
              <a:ext cx="2278587" cy="2175782"/>
            </a:xfrm>
            <a:prstGeom prst="ellipse">
              <a:avLst/>
            </a:prstGeom>
            <a:solidFill>
              <a:srgbClr val="CCFFCC"/>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cxnSp>
          <p:nvCxnSpPr>
            <p:cNvPr id="5" name="Straight Connector 4">
              <a:extLst>
                <a:ext uri="{FF2B5EF4-FFF2-40B4-BE49-F238E27FC236}">
                  <a16:creationId xmlns:a16="http://schemas.microsoft.com/office/drawing/2014/main" id="{7BE2634D-51E0-F24F-BF7B-8C9B8CE00219}"/>
                </a:ext>
              </a:extLst>
            </p:cNvPr>
            <p:cNvCxnSpPr>
              <a:cxnSpLocks noChangeShapeType="1"/>
            </p:cNvCxnSpPr>
            <p:nvPr/>
          </p:nvCxnSpPr>
          <p:spPr bwMode="auto">
            <a:xfrm>
              <a:off x="4131513" y="5508556"/>
              <a:ext cx="487474" cy="238224"/>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42024E64-CF6A-054E-8E5B-A4D55FADF748}"/>
                </a:ext>
              </a:extLst>
            </p:cNvPr>
            <p:cNvCxnSpPr>
              <a:cxnSpLocks noChangeShapeType="1"/>
            </p:cNvCxnSpPr>
            <p:nvPr/>
          </p:nvCxnSpPr>
          <p:spPr bwMode="auto">
            <a:xfrm>
              <a:off x="4398274" y="5645138"/>
              <a:ext cx="487474" cy="238224"/>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F0E81F46-9DFD-1A4E-8223-2E1C6A45D601}"/>
                </a:ext>
              </a:extLst>
            </p:cNvPr>
            <p:cNvCxnSpPr>
              <a:cxnSpLocks noChangeShapeType="1"/>
            </p:cNvCxnSpPr>
            <p:nvPr/>
          </p:nvCxnSpPr>
          <p:spPr bwMode="auto">
            <a:xfrm>
              <a:off x="4885748" y="5883362"/>
              <a:ext cx="997180"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9616" name="TextBox 10">
              <a:extLst>
                <a:ext uri="{FF2B5EF4-FFF2-40B4-BE49-F238E27FC236}">
                  <a16:creationId xmlns:a16="http://schemas.microsoft.com/office/drawing/2014/main" id="{55EE1C35-DACE-AB4F-A2B8-9534D7F27CD8}"/>
                </a:ext>
              </a:extLst>
            </p:cNvPr>
            <p:cNvSpPr txBox="1">
              <a:spLocks noChangeArrowheads="1"/>
            </p:cNvSpPr>
            <p:nvPr/>
          </p:nvSpPr>
          <p:spPr bwMode="auto">
            <a:xfrm>
              <a:off x="4560913" y="4758579"/>
              <a:ext cx="179361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600"/>
                <a:t>Mutant Cas9 </a:t>
              </a:r>
            </a:p>
            <a:p>
              <a:pPr eaLnBrk="1" hangingPunct="1">
                <a:spcBef>
                  <a:spcPct val="0"/>
                </a:spcBef>
                <a:buFontTx/>
                <a:buNone/>
              </a:pPr>
              <a:r>
                <a:rPr lang="en-US" altLang="it-IT" sz="1600"/>
                <a:t>that can bind everything but can’t cut DNA</a:t>
              </a:r>
            </a:p>
          </p:txBody>
        </p:sp>
      </p:grpSp>
      <p:sp>
        <p:nvSpPr>
          <p:cNvPr id="8" name="Trapezoid 7">
            <a:extLst>
              <a:ext uri="{FF2B5EF4-FFF2-40B4-BE49-F238E27FC236}">
                <a16:creationId xmlns:a16="http://schemas.microsoft.com/office/drawing/2014/main" id="{F78105C7-0721-D24A-BC35-034E553EB3CD}"/>
              </a:ext>
            </a:extLst>
          </p:cNvPr>
          <p:cNvSpPr/>
          <p:nvPr/>
        </p:nvSpPr>
        <p:spPr>
          <a:xfrm flipV="1">
            <a:off x="5561014" y="5965826"/>
            <a:ext cx="2027237" cy="212725"/>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09581" name="Group 71">
            <a:extLst>
              <a:ext uri="{FF2B5EF4-FFF2-40B4-BE49-F238E27FC236}">
                <a16:creationId xmlns:a16="http://schemas.microsoft.com/office/drawing/2014/main" id="{A735D6D6-0B41-5447-8100-165C1A9BF81F}"/>
              </a:ext>
            </a:extLst>
          </p:cNvPr>
          <p:cNvGrpSpPr>
            <a:grpSpLocks/>
          </p:cNvGrpSpPr>
          <p:nvPr/>
        </p:nvGrpSpPr>
        <p:grpSpPr bwMode="auto">
          <a:xfrm>
            <a:off x="6303964" y="5989638"/>
            <a:ext cx="757237" cy="152400"/>
            <a:chOff x="4997572" y="3375302"/>
            <a:chExt cx="758091" cy="152400"/>
          </a:xfrm>
        </p:grpSpPr>
        <p:sp>
          <p:nvSpPr>
            <p:cNvPr id="73" name="Rectangle 72">
              <a:extLst>
                <a:ext uri="{FF2B5EF4-FFF2-40B4-BE49-F238E27FC236}">
                  <a16:creationId xmlns:a16="http://schemas.microsoft.com/office/drawing/2014/main" id="{B94CF20D-F282-7D4B-BB6C-62F1A2C4E4E3}"/>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4" name="Rectangle 73">
              <a:extLst>
                <a:ext uri="{FF2B5EF4-FFF2-40B4-BE49-F238E27FC236}">
                  <a16:creationId xmlns:a16="http://schemas.microsoft.com/office/drawing/2014/main" id="{6C7CEA72-C804-FC40-B842-924BB5BD64EF}"/>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 name="Rectangle 74">
              <a:extLst>
                <a:ext uri="{FF2B5EF4-FFF2-40B4-BE49-F238E27FC236}">
                  <a16:creationId xmlns:a16="http://schemas.microsoft.com/office/drawing/2014/main" id="{AC657011-9118-C44A-A585-815C1111D027}"/>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6" name="Rectangle 75">
              <a:extLst>
                <a:ext uri="{FF2B5EF4-FFF2-40B4-BE49-F238E27FC236}">
                  <a16:creationId xmlns:a16="http://schemas.microsoft.com/office/drawing/2014/main" id="{70D06057-6A91-0549-94FE-44F957F92F8F}"/>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Rectangle 76">
              <a:extLst>
                <a:ext uri="{FF2B5EF4-FFF2-40B4-BE49-F238E27FC236}">
                  <a16:creationId xmlns:a16="http://schemas.microsoft.com/office/drawing/2014/main" id="{2B077A75-A96D-4A4C-BC78-FCC76F0FF969}"/>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04A57D8E-98D5-794B-A16D-CA176F03961D}"/>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Rectangle 78">
              <a:extLst>
                <a:ext uri="{FF2B5EF4-FFF2-40B4-BE49-F238E27FC236}">
                  <a16:creationId xmlns:a16="http://schemas.microsoft.com/office/drawing/2014/main" id="{A85D218E-68BE-0D4E-8182-1BF6CB45F529}"/>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9582" name="Group 79">
            <a:extLst>
              <a:ext uri="{FF2B5EF4-FFF2-40B4-BE49-F238E27FC236}">
                <a16:creationId xmlns:a16="http://schemas.microsoft.com/office/drawing/2014/main" id="{0E7AE5F9-8607-FC4D-BE62-03C027E9C9B8}"/>
              </a:ext>
            </a:extLst>
          </p:cNvPr>
          <p:cNvGrpSpPr>
            <a:grpSpLocks/>
          </p:cNvGrpSpPr>
          <p:nvPr/>
        </p:nvGrpSpPr>
        <p:grpSpPr bwMode="auto">
          <a:xfrm>
            <a:off x="7064376" y="5995988"/>
            <a:ext cx="758825" cy="152400"/>
            <a:chOff x="4997572" y="3375302"/>
            <a:chExt cx="758091" cy="152400"/>
          </a:xfrm>
        </p:grpSpPr>
        <p:sp>
          <p:nvSpPr>
            <p:cNvPr id="81" name="Rectangle 80">
              <a:extLst>
                <a:ext uri="{FF2B5EF4-FFF2-40B4-BE49-F238E27FC236}">
                  <a16:creationId xmlns:a16="http://schemas.microsoft.com/office/drawing/2014/main" id="{924AC3BA-72D4-5349-8EE0-6D2C6440DA2B}"/>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98087DF5-89F3-5240-A138-82E673C05E9C}"/>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Rectangle 82">
              <a:extLst>
                <a:ext uri="{FF2B5EF4-FFF2-40B4-BE49-F238E27FC236}">
                  <a16:creationId xmlns:a16="http://schemas.microsoft.com/office/drawing/2014/main" id="{E5305382-9E0F-D243-A711-E9E8F9DB7C02}"/>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BD712334-D001-D248-A7ED-E70190A29899}"/>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60875297-95D9-0742-9503-12BDE9C41C2A}"/>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B0F0C29B-AD0E-844B-9C72-889909E86A03}"/>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Rectangle 86">
              <a:extLst>
                <a:ext uri="{FF2B5EF4-FFF2-40B4-BE49-F238E27FC236}">
                  <a16:creationId xmlns:a16="http://schemas.microsoft.com/office/drawing/2014/main" id="{B34C2A30-A477-854C-A4CA-29BFD84F0D86}"/>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09583" name="Group 119">
            <a:extLst>
              <a:ext uri="{FF2B5EF4-FFF2-40B4-BE49-F238E27FC236}">
                <a16:creationId xmlns:a16="http://schemas.microsoft.com/office/drawing/2014/main" id="{80C6B45F-B944-D040-A36B-BEC1660F6FFB}"/>
              </a:ext>
            </a:extLst>
          </p:cNvPr>
          <p:cNvGrpSpPr>
            <a:grpSpLocks/>
          </p:cNvGrpSpPr>
          <p:nvPr/>
        </p:nvGrpSpPr>
        <p:grpSpPr bwMode="auto">
          <a:xfrm>
            <a:off x="5543551" y="5994400"/>
            <a:ext cx="758825" cy="152400"/>
            <a:chOff x="4997572" y="3375302"/>
            <a:chExt cx="758091" cy="152400"/>
          </a:xfrm>
        </p:grpSpPr>
        <p:sp>
          <p:nvSpPr>
            <p:cNvPr id="121" name="Rectangle 120">
              <a:extLst>
                <a:ext uri="{FF2B5EF4-FFF2-40B4-BE49-F238E27FC236}">
                  <a16:creationId xmlns:a16="http://schemas.microsoft.com/office/drawing/2014/main" id="{A30BB985-2033-FF4A-933B-A2EDEFF545A4}"/>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 name="Rectangle 121">
              <a:extLst>
                <a:ext uri="{FF2B5EF4-FFF2-40B4-BE49-F238E27FC236}">
                  <a16:creationId xmlns:a16="http://schemas.microsoft.com/office/drawing/2014/main" id="{5BF5DA31-819A-DA4A-9F08-6C7B2BBD9410}"/>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3" name="Rectangle 122">
              <a:extLst>
                <a:ext uri="{FF2B5EF4-FFF2-40B4-BE49-F238E27FC236}">
                  <a16:creationId xmlns:a16="http://schemas.microsoft.com/office/drawing/2014/main" id="{83C65FAD-1BC9-FE4B-8411-675A36DEB0C6}"/>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4" name="Rectangle 123">
              <a:extLst>
                <a:ext uri="{FF2B5EF4-FFF2-40B4-BE49-F238E27FC236}">
                  <a16:creationId xmlns:a16="http://schemas.microsoft.com/office/drawing/2014/main" id="{DFD200B8-4C21-134C-9387-941D427D7DC3}"/>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 name="Rectangle 124">
              <a:extLst>
                <a:ext uri="{FF2B5EF4-FFF2-40B4-BE49-F238E27FC236}">
                  <a16:creationId xmlns:a16="http://schemas.microsoft.com/office/drawing/2014/main" id="{8EC792C2-A5BB-164A-A35C-5276F96E45ED}"/>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6" name="Rectangle 125">
              <a:extLst>
                <a:ext uri="{FF2B5EF4-FFF2-40B4-BE49-F238E27FC236}">
                  <a16:creationId xmlns:a16="http://schemas.microsoft.com/office/drawing/2014/main" id="{8D49C07E-C004-4540-9C3B-91C83453DA94}"/>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7" name="Rectangle 126">
              <a:extLst>
                <a:ext uri="{FF2B5EF4-FFF2-40B4-BE49-F238E27FC236}">
                  <a16:creationId xmlns:a16="http://schemas.microsoft.com/office/drawing/2014/main" id="{AC90F312-E4FF-EE44-9A8E-E36E39B45EE0}"/>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3" name="Straight Connector 12">
            <a:extLst>
              <a:ext uri="{FF2B5EF4-FFF2-40B4-BE49-F238E27FC236}">
                <a16:creationId xmlns:a16="http://schemas.microsoft.com/office/drawing/2014/main" id="{ED52784B-7610-7F4E-8DF0-755A652F1B85}"/>
              </a:ext>
            </a:extLst>
          </p:cNvPr>
          <p:cNvCxnSpPr>
            <a:cxnSpLocks noChangeShapeType="1"/>
          </p:cNvCxnSpPr>
          <p:nvPr/>
        </p:nvCxnSpPr>
        <p:spPr bwMode="auto">
          <a:xfrm>
            <a:off x="2000251" y="6007100"/>
            <a:ext cx="63611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65E659C2-1C5B-5046-AC5B-3D541F5A9745}"/>
              </a:ext>
            </a:extLst>
          </p:cNvPr>
          <p:cNvCxnSpPr>
            <a:cxnSpLocks noChangeShapeType="1"/>
          </p:cNvCxnSpPr>
          <p:nvPr/>
        </p:nvCxnSpPr>
        <p:spPr bwMode="auto">
          <a:xfrm>
            <a:off x="2001839" y="6130925"/>
            <a:ext cx="635952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9586" name="TextBox 135">
            <a:extLst>
              <a:ext uri="{FF2B5EF4-FFF2-40B4-BE49-F238E27FC236}">
                <a16:creationId xmlns:a16="http://schemas.microsoft.com/office/drawing/2014/main" id="{0DE6774C-5325-7249-80AA-A58B485B15F7}"/>
              </a:ext>
            </a:extLst>
          </p:cNvPr>
          <p:cNvSpPr txBox="1">
            <a:spLocks noChangeArrowheads="1"/>
          </p:cNvSpPr>
          <p:nvPr/>
        </p:nvSpPr>
        <p:spPr bwMode="auto">
          <a:xfrm>
            <a:off x="1857375" y="1587500"/>
            <a:ext cx="85931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Uses a mutant Cas9 that can bind everything but can’t cut DNA</a:t>
            </a:r>
          </a:p>
          <a:p>
            <a:pPr eaLnBrk="1" hangingPunct="1">
              <a:spcBef>
                <a:spcPct val="0"/>
              </a:spcBef>
            </a:pPr>
            <a:r>
              <a:rPr lang="en-US" altLang="it-IT" sz="2000"/>
              <a:t>This means it locks on tightly to the DNA that matches the guide sequence</a:t>
            </a:r>
          </a:p>
          <a:p>
            <a:pPr eaLnBrk="1" hangingPunct="1">
              <a:spcBef>
                <a:spcPct val="0"/>
              </a:spcBef>
            </a:pPr>
            <a:r>
              <a:rPr lang="en-US" altLang="it-IT" sz="2000"/>
              <a:t>An example of how this can be used is by having a big Cas9 protein sitting at say a transcription factor binding site we can block the transcription factor from coming into the gene promoter so switch off the expression of that specific gene in a highly targeted way.  </a:t>
            </a:r>
          </a:p>
        </p:txBody>
      </p:sp>
      <p:cxnSp>
        <p:nvCxnSpPr>
          <p:cNvPr id="101" name="Straight Connector 100">
            <a:extLst>
              <a:ext uri="{FF2B5EF4-FFF2-40B4-BE49-F238E27FC236}">
                <a16:creationId xmlns:a16="http://schemas.microsoft.com/office/drawing/2014/main" id="{E0533F12-8AF9-304E-8EE2-1C38CA8D2E45}"/>
              </a:ext>
            </a:extLst>
          </p:cNvPr>
          <p:cNvCxnSpPr>
            <a:cxnSpLocks noChangeShapeType="1"/>
          </p:cNvCxnSpPr>
          <p:nvPr/>
        </p:nvCxnSpPr>
        <p:spPr bwMode="auto">
          <a:xfrm>
            <a:off x="6430963" y="6003925"/>
            <a:ext cx="996950"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2" name="Straight Connector 101">
            <a:extLst>
              <a:ext uri="{FF2B5EF4-FFF2-40B4-BE49-F238E27FC236}">
                <a16:creationId xmlns:a16="http://schemas.microsoft.com/office/drawing/2014/main" id="{1A711B10-8CE3-9944-B91B-005BBA756D62}"/>
              </a:ext>
            </a:extLst>
          </p:cNvPr>
          <p:cNvCxnSpPr>
            <a:cxnSpLocks noChangeShapeType="1"/>
          </p:cNvCxnSpPr>
          <p:nvPr/>
        </p:nvCxnSpPr>
        <p:spPr bwMode="auto">
          <a:xfrm>
            <a:off x="6430963" y="6137275"/>
            <a:ext cx="996950"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9589" name="TextBox 2">
            <a:extLst>
              <a:ext uri="{FF2B5EF4-FFF2-40B4-BE49-F238E27FC236}">
                <a16:creationId xmlns:a16="http://schemas.microsoft.com/office/drawing/2014/main" id="{3F16B188-0239-6F4D-9687-E51AC85B8305}"/>
              </a:ext>
            </a:extLst>
          </p:cNvPr>
          <p:cNvSpPr txBox="1">
            <a:spLocks noChangeArrowheads="1"/>
          </p:cNvSpPr>
          <p:nvPr/>
        </p:nvSpPr>
        <p:spPr bwMode="auto">
          <a:xfrm>
            <a:off x="3079751" y="5645150"/>
            <a:ext cx="2112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Gene promoter DNA</a:t>
            </a:r>
          </a:p>
        </p:txBody>
      </p:sp>
      <p:sp>
        <p:nvSpPr>
          <p:cNvPr id="109590" name="TextBox 8">
            <a:extLst>
              <a:ext uri="{FF2B5EF4-FFF2-40B4-BE49-F238E27FC236}">
                <a16:creationId xmlns:a16="http://schemas.microsoft.com/office/drawing/2014/main" id="{F37B212E-2D44-D84A-AF13-743F0816AC45}"/>
              </a:ext>
            </a:extLst>
          </p:cNvPr>
          <p:cNvSpPr txBox="1">
            <a:spLocks noChangeArrowheads="1"/>
          </p:cNvSpPr>
          <p:nvPr/>
        </p:nvSpPr>
        <p:spPr bwMode="auto">
          <a:xfrm>
            <a:off x="6113809" y="5272088"/>
            <a:ext cx="14582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it-IT" sz="1800"/>
              <a:t>Transcription </a:t>
            </a:r>
          </a:p>
          <a:p>
            <a:pPr algn="ctr" eaLnBrk="1" hangingPunct="1">
              <a:spcBef>
                <a:spcPct val="0"/>
              </a:spcBef>
              <a:buFontTx/>
              <a:buNone/>
            </a:pPr>
            <a:r>
              <a:rPr lang="en-US" altLang="it-IT" sz="1800"/>
              <a:t>factor</a:t>
            </a:r>
          </a:p>
          <a:p>
            <a:pPr algn="ctr" eaLnBrk="1" hangingPunct="1">
              <a:spcBef>
                <a:spcPct val="0"/>
              </a:spcBef>
              <a:buFontTx/>
              <a:buNone/>
            </a:pPr>
            <a:endParaRPr lang="en-US" altLang="it-IT" sz="1800"/>
          </a:p>
        </p:txBody>
      </p:sp>
    </p:spTree>
    <p:extLst>
      <p:ext uri="{BB962C8B-B14F-4D97-AF65-F5344CB8AC3E}">
        <p14:creationId xmlns:p14="http://schemas.microsoft.com/office/powerpoint/2010/main" val="17447513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2A6F20B-4930-8E4B-B0E0-7FF6C3283C56}"/>
              </a:ext>
            </a:extLst>
          </p:cNvPr>
          <p:cNvSpPr>
            <a:spLocks noChangeArrowheads="1"/>
          </p:cNvSpPr>
          <p:nvPr/>
        </p:nvSpPr>
        <p:spPr bwMode="auto">
          <a:xfrm>
            <a:off x="5435600" y="4581526"/>
            <a:ext cx="2279650" cy="2174875"/>
          </a:xfrm>
          <a:prstGeom prst="ellipse">
            <a:avLst/>
          </a:prstGeom>
          <a:solidFill>
            <a:srgbClr val="CCFFCC"/>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dirty="0"/>
          </a:p>
        </p:txBody>
      </p:sp>
      <p:grpSp>
        <p:nvGrpSpPr>
          <p:cNvPr id="111618" name="Group 47">
            <a:extLst>
              <a:ext uri="{FF2B5EF4-FFF2-40B4-BE49-F238E27FC236}">
                <a16:creationId xmlns:a16="http://schemas.microsoft.com/office/drawing/2014/main" id="{D783CBAC-7D68-E74B-9FCD-D40E555FED5C}"/>
              </a:ext>
            </a:extLst>
          </p:cNvPr>
          <p:cNvGrpSpPr>
            <a:grpSpLocks/>
          </p:cNvGrpSpPr>
          <p:nvPr/>
        </p:nvGrpSpPr>
        <p:grpSpPr bwMode="auto">
          <a:xfrm>
            <a:off x="7061201" y="5970588"/>
            <a:ext cx="758825" cy="152400"/>
            <a:chOff x="4997572" y="3375302"/>
            <a:chExt cx="758091" cy="152400"/>
          </a:xfrm>
        </p:grpSpPr>
        <p:sp>
          <p:nvSpPr>
            <p:cNvPr id="49" name="Rectangle 48">
              <a:extLst>
                <a:ext uri="{FF2B5EF4-FFF2-40B4-BE49-F238E27FC236}">
                  <a16:creationId xmlns:a16="http://schemas.microsoft.com/office/drawing/2014/main" id="{36A6EACE-452B-3747-A2D9-06C6EF506450}"/>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ectangle 49">
              <a:extLst>
                <a:ext uri="{FF2B5EF4-FFF2-40B4-BE49-F238E27FC236}">
                  <a16:creationId xmlns:a16="http://schemas.microsoft.com/office/drawing/2014/main" id="{A43F6928-E09A-134A-AC4E-9E5DEDF6E96B}"/>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Rectangle 50">
              <a:extLst>
                <a:ext uri="{FF2B5EF4-FFF2-40B4-BE49-F238E27FC236}">
                  <a16:creationId xmlns:a16="http://schemas.microsoft.com/office/drawing/2014/main" id="{C9B72642-3A2E-F64F-B771-A4AF10206A16}"/>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04B77958-C8B7-0C4E-AB32-090FD6EE28E8}"/>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0375FE6D-C843-8F4E-9B16-550592F082C6}"/>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2CEADD3E-859D-2245-8E99-621348A41854}"/>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EE02AAD9-7DE4-4A40-8F9C-89840F83EA0B}"/>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1619" name="Group 15">
            <a:extLst>
              <a:ext uri="{FF2B5EF4-FFF2-40B4-BE49-F238E27FC236}">
                <a16:creationId xmlns:a16="http://schemas.microsoft.com/office/drawing/2014/main" id="{E4DC8837-33B6-7240-9216-3CFCD39AC9FB}"/>
              </a:ext>
            </a:extLst>
          </p:cNvPr>
          <p:cNvGrpSpPr>
            <a:grpSpLocks/>
          </p:cNvGrpSpPr>
          <p:nvPr/>
        </p:nvGrpSpPr>
        <p:grpSpPr bwMode="auto">
          <a:xfrm>
            <a:off x="4027489" y="5989638"/>
            <a:ext cx="757237" cy="152400"/>
            <a:chOff x="4997572" y="3375302"/>
            <a:chExt cx="758091" cy="152400"/>
          </a:xfrm>
        </p:grpSpPr>
        <p:sp>
          <p:nvSpPr>
            <p:cNvPr id="17" name="Rectangle 16">
              <a:extLst>
                <a:ext uri="{FF2B5EF4-FFF2-40B4-BE49-F238E27FC236}">
                  <a16:creationId xmlns:a16="http://schemas.microsoft.com/office/drawing/2014/main" id="{BFDF828B-C58B-4645-8D36-80106D7014FC}"/>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a:extLst>
                <a:ext uri="{FF2B5EF4-FFF2-40B4-BE49-F238E27FC236}">
                  <a16:creationId xmlns:a16="http://schemas.microsoft.com/office/drawing/2014/main" id="{3B54236C-63B5-F947-9CAF-A0A4AA3AD7DC}"/>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a:extLst>
                <a:ext uri="{FF2B5EF4-FFF2-40B4-BE49-F238E27FC236}">
                  <a16:creationId xmlns:a16="http://schemas.microsoft.com/office/drawing/2014/main" id="{713A6876-9829-EE4D-8199-39905D5E6605}"/>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E027E53B-22C4-6149-B088-3CDD5EFF5721}"/>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Rectangle 20">
              <a:extLst>
                <a:ext uri="{FF2B5EF4-FFF2-40B4-BE49-F238E27FC236}">
                  <a16:creationId xmlns:a16="http://schemas.microsoft.com/office/drawing/2014/main" id="{8821A3BA-986A-FC4A-A0B9-1ACA0C54493B}"/>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Rectangle 21">
              <a:extLst>
                <a:ext uri="{FF2B5EF4-FFF2-40B4-BE49-F238E27FC236}">
                  <a16:creationId xmlns:a16="http://schemas.microsoft.com/office/drawing/2014/main" id="{5428EDE0-5DD4-994E-9F32-AF937567E976}"/>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a:extLst>
                <a:ext uri="{FF2B5EF4-FFF2-40B4-BE49-F238E27FC236}">
                  <a16:creationId xmlns:a16="http://schemas.microsoft.com/office/drawing/2014/main" id="{E6A3878B-04C6-2C4C-A2D7-94E286C93622}"/>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1620" name="Group 23">
            <a:extLst>
              <a:ext uri="{FF2B5EF4-FFF2-40B4-BE49-F238E27FC236}">
                <a16:creationId xmlns:a16="http://schemas.microsoft.com/office/drawing/2014/main" id="{C040B9D4-A887-AE4C-80FD-5DF8C8F97F29}"/>
              </a:ext>
            </a:extLst>
          </p:cNvPr>
          <p:cNvGrpSpPr>
            <a:grpSpLocks/>
          </p:cNvGrpSpPr>
          <p:nvPr/>
        </p:nvGrpSpPr>
        <p:grpSpPr bwMode="auto">
          <a:xfrm>
            <a:off x="4784726" y="5983288"/>
            <a:ext cx="758825" cy="152400"/>
            <a:chOff x="4997572" y="3375302"/>
            <a:chExt cx="758091" cy="152400"/>
          </a:xfrm>
        </p:grpSpPr>
        <p:sp>
          <p:nvSpPr>
            <p:cNvPr id="25" name="Rectangle 24">
              <a:extLst>
                <a:ext uri="{FF2B5EF4-FFF2-40B4-BE49-F238E27FC236}">
                  <a16:creationId xmlns:a16="http://schemas.microsoft.com/office/drawing/2014/main" id="{424DAFAA-752B-8A4E-8F0A-E8FBC90372E9}"/>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ectangle 25">
              <a:extLst>
                <a:ext uri="{FF2B5EF4-FFF2-40B4-BE49-F238E27FC236}">
                  <a16:creationId xmlns:a16="http://schemas.microsoft.com/office/drawing/2014/main" id="{1D7E43BC-E7E4-E34F-A4DD-05C23AF9E418}"/>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Rectangle 26">
              <a:extLst>
                <a:ext uri="{FF2B5EF4-FFF2-40B4-BE49-F238E27FC236}">
                  <a16:creationId xmlns:a16="http://schemas.microsoft.com/office/drawing/2014/main" id="{AC161B00-1E98-B94D-AC8C-A425A1B41F1D}"/>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ectangle 27">
              <a:extLst>
                <a:ext uri="{FF2B5EF4-FFF2-40B4-BE49-F238E27FC236}">
                  <a16:creationId xmlns:a16="http://schemas.microsoft.com/office/drawing/2014/main" id="{9DC42B65-1086-AE4C-BD01-9A098987F08D}"/>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a:extLst>
                <a:ext uri="{FF2B5EF4-FFF2-40B4-BE49-F238E27FC236}">
                  <a16:creationId xmlns:a16="http://schemas.microsoft.com/office/drawing/2014/main" id="{CFB27B37-EB22-9748-AEEB-412DBDE4E3B6}"/>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Rectangle 29">
              <a:extLst>
                <a:ext uri="{FF2B5EF4-FFF2-40B4-BE49-F238E27FC236}">
                  <a16:creationId xmlns:a16="http://schemas.microsoft.com/office/drawing/2014/main" id="{166487EC-D890-4A4F-844C-26BF31ECB22E}"/>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5AB632CE-55B0-A44B-B75A-C38507B54628}"/>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1621" name="Group 31">
            <a:extLst>
              <a:ext uri="{FF2B5EF4-FFF2-40B4-BE49-F238E27FC236}">
                <a16:creationId xmlns:a16="http://schemas.microsoft.com/office/drawing/2014/main" id="{9F8C69A9-9870-AB41-81A0-78D25EECB10F}"/>
              </a:ext>
            </a:extLst>
          </p:cNvPr>
          <p:cNvGrpSpPr>
            <a:grpSpLocks/>
          </p:cNvGrpSpPr>
          <p:nvPr/>
        </p:nvGrpSpPr>
        <p:grpSpPr bwMode="auto">
          <a:xfrm>
            <a:off x="5543551" y="6007100"/>
            <a:ext cx="758825" cy="152400"/>
            <a:chOff x="4997572" y="3375302"/>
            <a:chExt cx="758091" cy="152400"/>
          </a:xfrm>
        </p:grpSpPr>
        <p:sp>
          <p:nvSpPr>
            <p:cNvPr id="33" name="Rectangle 32">
              <a:extLst>
                <a:ext uri="{FF2B5EF4-FFF2-40B4-BE49-F238E27FC236}">
                  <a16:creationId xmlns:a16="http://schemas.microsoft.com/office/drawing/2014/main" id="{4BB8C9E6-A09B-BD48-9B92-24C11215A24A}"/>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a:extLst>
                <a:ext uri="{FF2B5EF4-FFF2-40B4-BE49-F238E27FC236}">
                  <a16:creationId xmlns:a16="http://schemas.microsoft.com/office/drawing/2014/main" id="{12B6025D-CD29-CA4A-B5B9-CBD93A718881}"/>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Rectangle 34">
              <a:extLst>
                <a:ext uri="{FF2B5EF4-FFF2-40B4-BE49-F238E27FC236}">
                  <a16:creationId xmlns:a16="http://schemas.microsoft.com/office/drawing/2014/main" id="{83C1B999-4111-5B43-A81B-0C8D4CE8B170}"/>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DEEDF25B-2E62-E94D-BD91-A898944ED5DA}"/>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67374530-5840-5C4E-B01D-46F2229D3C6D}"/>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62484400-F35C-DD4F-A186-2A567E4E2947}"/>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51C0E573-1EC0-3543-A712-2CBB1F244E8D}"/>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1622" name="Group 39">
            <a:extLst>
              <a:ext uri="{FF2B5EF4-FFF2-40B4-BE49-F238E27FC236}">
                <a16:creationId xmlns:a16="http://schemas.microsoft.com/office/drawing/2014/main" id="{0865925C-F7F7-AC47-9ACD-6BBD1C129EE4}"/>
              </a:ext>
            </a:extLst>
          </p:cNvPr>
          <p:cNvGrpSpPr>
            <a:grpSpLocks/>
          </p:cNvGrpSpPr>
          <p:nvPr/>
        </p:nvGrpSpPr>
        <p:grpSpPr bwMode="auto">
          <a:xfrm>
            <a:off x="6302375" y="6008688"/>
            <a:ext cx="757238" cy="152400"/>
            <a:chOff x="4997572" y="3375302"/>
            <a:chExt cx="758091" cy="152400"/>
          </a:xfrm>
        </p:grpSpPr>
        <p:sp>
          <p:nvSpPr>
            <p:cNvPr id="41" name="Rectangle 40">
              <a:extLst>
                <a:ext uri="{FF2B5EF4-FFF2-40B4-BE49-F238E27FC236}">
                  <a16:creationId xmlns:a16="http://schemas.microsoft.com/office/drawing/2014/main" id="{8EFEEF04-D766-824B-B72F-7FD5DB5584B3}"/>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Rectangle 41">
              <a:extLst>
                <a:ext uri="{FF2B5EF4-FFF2-40B4-BE49-F238E27FC236}">
                  <a16:creationId xmlns:a16="http://schemas.microsoft.com/office/drawing/2014/main" id="{2D55FEEE-530A-FC4C-87F9-A1DD53B7723C}"/>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Rectangle 42">
              <a:extLst>
                <a:ext uri="{FF2B5EF4-FFF2-40B4-BE49-F238E27FC236}">
                  <a16:creationId xmlns:a16="http://schemas.microsoft.com/office/drawing/2014/main" id="{2980D3DB-CE18-9A4F-B49E-C3BD32DC0D84}"/>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2E998F06-4C1B-EC4C-A3E2-F9AA63558965}"/>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392E7D49-031E-314F-AC14-92A02D52423A}"/>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BAD836D1-2B90-6D49-B5C5-BA151D5860F5}"/>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347B4137-93C2-7B4F-82F2-5F307E9457D7}"/>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1623" name="Group 55">
            <a:extLst>
              <a:ext uri="{FF2B5EF4-FFF2-40B4-BE49-F238E27FC236}">
                <a16:creationId xmlns:a16="http://schemas.microsoft.com/office/drawing/2014/main" id="{0DBE999B-5F0E-EA44-B6EC-91476F384EEB}"/>
              </a:ext>
            </a:extLst>
          </p:cNvPr>
          <p:cNvGrpSpPr>
            <a:grpSpLocks/>
          </p:cNvGrpSpPr>
          <p:nvPr/>
        </p:nvGrpSpPr>
        <p:grpSpPr bwMode="auto">
          <a:xfrm>
            <a:off x="7605714" y="5976938"/>
            <a:ext cx="757237" cy="152400"/>
            <a:chOff x="4997572" y="3375302"/>
            <a:chExt cx="758091" cy="152400"/>
          </a:xfrm>
        </p:grpSpPr>
        <p:sp>
          <p:nvSpPr>
            <p:cNvPr id="57" name="Rectangle 56">
              <a:extLst>
                <a:ext uri="{FF2B5EF4-FFF2-40B4-BE49-F238E27FC236}">
                  <a16:creationId xmlns:a16="http://schemas.microsoft.com/office/drawing/2014/main" id="{1D98D0D2-4C8F-B841-A8F6-2ACCB49F9B82}"/>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Rectangle 57">
              <a:extLst>
                <a:ext uri="{FF2B5EF4-FFF2-40B4-BE49-F238E27FC236}">
                  <a16:creationId xmlns:a16="http://schemas.microsoft.com/office/drawing/2014/main" id="{071EDE34-9D7D-754D-A4B9-02BC1D984716}"/>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9" name="Rectangle 58">
              <a:extLst>
                <a:ext uri="{FF2B5EF4-FFF2-40B4-BE49-F238E27FC236}">
                  <a16:creationId xmlns:a16="http://schemas.microsoft.com/office/drawing/2014/main" id="{6042C472-E9A6-CB41-8FDA-72A68BF5C2C8}"/>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E52380FB-C275-5D45-968E-C13F0832067A}"/>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Rectangle 60">
              <a:extLst>
                <a:ext uri="{FF2B5EF4-FFF2-40B4-BE49-F238E27FC236}">
                  <a16:creationId xmlns:a16="http://schemas.microsoft.com/office/drawing/2014/main" id="{AD796BD9-9F17-7740-B1C1-9565410D62B7}"/>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1A731761-B500-8743-AF13-BC884084AF22}"/>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3" name="Rectangle 62">
              <a:extLst>
                <a:ext uri="{FF2B5EF4-FFF2-40B4-BE49-F238E27FC236}">
                  <a16:creationId xmlns:a16="http://schemas.microsoft.com/office/drawing/2014/main" id="{A3A8D3A7-C71A-2E45-81EC-B349C0FFC60D}"/>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1624" name="Group 63">
            <a:extLst>
              <a:ext uri="{FF2B5EF4-FFF2-40B4-BE49-F238E27FC236}">
                <a16:creationId xmlns:a16="http://schemas.microsoft.com/office/drawing/2014/main" id="{0AAA95E2-F6C7-AB49-BC01-57A4D79119BF}"/>
              </a:ext>
            </a:extLst>
          </p:cNvPr>
          <p:cNvGrpSpPr>
            <a:grpSpLocks/>
          </p:cNvGrpSpPr>
          <p:nvPr/>
        </p:nvGrpSpPr>
        <p:grpSpPr bwMode="auto">
          <a:xfrm>
            <a:off x="3270250" y="5986463"/>
            <a:ext cx="757238" cy="152400"/>
            <a:chOff x="4997572" y="3375302"/>
            <a:chExt cx="758091" cy="152400"/>
          </a:xfrm>
        </p:grpSpPr>
        <p:sp>
          <p:nvSpPr>
            <p:cNvPr id="65" name="Rectangle 64">
              <a:extLst>
                <a:ext uri="{FF2B5EF4-FFF2-40B4-BE49-F238E27FC236}">
                  <a16:creationId xmlns:a16="http://schemas.microsoft.com/office/drawing/2014/main" id="{09B625C4-5AA0-1F46-9C1B-FB7E3B81F608}"/>
                </a:ext>
              </a:extLst>
            </p:cNvPr>
            <p:cNvSpPr/>
            <p:nvPr/>
          </p:nvSpPr>
          <p:spPr>
            <a:xfrm>
              <a:off x="4997572"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Rectangle 65">
              <a:extLst>
                <a:ext uri="{FF2B5EF4-FFF2-40B4-BE49-F238E27FC236}">
                  <a16:creationId xmlns:a16="http://schemas.microsoft.com/office/drawing/2014/main" id="{BAF9C152-4C74-8C44-9A71-E8CBA32507F4}"/>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 name="Rectangle 66">
              <a:extLst>
                <a:ext uri="{FF2B5EF4-FFF2-40B4-BE49-F238E27FC236}">
                  <a16:creationId xmlns:a16="http://schemas.microsoft.com/office/drawing/2014/main" id="{1D277A3D-96E5-4841-A619-66A9CD95394F}"/>
                </a:ext>
              </a:extLst>
            </p:cNvPr>
            <p:cNvSpPr/>
            <p:nvPr/>
          </p:nvSpPr>
          <p:spPr>
            <a:xfrm>
              <a:off x="5215305"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8" name="Rectangle 67">
              <a:extLst>
                <a:ext uri="{FF2B5EF4-FFF2-40B4-BE49-F238E27FC236}">
                  <a16:creationId xmlns:a16="http://schemas.microsoft.com/office/drawing/2014/main" id="{FFFC5EDA-9A74-3442-A30C-99F536B1F81C}"/>
                </a:ext>
              </a:extLst>
            </p:cNvPr>
            <p:cNvSpPr/>
            <p:nvPr/>
          </p:nvSpPr>
          <p:spPr>
            <a:xfrm>
              <a:off x="5324965" y="3376889"/>
              <a:ext cx="106483"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9" name="Rectangle 68">
              <a:extLst>
                <a:ext uri="{FF2B5EF4-FFF2-40B4-BE49-F238E27FC236}">
                  <a16:creationId xmlns:a16="http://schemas.microsoft.com/office/drawing/2014/main" id="{F47CD0C8-BA4C-F548-BB12-735430B68578}"/>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0" name="Rectangle 69">
              <a:extLst>
                <a:ext uri="{FF2B5EF4-FFF2-40B4-BE49-F238E27FC236}">
                  <a16:creationId xmlns:a16="http://schemas.microsoft.com/office/drawing/2014/main" id="{B40267B1-4C06-7E4F-9E85-E0521CD7E654}"/>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 name="Rectangle 70">
              <a:extLst>
                <a:ext uri="{FF2B5EF4-FFF2-40B4-BE49-F238E27FC236}">
                  <a16:creationId xmlns:a16="http://schemas.microsoft.com/office/drawing/2014/main" id="{0BCCB265-3EEF-2443-BF22-FF9F5944601B}"/>
                </a:ext>
              </a:extLst>
            </p:cNvPr>
            <p:cNvSpPr/>
            <p:nvPr/>
          </p:nvSpPr>
          <p:spPr>
            <a:xfrm>
              <a:off x="5649180" y="338165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1625" name="Group 127">
            <a:extLst>
              <a:ext uri="{FF2B5EF4-FFF2-40B4-BE49-F238E27FC236}">
                <a16:creationId xmlns:a16="http://schemas.microsoft.com/office/drawing/2014/main" id="{B2DE4B47-0A85-8C4E-BF6B-82859A5A01FC}"/>
              </a:ext>
            </a:extLst>
          </p:cNvPr>
          <p:cNvGrpSpPr>
            <a:grpSpLocks/>
          </p:cNvGrpSpPr>
          <p:nvPr/>
        </p:nvGrpSpPr>
        <p:grpSpPr bwMode="auto">
          <a:xfrm>
            <a:off x="2511426" y="5978525"/>
            <a:ext cx="758825" cy="152400"/>
            <a:chOff x="4997572" y="3375302"/>
            <a:chExt cx="758091" cy="152400"/>
          </a:xfrm>
        </p:grpSpPr>
        <p:sp>
          <p:nvSpPr>
            <p:cNvPr id="129" name="Rectangle 128">
              <a:extLst>
                <a:ext uri="{FF2B5EF4-FFF2-40B4-BE49-F238E27FC236}">
                  <a16:creationId xmlns:a16="http://schemas.microsoft.com/office/drawing/2014/main" id="{C72FD739-1EDD-2844-8C48-D1A919627960}"/>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 name="Rectangle 129">
              <a:extLst>
                <a:ext uri="{FF2B5EF4-FFF2-40B4-BE49-F238E27FC236}">
                  <a16:creationId xmlns:a16="http://schemas.microsoft.com/office/drawing/2014/main" id="{F82C5DF1-D9B5-4349-A4CC-493A18E48CA7}"/>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1" name="Rectangle 130">
              <a:extLst>
                <a:ext uri="{FF2B5EF4-FFF2-40B4-BE49-F238E27FC236}">
                  <a16:creationId xmlns:a16="http://schemas.microsoft.com/office/drawing/2014/main" id="{0803B2E2-D806-6F49-B20D-4E22D150605E}"/>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2" name="Rectangle 131">
              <a:extLst>
                <a:ext uri="{FF2B5EF4-FFF2-40B4-BE49-F238E27FC236}">
                  <a16:creationId xmlns:a16="http://schemas.microsoft.com/office/drawing/2014/main" id="{71312839-75FC-2E4C-8D2A-583BF78F1359}"/>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 name="Rectangle 132">
              <a:extLst>
                <a:ext uri="{FF2B5EF4-FFF2-40B4-BE49-F238E27FC236}">
                  <a16:creationId xmlns:a16="http://schemas.microsoft.com/office/drawing/2014/main" id="{8272C8F7-D0C7-9B45-80EB-7A3A21B6EF89}"/>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4" name="Rectangle 133">
              <a:extLst>
                <a:ext uri="{FF2B5EF4-FFF2-40B4-BE49-F238E27FC236}">
                  <a16:creationId xmlns:a16="http://schemas.microsoft.com/office/drawing/2014/main" id="{70F3DF92-F085-5147-B172-42A045257FB3}"/>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5" name="Rectangle 134">
              <a:extLst>
                <a:ext uri="{FF2B5EF4-FFF2-40B4-BE49-F238E27FC236}">
                  <a16:creationId xmlns:a16="http://schemas.microsoft.com/office/drawing/2014/main" id="{5B68B923-C2E3-A740-8E11-42C6E9E4A2BA}"/>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 name="Title 1">
            <a:extLst>
              <a:ext uri="{FF2B5EF4-FFF2-40B4-BE49-F238E27FC236}">
                <a16:creationId xmlns:a16="http://schemas.microsoft.com/office/drawing/2014/main" id="{7E5BBFF9-8623-1141-B5B4-6C33F76CDFF8}"/>
              </a:ext>
            </a:extLst>
          </p:cNvPr>
          <p:cNvSpPr>
            <a:spLocks noGrp="1"/>
          </p:cNvSpPr>
          <p:nvPr>
            <p:ph type="title"/>
          </p:nvPr>
        </p:nvSpPr>
        <p:spPr/>
        <p:txBody>
          <a:bodyPr rtlCol="0">
            <a:normAutofit/>
          </a:bodyPr>
          <a:lstStyle/>
          <a:p>
            <a:pPr>
              <a:defRPr/>
            </a:pPr>
            <a:r>
              <a:rPr lang="en-US" dirty="0">
                <a:ea typeface="+mj-ea"/>
                <a:cs typeface="+mj-cs"/>
              </a:rPr>
              <a:t>CRISPR/Cas9 can also be used to switch on or off genes</a:t>
            </a:r>
          </a:p>
        </p:txBody>
      </p:sp>
      <p:cxnSp>
        <p:nvCxnSpPr>
          <p:cNvPr id="5" name="Straight Connector 4">
            <a:extLst>
              <a:ext uri="{FF2B5EF4-FFF2-40B4-BE49-F238E27FC236}">
                <a16:creationId xmlns:a16="http://schemas.microsoft.com/office/drawing/2014/main" id="{ADF03822-0998-E64A-9F9F-EE2A8AEB6963}"/>
              </a:ext>
            </a:extLst>
          </p:cNvPr>
          <p:cNvCxnSpPr>
            <a:cxnSpLocks noChangeShapeType="1"/>
          </p:cNvCxnSpPr>
          <p:nvPr/>
        </p:nvCxnSpPr>
        <p:spPr bwMode="auto">
          <a:xfrm>
            <a:off x="5654675" y="5508626"/>
            <a:ext cx="488950" cy="238125"/>
          </a:xfrm>
          <a:prstGeom prst="line">
            <a:avLst/>
          </a:prstGeom>
          <a:noFill/>
          <a:ln w="762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D7837BD9-047A-4E41-AD04-37D7F80908D9}"/>
              </a:ext>
            </a:extLst>
          </p:cNvPr>
          <p:cNvCxnSpPr>
            <a:cxnSpLocks noChangeShapeType="1"/>
          </p:cNvCxnSpPr>
          <p:nvPr/>
        </p:nvCxnSpPr>
        <p:spPr bwMode="auto">
          <a:xfrm>
            <a:off x="5921375" y="5645151"/>
            <a:ext cx="488950" cy="238125"/>
          </a:xfrm>
          <a:prstGeom prst="line">
            <a:avLst/>
          </a:prstGeom>
          <a:noFill/>
          <a:ln w="762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56EA3E97-824E-3843-A0B8-7C2224D52DF5}"/>
              </a:ext>
            </a:extLst>
          </p:cNvPr>
          <p:cNvCxnSpPr>
            <a:cxnSpLocks noChangeShapeType="1"/>
          </p:cNvCxnSpPr>
          <p:nvPr/>
        </p:nvCxnSpPr>
        <p:spPr bwMode="auto">
          <a:xfrm>
            <a:off x="6410326" y="5883275"/>
            <a:ext cx="995363"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1630" name="TextBox 10">
            <a:extLst>
              <a:ext uri="{FF2B5EF4-FFF2-40B4-BE49-F238E27FC236}">
                <a16:creationId xmlns:a16="http://schemas.microsoft.com/office/drawing/2014/main" id="{46E04DF8-E3D9-7D4E-BF45-7B11746C699C}"/>
              </a:ext>
            </a:extLst>
          </p:cNvPr>
          <p:cNvSpPr txBox="1">
            <a:spLocks noChangeArrowheads="1"/>
          </p:cNvSpPr>
          <p:nvPr/>
        </p:nvSpPr>
        <p:spPr bwMode="auto">
          <a:xfrm>
            <a:off x="6084889" y="4759326"/>
            <a:ext cx="17938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600"/>
              <a:t>Mutant Cas9 </a:t>
            </a:r>
          </a:p>
          <a:p>
            <a:pPr eaLnBrk="1" hangingPunct="1">
              <a:spcBef>
                <a:spcPct val="0"/>
              </a:spcBef>
              <a:buFontTx/>
              <a:buNone/>
            </a:pPr>
            <a:r>
              <a:rPr lang="en-US" altLang="it-IT" sz="1600"/>
              <a:t>that can bind everything but can’t cut DNA</a:t>
            </a:r>
          </a:p>
        </p:txBody>
      </p:sp>
      <p:sp>
        <p:nvSpPr>
          <p:cNvPr id="8" name="Trapezoid 7">
            <a:extLst>
              <a:ext uri="{FF2B5EF4-FFF2-40B4-BE49-F238E27FC236}">
                <a16:creationId xmlns:a16="http://schemas.microsoft.com/office/drawing/2014/main" id="{E1E605F7-0CBF-7A49-A082-80BCCED64F4A}"/>
              </a:ext>
            </a:extLst>
          </p:cNvPr>
          <p:cNvSpPr/>
          <p:nvPr/>
        </p:nvSpPr>
        <p:spPr>
          <a:xfrm flipV="1">
            <a:off x="5561014" y="5965826"/>
            <a:ext cx="2027237" cy="212725"/>
          </a:xfrm>
          <a:prstGeom prst="trapezoid">
            <a:avLst>
              <a:gd name="adj" fmla="val 33257"/>
            </a:avLst>
          </a:prstGeom>
          <a:gradFill flip="none" rotWithShape="1">
            <a:gsLst>
              <a:gs pos="0">
                <a:srgbClr val="FFFF00"/>
              </a:gs>
              <a:gs pos="47000">
                <a:srgbClr val="FFFFFF"/>
              </a:gs>
              <a:gs pos="100000">
                <a:srgbClr val="FFFF00"/>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11632" name="Group 71">
            <a:extLst>
              <a:ext uri="{FF2B5EF4-FFF2-40B4-BE49-F238E27FC236}">
                <a16:creationId xmlns:a16="http://schemas.microsoft.com/office/drawing/2014/main" id="{D3EDC81F-3B77-D641-8E46-8870618F2C36}"/>
              </a:ext>
            </a:extLst>
          </p:cNvPr>
          <p:cNvGrpSpPr>
            <a:grpSpLocks/>
          </p:cNvGrpSpPr>
          <p:nvPr/>
        </p:nvGrpSpPr>
        <p:grpSpPr bwMode="auto">
          <a:xfrm>
            <a:off x="6303964" y="5989638"/>
            <a:ext cx="757237" cy="152400"/>
            <a:chOff x="4997572" y="3375302"/>
            <a:chExt cx="758091" cy="152400"/>
          </a:xfrm>
        </p:grpSpPr>
        <p:sp>
          <p:nvSpPr>
            <p:cNvPr id="73" name="Rectangle 72">
              <a:extLst>
                <a:ext uri="{FF2B5EF4-FFF2-40B4-BE49-F238E27FC236}">
                  <a16:creationId xmlns:a16="http://schemas.microsoft.com/office/drawing/2014/main" id="{96B9ADE3-B493-984C-9557-3172F3A050BA}"/>
                </a:ext>
              </a:extLst>
            </p:cNvPr>
            <p:cNvSpPr/>
            <p:nvPr/>
          </p:nvSpPr>
          <p:spPr>
            <a:xfrm>
              <a:off x="4997572" y="337530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4" name="Rectangle 73">
              <a:extLst>
                <a:ext uri="{FF2B5EF4-FFF2-40B4-BE49-F238E27FC236}">
                  <a16:creationId xmlns:a16="http://schemas.microsoft.com/office/drawing/2014/main" id="{C877A4DC-D16A-E34E-BE6A-CA08E3942897}"/>
                </a:ext>
              </a:extLst>
            </p:cNvPr>
            <p:cNvSpPr/>
            <p:nvPr/>
          </p:nvSpPr>
          <p:spPr>
            <a:xfrm>
              <a:off x="5105644"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5" name="Rectangle 74">
              <a:extLst>
                <a:ext uri="{FF2B5EF4-FFF2-40B4-BE49-F238E27FC236}">
                  <a16:creationId xmlns:a16="http://schemas.microsoft.com/office/drawing/2014/main" id="{EC37B231-01AD-6F4D-946A-204339FB5897}"/>
                </a:ext>
              </a:extLst>
            </p:cNvPr>
            <p:cNvSpPr/>
            <p:nvPr/>
          </p:nvSpPr>
          <p:spPr>
            <a:xfrm>
              <a:off x="5215304" y="3375302"/>
              <a:ext cx="106483"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6" name="Rectangle 75">
              <a:extLst>
                <a:ext uri="{FF2B5EF4-FFF2-40B4-BE49-F238E27FC236}">
                  <a16:creationId xmlns:a16="http://schemas.microsoft.com/office/drawing/2014/main" id="{5808A197-F672-D048-AAB9-405237E01C48}"/>
                </a:ext>
              </a:extLst>
            </p:cNvPr>
            <p:cNvSpPr/>
            <p:nvPr/>
          </p:nvSpPr>
          <p:spPr>
            <a:xfrm>
              <a:off x="5324966" y="3376889"/>
              <a:ext cx="10648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7" name="Rectangle 76">
              <a:extLst>
                <a:ext uri="{FF2B5EF4-FFF2-40B4-BE49-F238E27FC236}">
                  <a16:creationId xmlns:a16="http://schemas.microsoft.com/office/drawing/2014/main" id="{79EEF5AB-4509-E346-926F-A2EEB1558525}"/>
                </a:ext>
              </a:extLst>
            </p:cNvPr>
            <p:cNvSpPr/>
            <p:nvPr/>
          </p:nvSpPr>
          <p:spPr>
            <a:xfrm>
              <a:off x="5431448" y="3376889"/>
              <a:ext cx="108072"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8" name="Rectangle 77">
              <a:extLst>
                <a:ext uri="{FF2B5EF4-FFF2-40B4-BE49-F238E27FC236}">
                  <a16:creationId xmlns:a16="http://schemas.microsoft.com/office/drawing/2014/main" id="{1CF53C0F-038B-0947-8D19-F6009BC67495}"/>
                </a:ext>
              </a:extLst>
            </p:cNvPr>
            <p:cNvSpPr/>
            <p:nvPr/>
          </p:nvSpPr>
          <p:spPr>
            <a:xfrm>
              <a:off x="5541109" y="3375302"/>
              <a:ext cx="10807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9" name="Rectangle 78">
              <a:extLst>
                <a:ext uri="{FF2B5EF4-FFF2-40B4-BE49-F238E27FC236}">
                  <a16:creationId xmlns:a16="http://schemas.microsoft.com/office/drawing/2014/main" id="{7F9776ED-6BAA-EB46-9965-ED1AEBF6EA42}"/>
                </a:ext>
              </a:extLst>
            </p:cNvPr>
            <p:cNvSpPr/>
            <p:nvPr/>
          </p:nvSpPr>
          <p:spPr>
            <a:xfrm>
              <a:off x="5649181" y="3381652"/>
              <a:ext cx="106482"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1633" name="Group 79">
            <a:extLst>
              <a:ext uri="{FF2B5EF4-FFF2-40B4-BE49-F238E27FC236}">
                <a16:creationId xmlns:a16="http://schemas.microsoft.com/office/drawing/2014/main" id="{5CD944E1-8323-F14A-86AB-F765E2493A62}"/>
              </a:ext>
            </a:extLst>
          </p:cNvPr>
          <p:cNvGrpSpPr>
            <a:grpSpLocks/>
          </p:cNvGrpSpPr>
          <p:nvPr/>
        </p:nvGrpSpPr>
        <p:grpSpPr bwMode="auto">
          <a:xfrm>
            <a:off x="7064376" y="5995988"/>
            <a:ext cx="758825" cy="152400"/>
            <a:chOff x="4997572" y="3375302"/>
            <a:chExt cx="758091" cy="152400"/>
          </a:xfrm>
        </p:grpSpPr>
        <p:sp>
          <p:nvSpPr>
            <p:cNvPr id="81" name="Rectangle 80">
              <a:extLst>
                <a:ext uri="{FF2B5EF4-FFF2-40B4-BE49-F238E27FC236}">
                  <a16:creationId xmlns:a16="http://schemas.microsoft.com/office/drawing/2014/main" id="{5CDB1106-83D0-974A-809E-72A19F085EDD}"/>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 name="Rectangle 81">
              <a:extLst>
                <a:ext uri="{FF2B5EF4-FFF2-40B4-BE49-F238E27FC236}">
                  <a16:creationId xmlns:a16="http://schemas.microsoft.com/office/drawing/2014/main" id="{A840EAE6-DE8C-A043-A411-2AF7F25CB357}"/>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Rectangle 82">
              <a:extLst>
                <a:ext uri="{FF2B5EF4-FFF2-40B4-BE49-F238E27FC236}">
                  <a16:creationId xmlns:a16="http://schemas.microsoft.com/office/drawing/2014/main" id="{1C050D7E-A8A9-AC47-A538-3BD2CBC81AC3}"/>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4" name="Rectangle 83">
              <a:extLst>
                <a:ext uri="{FF2B5EF4-FFF2-40B4-BE49-F238E27FC236}">
                  <a16:creationId xmlns:a16="http://schemas.microsoft.com/office/drawing/2014/main" id="{702D3CC3-440C-D544-8044-B365BA5B87C0}"/>
                </a:ext>
              </a:extLst>
            </p:cNvPr>
            <p:cNvSpPr/>
            <p:nvPr/>
          </p:nvSpPr>
          <p:spPr>
            <a:xfrm>
              <a:off x="5324281" y="3376889"/>
              <a:ext cx="107846"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5" name="Rectangle 84">
              <a:extLst>
                <a:ext uri="{FF2B5EF4-FFF2-40B4-BE49-F238E27FC236}">
                  <a16:creationId xmlns:a16="http://schemas.microsoft.com/office/drawing/2014/main" id="{0ABE4CF7-96C1-7F49-A55E-8E063B68C12A}"/>
                </a:ext>
              </a:extLst>
            </p:cNvPr>
            <p:cNvSpPr/>
            <p:nvPr/>
          </p:nvSpPr>
          <p:spPr>
            <a:xfrm>
              <a:off x="5432126" y="3376889"/>
              <a:ext cx="106260" cy="147638"/>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6" name="Rectangle 85">
              <a:extLst>
                <a:ext uri="{FF2B5EF4-FFF2-40B4-BE49-F238E27FC236}">
                  <a16:creationId xmlns:a16="http://schemas.microsoft.com/office/drawing/2014/main" id="{DA9D39E6-E947-BF49-9DE4-60625919C76C}"/>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7" name="Rectangle 86">
              <a:extLst>
                <a:ext uri="{FF2B5EF4-FFF2-40B4-BE49-F238E27FC236}">
                  <a16:creationId xmlns:a16="http://schemas.microsoft.com/office/drawing/2014/main" id="{CDE1414D-88E3-4E44-92F0-A39C26813D3C}"/>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11634" name="Group 119">
            <a:extLst>
              <a:ext uri="{FF2B5EF4-FFF2-40B4-BE49-F238E27FC236}">
                <a16:creationId xmlns:a16="http://schemas.microsoft.com/office/drawing/2014/main" id="{E4C8C8AC-FA60-7843-BFF1-BDACC33A68FB}"/>
              </a:ext>
            </a:extLst>
          </p:cNvPr>
          <p:cNvGrpSpPr>
            <a:grpSpLocks/>
          </p:cNvGrpSpPr>
          <p:nvPr/>
        </p:nvGrpSpPr>
        <p:grpSpPr bwMode="auto">
          <a:xfrm>
            <a:off x="5543551" y="5994400"/>
            <a:ext cx="758825" cy="152400"/>
            <a:chOff x="4997572" y="3375302"/>
            <a:chExt cx="758091" cy="152400"/>
          </a:xfrm>
        </p:grpSpPr>
        <p:sp>
          <p:nvSpPr>
            <p:cNvPr id="121" name="Rectangle 120">
              <a:extLst>
                <a:ext uri="{FF2B5EF4-FFF2-40B4-BE49-F238E27FC236}">
                  <a16:creationId xmlns:a16="http://schemas.microsoft.com/office/drawing/2014/main" id="{F7F0D112-E7ED-2140-B839-6D15F7DCA794}"/>
                </a:ext>
              </a:extLst>
            </p:cNvPr>
            <p:cNvSpPr/>
            <p:nvPr/>
          </p:nvSpPr>
          <p:spPr>
            <a:xfrm>
              <a:off x="4997572"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 name="Rectangle 121">
              <a:extLst>
                <a:ext uri="{FF2B5EF4-FFF2-40B4-BE49-F238E27FC236}">
                  <a16:creationId xmlns:a16="http://schemas.microsoft.com/office/drawing/2014/main" id="{B46DB59E-B680-304C-AE81-A47BCD506E1D}"/>
                </a:ext>
              </a:extLst>
            </p:cNvPr>
            <p:cNvSpPr/>
            <p:nvPr/>
          </p:nvSpPr>
          <p:spPr>
            <a:xfrm>
              <a:off x="5107004"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3" name="Rectangle 122">
              <a:extLst>
                <a:ext uri="{FF2B5EF4-FFF2-40B4-BE49-F238E27FC236}">
                  <a16:creationId xmlns:a16="http://schemas.microsoft.com/office/drawing/2014/main" id="{B75382B2-A065-0B4F-97E7-EEFD93794092}"/>
                </a:ext>
              </a:extLst>
            </p:cNvPr>
            <p:cNvSpPr/>
            <p:nvPr/>
          </p:nvSpPr>
          <p:spPr>
            <a:xfrm>
              <a:off x="5214850" y="337530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4" name="Rectangle 123">
              <a:extLst>
                <a:ext uri="{FF2B5EF4-FFF2-40B4-BE49-F238E27FC236}">
                  <a16:creationId xmlns:a16="http://schemas.microsoft.com/office/drawing/2014/main" id="{DC3CE513-8585-3642-BEE0-71FC3792D2C4}"/>
                </a:ext>
              </a:extLst>
            </p:cNvPr>
            <p:cNvSpPr/>
            <p:nvPr/>
          </p:nvSpPr>
          <p:spPr>
            <a:xfrm>
              <a:off x="5324281" y="3376890"/>
              <a:ext cx="107846"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 name="Rectangle 124">
              <a:extLst>
                <a:ext uri="{FF2B5EF4-FFF2-40B4-BE49-F238E27FC236}">
                  <a16:creationId xmlns:a16="http://schemas.microsoft.com/office/drawing/2014/main" id="{F7916D62-E9EF-3A4A-8122-502878A12F50}"/>
                </a:ext>
              </a:extLst>
            </p:cNvPr>
            <p:cNvSpPr/>
            <p:nvPr/>
          </p:nvSpPr>
          <p:spPr>
            <a:xfrm>
              <a:off x="5432126" y="3376890"/>
              <a:ext cx="106260" cy="147637"/>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6" name="Rectangle 125">
              <a:extLst>
                <a:ext uri="{FF2B5EF4-FFF2-40B4-BE49-F238E27FC236}">
                  <a16:creationId xmlns:a16="http://schemas.microsoft.com/office/drawing/2014/main" id="{96577192-F3BD-8F4C-BC52-EF8CC3C45562}"/>
                </a:ext>
              </a:extLst>
            </p:cNvPr>
            <p:cNvSpPr/>
            <p:nvPr/>
          </p:nvSpPr>
          <p:spPr>
            <a:xfrm>
              <a:off x="5541558" y="3375302"/>
              <a:ext cx="106259"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7" name="Rectangle 126">
              <a:extLst>
                <a:ext uri="{FF2B5EF4-FFF2-40B4-BE49-F238E27FC236}">
                  <a16:creationId xmlns:a16="http://schemas.microsoft.com/office/drawing/2014/main" id="{FF84BD8D-3D7B-3F4E-8A1A-F45186B49C9F}"/>
                </a:ext>
              </a:extLst>
            </p:cNvPr>
            <p:cNvSpPr/>
            <p:nvPr/>
          </p:nvSpPr>
          <p:spPr>
            <a:xfrm>
              <a:off x="5647817" y="3381652"/>
              <a:ext cx="107846" cy="146050"/>
            </a:xfrm>
            <a:prstGeom prst="rect">
              <a:avLst/>
            </a:prstGeom>
            <a:no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3" name="Straight Connector 12">
            <a:extLst>
              <a:ext uri="{FF2B5EF4-FFF2-40B4-BE49-F238E27FC236}">
                <a16:creationId xmlns:a16="http://schemas.microsoft.com/office/drawing/2014/main" id="{0A67CD18-7230-C64A-B608-30313A2D2B87}"/>
              </a:ext>
            </a:extLst>
          </p:cNvPr>
          <p:cNvCxnSpPr>
            <a:cxnSpLocks noChangeShapeType="1"/>
          </p:cNvCxnSpPr>
          <p:nvPr/>
        </p:nvCxnSpPr>
        <p:spPr bwMode="auto">
          <a:xfrm>
            <a:off x="2000251" y="6007100"/>
            <a:ext cx="6361113"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id="{9F18C2D3-B07B-AD4E-BB1C-E6A33030F6D3}"/>
              </a:ext>
            </a:extLst>
          </p:cNvPr>
          <p:cNvCxnSpPr>
            <a:cxnSpLocks noChangeShapeType="1"/>
          </p:cNvCxnSpPr>
          <p:nvPr/>
        </p:nvCxnSpPr>
        <p:spPr bwMode="auto">
          <a:xfrm>
            <a:off x="2001839" y="6130925"/>
            <a:ext cx="6359525" cy="0"/>
          </a:xfrm>
          <a:prstGeom prst="line">
            <a:avLst/>
          </a:prstGeom>
          <a:noFill/>
          <a:ln w="57150">
            <a:solidFill>
              <a:srgbClr val="1C0FA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1637" name="TextBox 135">
            <a:extLst>
              <a:ext uri="{FF2B5EF4-FFF2-40B4-BE49-F238E27FC236}">
                <a16:creationId xmlns:a16="http://schemas.microsoft.com/office/drawing/2014/main" id="{120C69AB-AE3C-034E-A337-5234CCA99528}"/>
              </a:ext>
            </a:extLst>
          </p:cNvPr>
          <p:cNvSpPr txBox="1">
            <a:spLocks noChangeArrowheads="1"/>
          </p:cNvSpPr>
          <p:nvPr/>
        </p:nvSpPr>
        <p:spPr bwMode="auto">
          <a:xfrm>
            <a:off x="1857375" y="1587500"/>
            <a:ext cx="85931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it-IT" sz="2000"/>
              <a:t>Uses a mutant Cas9 that can bind everything but can’t cut DNA</a:t>
            </a:r>
          </a:p>
          <a:p>
            <a:pPr eaLnBrk="1" hangingPunct="1">
              <a:spcBef>
                <a:spcPct val="0"/>
              </a:spcBef>
            </a:pPr>
            <a:r>
              <a:rPr lang="en-US" altLang="it-IT" sz="2000"/>
              <a:t>This means it locks on tightly to the DNA that matches the guide sequence</a:t>
            </a:r>
          </a:p>
          <a:p>
            <a:pPr eaLnBrk="1" hangingPunct="1">
              <a:spcBef>
                <a:spcPct val="0"/>
              </a:spcBef>
            </a:pPr>
            <a:r>
              <a:rPr lang="en-US" altLang="it-IT" sz="2000"/>
              <a:t>An example of how this can be used is by having a big Cas9 protein sitting at say a transcription factor binding site we can block the transcription factor from coming into the gene promoter so switch off the expression of that specific gene in a highly targeted way.  </a:t>
            </a:r>
          </a:p>
        </p:txBody>
      </p:sp>
      <p:cxnSp>
        <p:nvCxnSpPr>
          <p:cNvPr id="101" name="Straight Connector 100">
            <a:extLst>
              <a:ext uri="{FF2B5EF4-FFF2-40B4-BE49-F238E27FC236}">
                <a16:creationId xmlns:a16="http://schemas.microsoft.com/office/drawing/2014/main" id="{7AC34401-151E-724B-9D01-7678C512F9BE}"/>
              </a:ext>
            </a:extLst>
          </p:cNvPr>
          <p:cNvCxnSpPr>
            <a:cxnSpLocks noChangeShapeType="1"/>
          </p:cNvCxnSpPr>
          <p:nvPr/>
        </p:nvCxnSpPr>
        <p:spPr bwMode="auto">
          <a:xfrm>
            <a:off x="6430963" y="6003925"/>
            <a:ext cx="996950"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2" name="Straight Connector 101">
            <a:extLst>
              <a:ext uri="{FF2B5EF4-FFF2-40B4-BE49-F238E27FC236}">
                <a16:creationId xmlns:a16="http://schemas.microsoft.com/office/drawing/2014/main" id="{6246AD46-904D-2547-BD7B-67C7E27F834C}"/>
              </a:ext>
            </a:extLst>
          </p:cNvPr>
          <p:cNvCxnSpPr>
            <a:cxnSpLocks noChangeShapeType="1"/>
          </p:cNvCxnSpPr>
          <p:nvPr/>
        </p:nvCxnSpPr>
        <p:spPr bwMode="auto">
          <a:xfrm>
            <a:off x="6430963" y="6137275"/>
            <a:ext cx="996950" cy="0"/>
          </a:xfrm>
          <a:prstGeom prst="line">
            <a:avLst/>
          </a:prstGeom>
          <a:noFill/>
          <a:ln w="5715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1640" name="TextBox 2">
            <a:extLst>
              <a:ext uri="{FF2B5EF4-FFF2-40B4-BE49-F238E27FC236}">
                <a16:creationId xmlns:a16="http://schemas.microsoft.com/office/drawing/2014/main" id="{7F55C0A8-0028-D94C-BA6F-BB178E96A8B2}"/>
              </a:ext>
            </a:extLst>
          </p:cNvPr>
          <p:cNvSpPr txBox="1">
            <a:spLocks noChangeArrowheads="1"/>
          </p:cNvSpPr>
          <p:nvPr/>
        </p:nvSpPr>
        <p:spPr bwMode="auto">
          <a:xfrm>
            <a:off x="3079751" y="5645150"/>
            <a:ext cx="2112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it-IT" sz="1800"/>
              <a:t>Gene promoter DNA</a:t>
            </a:r>
          </a:p>
        </p:txBody>
      </p:sp>
      <p:sp>
        <p:nvSpPr>
          <p:cNvPr id="103" name="Oval 102">
            <a:extLst>
              <a:ext uri="{FF2B5EF4-FFF2-40B4-BE49-F238E27FC236}">
                <a16:creationId xmlns:a16="http://schemas.microsoft.com/office/drawing/2014/main" id="{F711CB00-0A6D-1B43-A4A7-1F5681DF83DE}"/>
              </a:ext>
            </a:extLst>
          </p:cNvPr>
          <p:cNvSpPr>
            <a:spLocks noChangeArrowheads="1"/>
          </p:cNvSpPr>
          <p:nvPr/>
        </p:nvSpPr>
        <p:spPr bwMode="auto">
          <a:xfrm>
            <a:off x="8656638" y="3346450"/>
            <a:ext cx="1808162" cy="1512888"/>
          </a:xfrm>
          <a:prstGeom prst="ellipse">
            <a:avLst/>
          </a:prstGeom>
          <a:solidFill>
            <a:srgbClr val="FCD5B5"/>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a:defRPr/>
            </a:pPr>
            <a:endParaRPr lang="en-US" sz="1400" dirty="0"/>
          </a:p>
        </p:txBody>
      </p:sp>
      <p:sp>
        <p:nvSpPr>
          <p:cNvPr id="111642" name="TextBox 8">
            <a:extLst>
              <a:ext uri="{FF2B5EF4-FFF2-40B4-BE49-F238E27FC236}">
                <a16:creationId xmlns:a16="http://schemas.microsoft.com/office/drawing/2014/main" id="{7705816D-19A4-BD4E-891C-B4EB502F5985}"/>
              </a:ext>
            </a:extLst>
          </p:cNvPr>
          <p:cNvSpPr txBox="1">
            <a:spLocks noChangeArrowheads="1"/>
          </p:cNvSpPr>
          <p:nvPr/>
        </p:nvSpPr>
        <p:spPr bwMode="auto">
          <a:xfrm>
            <a:off x="8612204" y="3759201"/>
            <a:ext cx="18811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it-IT" sz="2400"/>
              <a:t>Transcription </a:t>
            </a:r>
          </a:p>
          <a:p>
            <a:pPr algn="ctr" eaLnBrk="1" hangingPunct="1">
              <a:spcBef>
                <a:spcPct val="0"/>
              </a:spcBef>
              <a:buFontTx/>
              <a:buNone/>
            </a:pPr>
            <a:r>
              <a:rPr lang="en-US" altLang="it-IT" sz="2400"/>
              <a:t>factor</a:t>
            </a:r>
          </a:p>
          <a:p>
            <a:pPr algn="ctr" eaLnBrk="1" hangingPunct="1">
              <a:spcBef>
                <a:spcPct val="0"/>
              </a:spcBef>
              <a:buFontTx/>
              <a:buNone/>
            </a:pPr>
            <a:endParaRPr lang="en-US" altLang="it-IT" sz="2400"/>
          </a:p>
        </p:txBody>
      </p:sp>
      <p:sp>
        <p:nvSpPr>
          <p:cNvPr id="10" name="Up Arrow 9">
            <a:extLst>
              <a:ext uri="{FF2B5EF4-FFF2-40B4-BE49-F238E27FC236}">
                <a16:creationId xmlns:a16="http://schemas.microsoft.com/office/drawing/2014/main" id="{14DD2614-2FAB-034C-A376-EB3A1674AFB0}"/>
              </a:ext>
            </a:extLst>
          </p:cNvPr>
          <p:cNvSpPr>
            <a:spLocks noChangeArrowheads="1"/>
          </p:cNvSpPr>
          <p:nvPr/>
        </p:nvSpPr>
        <p:spPr bwMode="auto">
          <a:xfrm rot="3386181">
            <a:off x="7816058" y="4102895"/>
            <a:ext cx="649287" cy="1120775"/>
          </a:xfrm>
          <a:prstGeom prst="upArrow">
            <a:avLst>
              <a:gd name="adj1" fmla="val 50000"/>
              <a:gd name="adj2" fmla="val 5000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Tree>
    <p:extLst>
      <p:ext uri="{BB962C8B-B14F-4D97-AF65-F5344CB8AC3E}">
        <p14:creationId xmlns:p14="http://schemas.microsoft.com/office/powerpoint/2010/main" val="4789558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Immagine 4">
            <a:extLst>
              <a:ext uri="{FF2B5EF4-FFF2-40B4-BE49-F238E27FC236}">
                <a16:creationId xmlns:a16="http://schemas.microsoft.com/office/drawing/2014/main" id="{EEBB9E17-BF1F-C54C-8C78-9D4D7FAE0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50913"/>
            <a:ext cx="4160838"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6" name="Immagine 6">
            <a:extLst>
              <a:ext uri="{FF2B5EF4-FFF2-40B4-BE49-F238E27FC236}">
                <a16:creationId xmlns:a16="http://schemas.microsoft.com/office/drawing/2014/main" id="{7D246783-479F-8F4B-A070-5D85966CA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214" y="430214"/>
            <a:ext cx="4173537"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24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B95F25B-99F8-8A47-ACB2-12444ACE0A0B}"/>
              </a:ext>
            </a:extLst>
          </p:cNvPr>
          <p:cNvSpPr>
            <a:spLocks noChangeArrowheads="1"/>
          </p:cNvSpPr>
          <p:nvPr/>
        </p:nvSpPr>
        <p:spPr bwMode="auto">
          <a:xfrm>
            <a:off x="1752600" y="196851"/>
            <a:ext cx="8686800" cy="5632311"/>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it-IT" altLang="it-IT" sz="1800" dirty="0">
              <a:solidFill>
                <a:srgbClr val="000000"/>
              </a:solidFill>
              <a:latin typeface="Calibri" panose="020F0502020204030204" pitchFamily="34" charset="0"/>
            </a:endParaRPr>
          </a:p>
          <a:p>
            <a:pPr eaLnBrk="1" hangingPunct="1">
              <a:defRPr/>
            </a:pPr>
            <a:endParaRPr lang="it-IT" altLang="it-IT" sz="1800" dirty="0">
              <a:solidFill>
                <a:srgbClr val="000000"/>
              </a:solidFill>
              <a:latin typeface="Calibri" panose="020F0502020204030204" pitchFamily="34" charset="0"/>
            </a:endParaRPr>
          </a:p>
          <a:p>
            <a:pPr eaLnBrk="1" hangingPunct="1">
              <a:defRPr/>
            </a:pPr>
            <a:r>
              <a:rPr lang="it-IT" altLang="it-IT" sz="1800" dirty="0" err="1">
                <a:solidFill>
                  <a:srgbClr val="000000"/>
                </a:solidFill>
                <a:latin typeface="Calibri" panose="020F0502020204030204" pitchFamily="34" charset="0"/>
              </a:rPr>
              <a:t>SNPs</a:t>
            </a:r>
            <a:r>
              <a:rPr lang="it-IT" altLang="it-IT" sz="1800" dirty="0">
                <a:solidFill>
                  <a:srgbClr val="000000"/>
                </a:solidFill>
                <a:latin typeface="Calibri" panose="020F0502020204030204" pitchFamily="34" charset="0"/>
              </a:rPr>
              <a:t> are </a:t>
            </a:r>
            <a:r>
              <a:rPr lang="it-IT" altLang="it-IT" sz="1800" dirty="0" err="1">
                <a:solidFill>
                  <a:srgbClr val="000000"/>
                </a:solidFill>
                <a:latin typeface="Calibri" panose="020F0502020204030204" pitchFamily="34" charset="0"/>
              </a:rPr>
              <a:t>variants</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at</a:t>
            </a:r>
            <a:r>
              <a:rPr lang="it-IT" altLang="it-IT" sz="1800" dirty="0">
                <a:solidFill>
                  <a:srgbClr val="000000"/>
                </a:solidFill>
                <a:latin typeface="Calibri" panose="020F0502020204030204" pitchFamily="34" charset="0"/>
              </a:rPr>
              <a:t> single nucleotide positions and are </a:t>
            </a:r>
            <a:r>
              <a:rPr lang="it-IT" altLang="it-IT" sz="1800" dirty="0" err="1">
                <a:solidFill>
                  <a:srgbClr val="000000"/>
                </a:solidFill>
                <a:latin typeface="Calibri" panose="020F0502020204030204" pitchFamily="34" charset="0"/>
              </a:rPr>
              <a:t>almost</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always</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biallelic</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only</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two</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choices</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exist</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at</a:t>
            </a:r>
            <a:r>
              <a:rPr lang="it-IT" altLang="it-IT" sz="1800" dirty="0">
                <a:solidFill>
                  <a:srgbClr val="000000"/>
                </a:solidFill>
                <a:latin typeface="Calibri" panose="020F0502020204030204" pitchFamily="34" charset="0"/>
              </a:rPr>
              <a:t> a </a:t>
            </a:r>
            <a:r>
              <a:rPr lang="it-IT" altLang="it-IT" sz="1800" dirty="0" err="1">
                <a:solidFill>
                  <a:srgbClr val="000000"/>
                </a:solidFill>
                <a:latin typeface="Calibri" panose="020F0502020204030204" pitchFamily="34" charset="0"/>
              </a:rPr>
              <a:t>given</a:t>
            </a:r>
            <a:r>
              <a:rPr lang="it-IT" altLang="it-IT" sz="1800" dirty="0">
                <a:solidFill>
                  <a:srgbClr val="000000"/>
                </a:solidFill>
                <a:latin typeface="Calibri" panose="020F0502020204030204" pitchFamily="34" charset="0"/>
              </a:rPr>
              <a:t> site </a:t>
            </a:r>
            <a:r>
              <a:rPr lang="it-IT" altLang="it-IT" sz="1800" dirty="0" err="1">
                <a:solidFill>
                  <a:srgbClr val="000000"/>
                </a:solidFill>
                <a:latin typeface="Calibri" panose="020F0502020204030204" pitchFamily="34" charset="0"/>
              </a:rPr>
              <a:t>within</a:t>
            </a:r>
            <a:r>
              <a:rPr lang="it-IT" altLang="it-IT" sz="1800" dirty="0">
                <a:solidFill>
                  <a:srgbClr val="000000"/>
                </a:solidFill>
                <a:latin typeface="Calibri" panose="020F0502020204030204" pitchFamily="34" charset="0"/>
              </a:rPr>
              <a:t> the </a:t>
            </a:r>
            <a:r>
              <a:rPr lang="it-IT" altLang="it-IT" sz="1800" dirty="0" err="1">
                <a:solidFill>
                  <a:srgbClr val="000000"/>
                </a:solidFill>
                <a:latin typeface="Calibri" panose="020F0502020204030204" pitchFamily="34" charset="0"/>
              </a:rPr>
              <a:t>population</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such</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as</a:t>
            </a:r>
            <a:r>
              <a:rPr lang="it-IT" altLang="it-IT" sz="1800" dirty="0">
                <a:solidFill>
                  <a:srgbClr val="000000"/>
                </a:solidFill>
                <a:latin typeface="Calibri" panose="020F0502020204030204" pitchFamily="34" charset="0"/>
              </a:rPr>
              <a:t> A or T). </a:t>
            </a:r>
            <a:r>
              <a:rPr lang="it-IT" altLang="it-IT" sz="1800" b="1" dirty="0">
                <a:solidFill>
                  <a:srgbClr val="000000"/>
                </a:solidFill>
                <a:latin typeface="Calibri" panose="020F0502020204030204" pitchFamily="34" charset="0"/>
              </a:rPr>
              <a:t>More </a:t>
            </a:r>
            <a:r>
              <a:rPr lang="it-IT" altLang="it-IT" sz="1800" b="1" dirty="0" err="1">
                <a:solidFill>
                  <a:srgbClr val="000000"/>
                </a:solidFill>
                <a:latin typeface="Calibri" panose="020F0502020204030204" pitchFamily="34" charset="0"/>
              </a:rPr>
              <a:t>than</a:t>
            </a:r>
            <a:r>
              <a:rPr lang="it-IT" altLang="it-IT" sz="1800" b="1" dirty="0">
                <a:solidFill>
                  <a:srgbClr val="000000"/>
                </a:solidFill>
                <a:latin typeface="Calibri" panose="020F0502020204030204" pitchFamily="34" charset="0"/>
              </a:rPr>
              <a:t> 6 </a:t>
            </a:r>
            <a:r>
              <a:rPr lang="it-IT" altLang="it-IT" sz="1800" b="1" dirty="0" err="1">
                <a:solidFill>
                  <a:srgbClr val="000000"/>
                </a:solidFill>
                <a:latin typeface="Calibri" panose="020F0502020204030204" pitchFamily="34" charset="0"/>
              </a:rPr>
              <a:t>million</a:t>
            </a:r>
            <a:r>
              <a:rPr lang="it-IT" altLang="it-IT" sz="1800" b="1" dirty="0">
                <a:solidFill>
                  <a:srgbClr val="000000"/>
                </a:solidFill>
                <a:latin typeface="Calibri" panose="020F0502020204030204" pitchFamily="34" charset="0"/>
              </a:rPr>
              <a:t> human </a:t>
            </a:r>
            <a:r>
              <a:rPr lang="it-IT" altLang="it-IT" sz="1800" b="1" dirty="0" err="1">
                <a:solidFill>
                  <a:srgbClr val="000000"/>
                </a:solidFill>
                <a:latin typeface="Calibri" panose="020F0502020204030204" pitchFamily="34" charset="0"/>
              </a:rPr>
              <a:t>SNPs</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have</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been</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identified</a:t>
            </a:r>
            <a:r>
              <a:rPr lang="it-IT" altLang="it-IT" sz="1800" dirty="0">
                <a:solidFill>
                  <a:srgbClr val="000000"/>
                </a:solidFill>
                <a:latin typeface="Calibri" panose="020F0502020204030204" pitchFamily="34" charset="0"/>
              </a:rPr>
              <a:t>, with </a:t>
            </a:r>
            <a:r>
              <a:rPr lang="it-IT" altLang="it-IT" sz="1800" dirty="0" err="1">
                <a:solidFill>
                  <a:srgbClr val="000000"/>
                </a:solidFill>
                <a:latin typeface="Calibri" panose="020F0502020204030204" pitchFamily="34" charset="0"/>
              </a:rPr>
              <a:t>many</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showing</a:t>
            </a:r>
            <a:r>
              <a:rPr lang="it-IT" altLang="it-IT" sz="1800" dirty="0">
                <a:solidFill>
                  <a:srgbClr val="000000"/>
                </a:solidFill>
                <a:latin typeface="Calibri" panose="020F0502020204030204" pitchFamily="34" charset="0"/>
              </a:rPr>
              <a:t> wide </a:t>
            </a:r>
            <a:r>
              <a:rPr lang="it-IT" altLang="it-IT" sz="1800" dirty="0" err="1">
                <a:solidFill>
                  <a:srgbClr val="000000"/>
                </a:solidFill>
                <a:latin typeface="Calibri" panose="020F0502020204030204" pitchFamily="34" charset="0"/>
              </a:rPr>
              <a:t>variation</a:t>
            </a:r>
            <a:r>
              <a:rPr lang="it-IT" altLang="it-IT" sz="1800" dirty="0">
                <a:solidFill>
                  <a:srgbClr val="000000"/>
                </a:solidFill>
                <a:latin typeface="Calibri" panose="020F0502020204030204" pitchFamily="34" charset="0"/>
              </a:rPr>
              <a:t> in </a:t>
            </a:r>
            <a:r>
              <a:rPr lang="it-IT" altLang="it-IT" sz="1800" dirty="0" err="1">
                <a:solidFill>
                  <a:srgbClr val="000000"/>
                </a:solidFill>
                <a:latin typeface="Calibri" panose="020F0502020204030204" pitchFamily="34" charset="0"/>
              </a:rPr>
              <a:t>frequency</a:t>
            </a:r>
            <a:r>
              <a:rPr lang="it-IT" altLang="it-IT" sz="1800" dirty="0">
                <a:solidFill>
                  <a:srgbClr val="000000"/>
                </a:solidFill>
                <a:latin typeface="Calibri" panose="020F0502020204030204" pitchFamily="34" charset="0"/>
              </a:rPr>
              <a:t> in </a:t>
            </a:r>
            <a:r>
              <a:rPr lang="it-IT" altLang="it-IT" sz="1800" dirty="0" err="1">
                <a:solidFill>
                  <a:srgbClr val="000000"/>
                </a:solidFill>
                <a:latin typeface="Calibri" panose="020F0502020204030204" pitchFamily="34" charset="0"/>
              </a:rPr>
              <a:t>different</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populations</a:t>
            </a:r>
            <a:r>
              <a:rPr lang="it-IT" altLang="it-IT" sz="1800" dirty="0">
                <a:solidFill>
                  <a:srgbClr val="000000"/>
                </a:solidFill>
                <a:latin typeface="Calibri" panose="020F0502020204030204" pitchFamily="34" charset="0"/>
              </a:rPr>
              <a:t>. The </a:t>
            </a:r>
            <a:r>
              <a:rPr lang="it-IT" altLang="it-IT" sz="1800" dirty="0" err="1">
                <a:solidFill>
                  <a:srgbClr val="000000"/>
                </a:solidFill>
                <a:latin typeface="Calibri" panose="020F0502020204030204" pitchFamily="34" charset="0"/>
              </a:rPr>
              <a:t>following</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features</a:t>
            </a:r>
            <a:r>
              <a:rPr lang="it-IT" altLang="it-IT" sz="1800" dirty="0">
                <a:solidFill>
                  <a:srgbClr val="000000"/>
                </a:solidFill>
                <a:latin typeface="Calibri" panose="020F0502020204030204" pitchFamily="34" charset="0"/>
              </a:rPr>
              <a:t> are </a:t>
            </a:r>
            <a:r>
              <a:rPr lang="it-IT" altLang="it-IT" sz="1800" dirty="0" err="1">
                <a:solidFill>
                  <a:srgbClr val="000000"/>
                </a:solidFill>
                <a:latin typeface="Calibri" panose="020F0502020204030204" pitchFamily="34" charset="0"/>
              </a:rPr>
              <a:t>worthy</a:t>
            </a:r>
            <a:r>
              <a:rPr lang="it-IT" altLang="it-IT" sz="1800" dirty="0">
                <a:solidFill>
                  <a:srgbClr val="000000"/>
                </a:solidFill>
                <a:latin typeface="Calibri" panose="020F0502020204030204" pitchFamily="34" charset="0"/>
              </a:rPr>
              <a:t> of note:</a:t>
            </a:r>
          </a:p>
          <a:p>
            <a:pPr eaLnBrk="1" hangingPunct="1">
              <a:defRPr/>
            </a:pP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SNPs</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occur</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across</a:t>
            </a:r>
            <a:r>
              <a:rPr lang="it-IT" altLang="it-IT" sz="1800" dirty="0">
                <a:solidFill>
                  <a:srgbClr val="000000"/>
                </a:solidFill>
                <a:latin typeface="Calibri" panose="020F0502020204030204" pitchFamily="34" charset="0"/>
              </a:rPr>
              <a:t> the </a:t>
            </a:r>
            <a:r>
              <a:rPr lang="it-IT" altLang="it-IT" sz="1800" dirty="0" err="1">
                <a:solidFill>
                  <a:srgbClr val="000000"/>
                </a:solidFill>
                <a:latin typeface="Calibri" panose="020F0502020204030204" pitchFamily="34" charset="0"/>
              </a:rPr>
              <a:t>genome</a:t>
            </a:r>
            <a:r>
              <a:rPr lang="it-IT" altLang="it-IT" sz="1800" dirty="0">
                <a:solidFill>
                  <a:srgbClr val="000000"/>
                </a:solidFill>
                <a:latin typeface="Calibri" panose="020F0502020204030204" pitchFamily="34" charset="0"/>
              </a:rPr>
              <a:t>—</a:t>
            </a:r>
            <a:r>
              <a:rPr lang="it-IT" altLang="it-IT" sz="1800" dirty="0" err="1">
                <a:solidFill>
                  <a:srgbClr val="000000"/>
                </a:solidFill>
                <a:latin typeface="Calibri" panose="020F0502020204030204" pitchFamily="34" charset="0"/>
              </a:rPr>
              <a:t>within</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exons</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introns</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intergenic</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regions</a:t>
            </a:r>
            <a:r>
              <a:rPr lang="it-IT" altLang="it-IT" sz="1800" dirty="0">
                <a:solidFill>
                  <a:srgbClr val="000000"/>
                </a:solidFill>
                <a:latin typeface="Calibri" panose="020F0502020204030204" pitchFamily="34" charset="0"/>
              </a:rPr>
              <a:t>, and </a:t>
            </a:r>
            <a:r>
              <a:rPr lang="it-IT" altLang="it-IT" sz="1800" dirty="0" err="1">
                <a:solidFill>
                  <a:srgbClr val="000000"/>
                </a:solidFill>
                <a:latin typeface="Calibri" panose="020F0502020204030204" pitchFamily="34" charset="0"/>
              </a:rPr>
              <a:t>coding</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regions</a:t>
            </a:r>
            <a:r>
              <a:rPr lang="it-IT" altLang="it-IT" sz="1800" dirty="0">
                <a:solidFill>
                  <a:srgbClr val="000000"/>
                </a:solidFill>
                <a:latin typeface="Calibri" panose="020F0502020204030204" pitchFamily="34" charset="0"/>
              </a:rPr>
              <a:t>.</a:t>
            </a:r>
          </a:p>
          <a:p>
            <a:pPr eaLnBrk="1" hangingPunct="1">
              <a:defRPr/>
            </a:pPr>
            <a:r>
              <a:rPr lang="it-IT" altLang="it-IT" sz="1800"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Roughly</a:t>
            </a:r>
            <a:r>
              <a:rPr lang="it-IT" altLang="it-IT" sz="1800" b="1" dirty="0">
                <a:solidFill>
                  <a:srgbClr val="000000"/>
                </a:solidFill>
                <a:latin typeface="Calibri" panose="020F0502020204030204" pitchFamily="34" charset="0"/>
              </a:rPr>
              <a:t> 1% of </a:t>
            </a:r>
            <a:r>
              <a:rPr lang="it-IT" altLang="it-IT" sz="1800" b="1" dirty="0" err="1">
                <a:solidFill>
                  <a:srgbClr val="000000"/>
                </a:solidFill>
                <a:latin typeface="Calibri" panose="020F0502020204030204" pitchFamily="34" charset="0"/>
              </a:rPr>
              <a:t>SNPs</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occur</a:t>
            </a:r>
            <a:r>
              <a:rPr lang="it-IT" altLang="it-IT" sz="1800" b="1" dirty="0">
                <a:solidFill>
                  <a:srgbClr val="000000"/>
                </a:solidFill>
                <a:latin typeface="Calibri" panose="020F0502020204030204" pitchFamily="34" charset="0"/>
              </a:rPr>
              <a:t> in </a:t>
            </a:r>
            <a:r>
              <a:rPr lang="it-IT" altLang="it-IT" sz="1800" b="1" dirty="0" err="1">
                <a:solidFill>
                  <a:srgbClr val="000000"/>
                </a:solidFill>
                <a:latin typeface="Calibri" panose="020F0502020204030204" pitchFamily="34" charset="0"/>
              </a:rPr>
              <a:t>coding</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regions</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which</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is</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about</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what</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would</a:t>
            </a:r>
            <a:r>
              <a:rPr lang="it-IT" altLang="it-IT" sz="1800" b="1" dirty="0">
                <a:solidFill>
                  <a:srgbClr val="000000"/>
                </a:solidFill>
                <a:latin typeface="Calibri" panose="020F0502020204030204" pitchFamily="34" charset="0"/>
              </a:rPr>
              <a:t> be </a:t>
            </a:r>
            <a:r>
              <a:rPr lang="it-IT" altLang="it-IT" sz="1800" b="1" dirty="0" err="1">
                <a:solidFill>
                  <a:srgbClr val="000000"/>
                </a:solidFill>
                <a:latin typeface="Calibri" panose="020F0502020204030204" pitchFamily="34" charset="0"/>
              </a:rPr>
              <a:t>expected</a:t>
            </a:r>
            <a:r>
              <a:rPr lang="it-IT" altLang="it-IT" sz="1800" b="1" dirty="0">
                <a:solidFill>
                  <a:srgbClr val="000000"/>
                </a:solidFill>
                <a:latin typeface="Calibri" panose="020F0502020204030204" pitchFamily="34" charset="0"/>
              </a:rPr>
              <a:t> by chance, </a:t>
            </a:r>
            <a:r>
              <a:rPr lang="it-IT" altLang="it-IT" sz="1800" b="1" dirty="0" err="1">
                <a:solidFill>
                  <a:srgbClr val="000000"/>
                </a:solidFill>
                <a:latin typeface="Calibri" panose="020F0502020204030204" pitchFamily="34" charset="0"/>
              </a:rPr>
              <a:t>because</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coding</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regions</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comprise</a:t>
            </a:r>
            <a:r>
              <a:rPr lang="it-IT" altLang="it-IT" sz="1800" b="1" dirty="0">
                <a:solidFill>
                  <a:srgbClr val="000000"/>
                </a:solidFill>
                <a:latin typeface="Calibri" panose="020F0502020204030204" pitchFamily="34" charset="0"/>
              </a:rPr>
              <a:t> </a:t>
            </a:r>
            <a:r>
              <a:rPr lang="it-IT" altLang="it-IT" sz="1800" b="1" dirty="0" err="1">
                <a:solidFill>
                  <a:srgbClr val="000000"/>
                </a:solidFill>
                <a:latin typeface="Calibri" panose="020F0502020204030204" pitchFamily="34" charset="0"/>
              </a:rPr>
              <a:t>about</a:t>
            </a:r>
            <a:r>
              <a:rPr lang="it-IT" altLang="it-IT" sz="1800" b="1" dirty="0">
                <a:solidFill>
                  <a:srgbClr val="000000"/>
                </a:solidFill>
                <a:latin typeface="Calibri" panose="020F0502020204030204" pitchFamily="34" charset="0"/>
              </a:rPr>
              <a:t> 1.5% of the </a:t>
            </a:r>
            <a:r>
              <a:rPr lang="it-IT" altLang="it-IT" sz="1800" b="1" dirty="0" err="1">
                <a:solidFill>
                  <a:srgbClr val="000000"/>
                </a:solidFill>
                <a:latin typeface="Calibri" panose="020F0502020204030204" pitchFamily="34" charset="0"/>
              </a:rPr>
              <a:t>genome</a:t>
            </a:r>
            <a:r>
              <a:rPr lang="it-IT" altLang="it-IT" sz="1800" b="1" dirty="0">
                <a:solidFill>
                  <a:srgbClr val="000000"/>
                </a:solidFill>
                <a:latin typeface="Calibri" panose="020F0502020204030204" pitchFamily="34" charset="0"/>
              </a:rPr>
              <a:t>.</a:t>
            </a:r>
          </a:p>
          <a:p>
            <a:pPr eaLnBrk="1" hangingPunct="1">
              <a:defRPr/>
            </a:pP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SNPs</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located</a:t>
            </a:r>
            <a:r>
              <a:rPr lang="it-IT" altLang="it-IT" sz="1800" dirty="0">
                <a:solidFill>
                  <a:srgbClr val="000000"/>
                </a:solidFill>
                <a:latin typeface="Calibri" panose="020F0502020204030204" pitchFamily="34" charset="0"/>
              </a:rPr>
              <a:t> in </a:t>
            </a:r>
            <a:r>
              <a:rPr lang="it-IT" altLang="it-IT" sz="1800" dirty="0" err="1">
                <a:solidFill>
                  <a:srgbClr val="000000"/>
                </a:solidFill>
                <a:latin typeface="Calibri" panose="020F0502020204030204" pitchFamily="34" charset="0"/>
              </a:rPr>
              <a:t>noncoding</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regions</a:t>
            </a:r>
            <a:r>
              <a:rPr lang="it-IT" altLang="it-IT" sz="1800" dirty="0">
                <a:solidFill>
                  <a:srgbClr val="000000"/>
                </a:solidFill>
                <a:latin typeface="Calibri" panose="020F0502020204030204" pitchFamily="34" charset="0"/>
              </a:rPr>
              <a:t> can </a:t>
            </a:r>
            <a:r>
              <a:rPr lang="it-IT" altLang="it-IT" sz="1800" dirty="0" err="1">
                <a:solidFill>
                  <a:srgbClr val="000000"/>
                </a:solidFill>
                <a:latin typeface="Calibri" panose="020F0502020204030204" pitchFamily="34" charset="0"/>
              </a:rPr>
              <a:t>occur</a:t>
            </a:r>
            <a:r>
              <a:rPr lang="it-IT" altLang="it-IT" sz="1800" dirty="0">
                <a:solidFill>
                  <a:srgbClr val="000000"/>
                </a:solidFill>
                <a:latin typeface="Calibri" panose="020F0502020204030204" pitchFamily="34" charset="0"/>
              </a:rPr>
              <a:t> in </a:t>
            </a:r>
            <a:r>
              <a:rPr lang="it-IT" altLang="it-IT" sz="1800" dirty="0" err="1">
                <a:solidFill>
                  <a:srgbClr val="000000"/>
                </a:solidFill>
                <a:latin typeface="Calibri" panose="020F0502020204030204" pitchFamily="34" charset="0"/>
              </a:rPr>
              <a:t>regulatory</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elements</a:t>
            </a:r>
            <a:r>
              <a:rPr lang="it-IT" altLang="it-IT" sz="1800" dirty="0">
                <a:solidFill>
                  <a:srgbClr val="000000"/>
                </a:solidFill>
                <a:latin typeface="Calibri" panose="020F0502020204030204" pitchFamily="34" charset="0"/>
              </a:rPr>
              <a:t> in the </a:t>
            </a:r>
            <a:r>
              <a:rPr lang="it-IT" altLang="it-IT" sz="1800" dirty="0" err="1">
                <a:solidFill>
                  <a:srgbClr val="000000"/>
                </a:solidFill>
                <a:latin typeface="Calibri" panose="020F0502020204030204" pitchFamily="34" charset="0"/>
              </a:rPr>
              <a:t>genome</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thereby</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altering</a:t>
            </a:r>
            <a:r>
              <a:rPr lang="it-IT" altLang="it-IT" sz="1800" dirty="0">
                <a:solidFill>
                  <a:srgbClr val="000000"/>
                </a:solidFill>
                <a:latin typeface="Calibri" panose="020F0502020204030204" pitchFamily="34" charset="0"/>
              </a:rPr>
              <a:t> gene </a:t>
            </a:r>
            <a:r>
              <a:rPr lang="it-IT" altLang="it-IT" sz="1800" dirty="0" err="1">
                <a:solidFill>
                  <a:srgbClr val="000000"/>
                </a:solidFill>
                <a:latin typeface="Calibri" panose="020F0502020204030204" pitchFamily="34" charset="0"/>
              </a:rPr>
              <a:t>expression</a:t>
            </a:r>
            <a:r>
              <a:rPr lang="it-IT" altLang="it-IT" sz="1800" dirty="0">
                <a:solidFill>
                  <a:srgbClr val="000000"/>
                </a:solidFill>
                <a:latin typeface="Calibri" panose="020F0502020204030204" pitchFamily="34" charset="0"/>
              </a:rPr>
              <a:t>; in </a:t>
            </a:r>
            <a:r>
              <a:rPr lang="it-IT" altLang="it-IT" sz="1800" dirty="0" err="1">
                <a:solidFill>
                  <a:srgbClr val="000000"/>
                </a:solidFill>
                <a:latin typeface="Calibri" panose="020F0502020204030204" pitchFamily="34" charset="0"/>
              </a:rPr>
              <a:t>such</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instances</a:t>
            </a:r>
            <a:r>
              <a:rPr lang="it-IT" altLang="it-IT" sz="1800" dirty="0">
                <a:solidFill>
                  <a:srgbClr val="000000"/>
                </a:solidFill>
                <a:latin typeface="Calibri" panose="020F0502020204030204" pitchFamily="34" charset="0"/>
              </a:rPr>
              <a:t> the SNP </a:t>
            </a:r>
            <a:r>
              <a:rPr lang="it-IT" altLang="it-IT" sz="1800" dirty="0" err="1">
                <a:solidFill>
                  <a:srgbClr val="000000"/>
                </a:solidFill>
                <a:latin typeface="Calibri" panose="020F0502020204030204" pitchFamily="34" charset="0"/>
              </a:rPr>
              <a:t>may</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have</a:t>
            </a:r>
            <a:r>
              <a:rPr lang="it-IT" altLang="it-IT" sz="1800" dirty="0">
                <a:solidFill>
                  <a:srgbClr val="000000"/>
                </a:solidFill>
                <a:latin typeface="Calibri" panose="020F0502020204030204" pitchFamily="34" charset="0"/>
              </a:rPr>
              <a:t> a </a:t>
            </a:r>
            <a:r>
              <a:rPr lang="it-IT" altLang="it-IT" sz="1800" dirty="0" err="1">
                <a:solidFill>
                  <a:srgbClr val="000000"/>
                </a:solidFill>
                <a:latin typeface="Calibri" panose="020F0502020204030204" pitchFamily="34" charset="0"/>
              </a:rPr>
              <a:t>direct</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influence</a:t>
            </a:r>
            <a:r>
              <a:rPr lang="it-IT" altLang="it-IT" sz="1800" dirty="0">
                <a:solidFill>
                  <a:srgbClr val="000000"/>
                </a:solidFill>
                <a:latin typeface="Calibri" panose="020F0502020204030204" pitchFamily="34" charset="0"/>
              </a:rPr>
              <a:t> on </a:t>
            </a:r>
            <a:r>
              <a:rPr lang="it-IT" altLang="it-IT" sz="1800" dirty="0" err="1">
                <a:solidFill>
                  <a:srgbClr val="000000"/>
                </a:solidFill>
                <a:latin typeface="Calibri" panose="020F0502020204030204" pitchFamily="34" charset="0"/>
              </a:rPr>
              <a:t>disease</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susceptibility</a:t>
            </a:r>
            <a:r>
              <a:rPr lang="it-IT" altLang="it-IT" sz="1800" dirty="0">
                <a:solidFill>
                  <a:srgbClr val="000000"/>
                </a:solidFill>
                <a:latin typeface="Calibri" panose="020F0502020204030204" pitchFamily="34" charset="0"/>
              </a:rPr>
              <a:t>.</a:t>
            </a:r>
          </a:p>
          <a:p>
            <a:pPr eaLnBrk="1" hangingPunct="1">
              <a:defRPr/>
            </a:pP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SNPs</a:t>
            </a:r>
            <a:r>
              <a:rPr lang="it-IT" altLang="it-IT" sz="1800" dirty="0">
                <a:solidFill>
                  <a:srgbClr val="000000"/>
                </a:solidFill>
                <a:latin typeface="Calibri" panose="020F0502020204030204" pitchFamily="34" charset="0"/>
              </a:rPr>
              <a:t> can </a:t>
            </a:r>
            <a:r>
              <a:rPr lang="it-IT" altLang="it-IT" sz="1800" dirty="0" err="1">
                <a:solidFill>
                  <a:srgbClr val="000000"/>
                </a:solidFill>
                <a:latin typeface="Calibri" panose="020F0502020204030204" pitchFamily="34" charset="0"/>
              </a:rPr>
              <a:t>also</a:t>
            </a:r>
            <a:r>
              <a:rPr lang="it-IT" altLang="it-IT" sz="1800" dirty="0">
                <a:solidFill>
                  <a:srgbClr val="000000"/>
                </a:solidFill>
                <a:latin typeface="Calibri" panose="020F0502020204030204" pitchFamily="34" charset="0"/>
              </a:rPr>
              <a:t> be “</a:t>
            </a:r>
            <a:r>
              <a:rPr lang="it-IT" altLang="it-IT" sz="1800" dirty="0" err="1">
                <a:solidFill>
                  <a:srgbClr val="000000"/>
                </a:solidFill>
                <a:latin typeface="Calibri" panose="020F0502020204030204" pitchFamily="34" charset="0"/>
              </a:rPr>
              <a:t>neutral</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variants</a:t>
            </a:r>
            <a:r>
              <a:rPr lang="it-IT" altLang="it-IT" sz="1800" dirty="0">
                <a:solidFill>
                  <a:srgbClr val="000000"/>
                </a:solidFill>
                <a:latin typeface="Calibri" panose="020F0502020204030204" pitchFamily="34" charset="0"/>
              </a:rPr>
              <a:t> with no </a:t>
            </a:r>
            <a:r>
              <a:rPr lang="it-IT" altLang="it-IT" sz="1800" dirty="0" err="1">
                <a:solidFill>
                  <a:srgbClr val="000000"/>
                </a:solidFill>
                <a:latin typeface="Calibri" panose="020F0502020204030204" pitchFamily="34" charset="0"/>
              </a:rPr>
              <a:t>effect</a:t>
            </a:r>
            <a:r>
              <a:rPr lang="it-IT" altLang="it-IT" sz="1800" dirty="0">
                <a:solidFill>
                  <a:srgbClr val="000000"/>
                </a:solidFill>
                <a:latin typeface="Calibri" panose="020F0502020204030204" pitchFamily="34" charset="0"/>
              </a:rPr>
              <a:t> on gene </a:t>
            </a:r>
            <a:r>
              <a:rPr lang="it-IT" altLang="it-IT" sz="1800" dirty="0" err="1">
                <a:solidFill>
                  <a:srgbClr val="000000"/>
                </a:solidFill>
                <a:latin typeface="Calibri" panose="020F0502020204030204" pitchFamily="34" charset="0"/>
              </a:rPr>
              <a:t>function</a:t>
            </a:r>
            <a:r>
              <a:rPr lang="it-IT" altLang="it-IT" sz="1800" dirty="0">
                <a:solidFill>
                  <a:srgbClr val="000000"/>
                </a:solidFill>
                <a:latin typeface="Calibri" panose="020F0502020204030204" pitchFamily="34" charset="0"/>
              </a:rPr>
              <a:t> or </a:t>
            </a:r>
            <a:r>
              <a:rPr lang="it-IT" altLang="it-IT" sz="1800" dirty="0" err="1">
                <a:solidFill>
                  <a:srgbClr val="000000"/>
                </a:solidFill>
                <a:latin typeface="Calibri" panose="020F0502020204030204" pitchFamily="34" charset="0"/>
              </a:rPr>
              <a:t>carrier</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phenotype</a:t>
            </a:r>
            <a:r>
              <a:rPr lang="it-IT" altLang="it-IT" sz="1800" dirty="0">
                <a:solidFill>
                  <a:srgbClr val="000000"/>
                </a:solidFill>
                <a:latin typeface="Calibri" panose="020F0502020204030204" pitchFamily="34" charset="0"/>
              </a:rPr>
              <a:t>.</a:t>
            </a:r>
          </a:p>
          <a:p>
            <a:pPr eaLnBrk="1" hangingPunct="1">
              <a:defRPr/>
            </a:pP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Even</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neutral</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SNPs</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may</a:t>
            </a:r>
            <a:r>
              <a:rPr lang="it-IT" altLang="it-IT" sz="1800" dirty="0">
                <a:solidFill>
                  <a:srgbClr val="000000"/>
                </a:solidFill>
                <a:latin typeface="Calibri" panose="020F0502020204030204" pitchFamily="34" charset="0"/>
              </a:rPr>
              <a:t> be </a:t>
            </a:r>
            <a:r>
              <a:rPr lang="it-IT" altLang="it-IT" sz="1800" dirty="0" err="1">
                <a:solidFill>
                  <a:srgbClr val="000000"/>
                </a:solidFill>
                <a:latin typeface="Calibri" panose="020F0502020204030204" pitchFamily="34" charset="0"/>
              </a:rPr>
              <a:t>useful</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markers</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if</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they</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happen</a:t>
            </a:r>
            <a:r>
              <a:rPr lang="it-IT" altLang="it-IT" sz="1800" dirty="0">
                <a:solidFill>
                  <a:srgbClr val="000000"/>
                </a:solidFill>
                <a:latin typeface="Calibri" panose="020F0502020204030204" pitchFamily="34" charset="0"/>
              </a:rPr>
              <a:t> to be </a:t>
            </a:r>
            <a:r>
              <a:rPr lang="it-IT" altLang="it-IT" sz="1800" dirty="0" err="1">
                <a:solidFill>
                  <a:srgbClr val="000000"/>
                </a:solidFill>
                <a:latin typeface="Calibri" panose="020F0502020204030204" pitchFamily="34" charset="0"/>
              </a:rPr>
              <a:t>coinherited</a:t>
            </a:r>
            <a:r>
              <a:rPr lang="it-IT" altLang="it-IT" sz="1800" dirty="0">
                <a:solidFill>
                  <a:srgbClr val="000000"/>
                </a:solidFill>
                <a:latin typeface="Calibri" panose="020F0502020204030204" pitchFamily="34" charset="0"/>
              </a:rPr>
              <a:t> with a </a:t>
            </a:r>
            <a:r>
              <a:rPr lang="it-IT" altLang="it-IT" sz="1800" dirty="0" err="1">
                <a:solidFill>
                  <a:srgbClr val="000000"/>
                </a:solidFill>
                <a:latin typeface="Calibri" panose="020F0502020204030204" pitchFamily="34" charset="0"/>
              </a:rPr>
              <a:t>disease-associated</a:t>
            </a:r>
            <a:r>
              <a:rPr lang="it-IT" altLang="it-IT" sz="1800" dirty="0">
                <a:solidFill>
                  <a:srgbClr val="000000"/>
                </a:solidFill>
                <a:latin typeface="Calibri" panose="020F0502020204030204" pitchFamily="34" charset="0"/>
              </a:rPr>
              <a:t> gene </a:t>
            </a:r>
            <a:r>
              <a:rPr lang="it-IT" altLang="it-IT" sz="1800" dirty="0" err="1">
                <a:solidFill>
                  <a:srgbClr val="000000"/>
                </a:solidFill>
                <a:latin typeface="Calibri" panose="020F0502020204030204" pitchFamily="34" charset="0"/>
              </a:rPr>
              <a:t>as</a:t>
            </a:r>
            <a:r>
              <a:rPr lang="it-IT" altLang="it-IT" sz="1800" dirty="0">
                <a:solidFill>
                  <a:srgbClr val="000000"/>
                </a:solidFill>
                <a:latin typeface="Calibri" panose="020F0502020204030204" pitchFamily="34" charset="0"/>
              </a:rPr>
              <a:t> a </a:t>
            </a:r>
            <a:r>
              <a:rPr lang="it-IT" altLang="it-IT" sz="1800" dirty="0" err="1">
                <a:solidFill>
                  <a:srgbClr val="000000"/>
                </a:solidFill>
                <a:latin typeface="Calibri" panose="020F0502020204030204" pitchFamily="34" charset="0"/>
              </a:rPr>
              <a:t>result</a:t>
            </a:r>
            <a:r>
              <a:rPr lang="it-IT" altLang="it-IT" sz="1800" dirty="0">
                <a:solidFill>
                  <a:srgbClr val="000000"/>
                </a:solidFill>
                <a:latin typeface="Calibri" panose="020F0502020204030204" pitchFamily="34" charset="0"/>
              </a:rPr>
              <a:t> of </a:t>
            </a:r>
            <a:r>
              <a:rPr lang="it-IT" altLang="it-IT" sz="1800" dirty="0" err="1">
                <a:solidFill>
                  <a:srgbClr val="000000"/>
                </a:solidFill>
                <a:latin typeface="Calibri" panose="020F0502020204030204" pitchFamily="34" charset="0"/>
              </a:rPr>
              <a:t>physical</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proximity</a:t>
            </a:r>
            <a:r>
              <a:rPr lang="it-IT" altLang="it-IT" sz="1800" dirty="0">
                <a:solidFill>
                  <a:srgbClr val="000000"/>
                </a:solidFill>
                <a:latin typeface="Calibri" panose="020F0502020204030204" pitchFamily="34" charset="0"/>
              </a:rPr>
              <a:t>. In </a:t>
            </a:r>
            <a:r>
              <a:rPr lang="it-IT" altLang="it-IT" sz="1800" dirty="0" err="1">
                <a:solidFill>
                  <a:srgbClr val="000000"/>
                </a:solidFill>
                <a:latin typeface="Calibri" panose="020F0502020204030204" pitchFamily="34" charset="0"/>
              </a:rPr>
              <a:t>other</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words</a:t>
            </a:r>
            <a:r>
              <a:rPr lang="it-IT" altLang="it-IT" sz="1800" dirty="0">
                <a:solidFill>
                  <a:srgbClr val="000000"/>
                </a:solidFill>
                <a:latin typeface="Calibri" panose="020F0502020204030204" pitchFamily="34" charset="0"/>
              </a:rPr>
              <a:t>, the SNP and the causative </a:t>
            </a:r>
            <a:r>
              <a:rPr lang="it-IT" altLang="it-IT" sz="1800" dirty="0" err="1">
                <a:solidFill>
                  <a:srgbClr val="000000"/>
                </a:solidFill>
                <a:latin typeface="Calibri" panose="020F0502020204030204" pitchFamily="34" charset="0"/>
              </a:rPr>
              <a:t>genetic</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factor</a:t>
            </a:r>
            <a:r>
              <a:rPr lang="it-IT" altLang="it-IT" sz="1800" dirty="0">
                <a:solidFill>
                  <a:srgbClr val="000000"/>
                </a:solidFill>
                <a:latin typeface="Calibri" panose="020F0502020204030204" pitchFamily="34" charset="0"/>
              </a:rPr>
              <a:t> are in </a:t>
            </a:r>
            <a:r>
              <a:rPr lang="it-IT" altLang="it-IT" sz="1800" dirty="0" err="1">
                <a:solidFill>
                  <a:srgbClr val="000000"/>
                </a:solidFill>
                <a:latin typeface="Calibri" panose="020F0502020204030204" pitchFamily="34" charset="0"/>
              </a:rPr>
              <a:t>linkage</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disequilibrium</a:t>
            </a:r>
            <a:r>
              <a:rPr lang="it-IT" altLang="it-IT" sz="1800" dirty="0">
                <a:solidFill>
                  <a:srgbClr val="000000"/>
                </a:solidFill>
                <a:latin typeface="Calibri" panose="020F0502020204030204" pitchFamily="34" charset="0"/>
              </a:rPr>
              <a:t>.</a:t>
            </a:r>
          </a:p>
          <a:p>
            <a:pPr eaLnBrk="1" hangingPunct="1">
              <a:defRPr/>
            </a:pPr>
            <a:r>
              <a:rPr lang="it-IT" altLang="it-IT" sz="1800" dirty="0">
                <a:solidFill>
                  <a:srgbClr val="000000"/>
                </a:solidFill>
                <a:latin typeface="Calibri" panose="020F0502020204030204" pitchFamily="34" charset="0"/>
              </a:rPr>
              <a:t>    The </a:t>
            </a:r>
            <a:r>
              <a:rPr lang="it-IT" altLang="it-IT" sz="1800" dirty="0" err="1">
                <a:solidFill>
                  <a:srgbClr val="000000"/>
                </a:solidFill>
                <a:latin typeface="Calibri" panose="020F0502020204030204" pitchFamily="34" charset="0"/>
              </a:rPr>
              <a:t>effect</a:t>
            </a:r>
            <a:r>
              <a:rPr lang="it-IT" altLang="it-IT" sz="1800" dirty="0">
                <a:solidFill>
                  <a:srgbClr val="000000"/>
                </a:solidFill>
                <a:latin typeface="Calibri" panose="020F0502020204030204" pitchFamily="34" charset="0"/>
              </a:rPr>
              <a:t> of </a:t>
            </a:r>
            <a:r>
              <a:rPr lang="it-IT" altLang="it-IT" sz="1800" dirty="0" err="1">
                <a:solidFill>
                  <a:srgbClr val="000000"/>
                </a:solidFill>
                <a:latin typeface="Calibri" panose="020F0502020204030204" pitchFamily="34" charset="0"/>
              </a:rPr>
              <a:t>most</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SNPs</a:t>
            </a:r>
            <a:r>
              <a:rPr lang="it-IT" altLang="it-IT" sz="1800" dirty="0">
                <a:solidFill>
                  <a:srgbClr val="000000"/>
                </a:solidFill>
                <a:latin typeface="Calibri" panose="020F0502020204030204" pitchFamily="34" charset="0"/>
              </a:rPr>
              <a:t> on </a:t>
            </a:r>
            <a:r>
              <a:rPr lang="it-IT" altLang="it-IT" sz="1800" dirty="0" err="1">
                <a:solidFill>
                  <a:srgbClr val="000000"/>
                </a:solidFill>
                <a:latin typeface="Calibri" panose="020F0502020204030204" pitchFamily="34" charset="0"/>
              </a:rPr>
              <a:t>disease</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susceptibility</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is</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weak</a:t>
            </a:r>
            <a:r>
              <a:rPr lang="it-IT" altLang="it-IT" sz="1800" dirty="0">
                <a:solidFill>
                  <a:srgbClr val="000000"/>
                </a:solidFill>
                <a:latin typeface="Calibri" panose="020F0502020204030204" pitchFamily="34" charset="0"/>
              </a:rPr>
              <a:t>, and </a:t>
            </a:r>
            <a:r>
              <a:rPr lang="it-IT" altLang="it-IT" sz="1800" dirty="0" err="1">
                <a:solidFill>
                  <a:srgbClr val="000000"/>
                </a:solidFill>
                <a:latin typeface="Calibri" panose="020F0502020204030204" pitchFamily="34" charset="0"/>
              </a:rPr>
              <a:t>it</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remains</a:t>
            </a:r>
            <a:r>
              <a:rPr lang="it-IT" altLang="it-IT" sz="1800" dirty="0">
                <a:solidFill>
                  <a:srgbClr val="000000"/>
                </a:solidFill>
                <a:latin typeface="Calibri" panose="020F0502020204030204" pitchFamily="34" charset="0"/>
              </a:rPr>
              <a:t> to be </a:t>
            </a:r>
            <a:r>
              <a:rPr lang="it-IT" altLang="it-IT" sz="1800" dirty="0" err="1">
                <a:solidFill>
                  <a:srgbClr val="000000"/>
                </a:solidFill>
                <a:latin typeface="Calibri" panose="020F0502020204030204" pitchFamily="34" charset="0"/>
              </a:rPr>
              <a:t>seen</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if</a:t>
            </a:r>
            <a:r>
              <a:rPr lang="it-IT" altLang="it-IT" sz="1800" dirty="0">
                <a:solidFill>
                  <a:srgbClr val="000000"/>
                </a:solidFill>
                <a:latin typeface="Calibri" panose="020F0502020204030204" pitchFamily="34" charset="0"/>
              </a:rPr>
              <a:t> the </a:t>
            </a:r>
            <a:r>
              <a:rPr lang="it-IT" altLang="it-IT" sz="1800" dirty="0" err="1">
                <a:solidFill>
                  <a:srgbClr val="000000"/>
                </a:solidFill>
                <a:latin typeface="Calibri" panose="020F0502020204030204" pitchFamily="34" charset="0"/>
              </a:rPr>
              <a:t>identification</a:t>
            </a:r>
            <a:r>
              <a:rPr lang="it-IT" altLang="it-IT" sz="1800" dirty="0">
                <a:solidFill>
                  <a:srgbClr val="000000"/>
                </a:solidFill>
                <a:latin typeface="Calibri" panose="020F0502020204030204" pitchFamily="34" charset="0"/>
              </a:rPr>
              <a:t> of </a:t>
            </a:r>
            <a:r>
              <a:rPr lang="it-IT" altLang="it-IT" sz="1800" dirty="0" err="1">
                <a:solidFill>
                  <a:srgbClr val="000000"/>
                </a:solidFill>
                <a:latin typeface="Calibri" panose="020F0502020204030204" pitchFamily="34" charset="0"/>
              </a:rPr>
              <a:t>such</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variants</a:t>
            </a:r>
            <a:r>
              <a:rPr lang="it-IT" altLang="it-IT" sz="1800" dirty="0">
                <a:solidFill>
                  <a:srgbClr val="000000"/>
                </a:solidFill>
                <a:latin typeface="Calibri" panose="020F0502020204030204" pitchFamily="34" charset="0"/>
              </a:rPr>
              <a:t>, alone or in </a:t>
            </a:r>
            <a:r>
              <a:rPr lang="it-IT" altLang="it-IT" sz="1800" dirty="0" err="1">
                <a:solidFill>
                  <a:srgbClr val="000000"/>
                </a:solidFill>
                <a:latin typeface="Calibri" panose="020F0502020204030204" pitchFamily="34" charset="0"/>
              </a:rPr>
              <a:t>combination</a:t>
            </a:r>
            <a:r>
              <a:rPr lang="it-IT" altLang="it-IT" sz="1800" dirty="0">
                <a:solidFill>
                  <a:srgbClr val="000000"/>
                </a:solidFill>
                <a:latin typeface="Calibri" panose="020F0502020204030204" pitchFamily="34" charset="0"/>
              </a:rPr>
              <a:t>, can be </a:t>
            </a:r>
            <a:r>
              <a:rPr lang="it-IT" altLang="it-IT" sz="1800" dirty="0" err="1">
                <a:solidFill>
                  <a:srgbClr val="000000"/>
                </a:solidFill>
                <a:latin typeface="Calibri" panose="020F0502020204030204" pitchFamily="34" charset="0"/>
              </a:rPr>
              <a:t>used</a:t>
            </a:r>
            <a:r>
              <a:rPr lang="it-IT" altLang="it-IT" sz="1800" dirty="0">
                <a:solidFill>
                  <a:srgbClr val="000000"/>
                </a:solidFill>
                <a:latin typeface="Calibri" panose="020F0502020204030204" pitchFamily="34" charset="0"/>
              </a:rPr>
              <a:t> to </a:t>
            </a:r>
            <a:r>
              <a:rPr lang="it-IT" altLang="it-IT" sz="1800" dirty="0" err="1">
                <a:solidFill>
                  <a:srgbClr val="000000"/>
                </a:solidFill>
                <a:latin typeface="Calibri" panose="020F0502020204030204" pitchFamily="34" charset="0"/>
              </a:rPr>
              <a:t>develop</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effective</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strategies</a:t>
            </a:r>
            <a:r>
              <a:rPr lang="it-IT" altLang="it-IT" sz="1800" dirty="0">
                <a:solidFill>
                  <a:srgbClr val="000000"/>
                </a:solidFill>
                <a:latin typeface="Calibri" panose="020F0502020204030204" pitchFamily="34" charset="0"/>
              </a:rPr>
              <a:t> for </a:t>
            </a:r>
            <a:r>
              <a:rPr lang="it-IT" altLang="it-IT" sz="1800" dirty="0" err="1">
                <a:solidFill>
                  <a:srgbClr val="000000"/>
                </a:solidFill>
                <a:latin typeface="Calibri" panose="020F0502020204030204" pitchFamily="34" charset="0"/>
              </a:rPr>
              <a:t>disease</a:t>
            </a:r>
            <a:r>
              <a:rPr lang="it-IT" altLang="it-IT" sz="1800" dirty="0">
                <a:solidFill>
                  <a:srgbClr val="000000"/>
                </a:solidFill>
                <a:latin typeface="Calibri" panose="020F0502020204030204" pitchFamily="34" charset="0"/>
              </a:rPr>
              <a:t> </a:t>
            </a:r>
            <a:r>
              <a:rPr lang="it-IT" altLang="it-IT" sz="1800" dirty="0" err="1">
                <a:solidFill>
                  <a:srgbClr val="000000"/>
                </a:solidFill>
                <a:latin typeface="Calibri" panose="020F0502020204030204" pitchFamily="34" charset="0"/>
              </a:rPr>
              <a:t>prediction</a:t>
            </a:r>
            <a:r>
              <a:rPr lang="it-IT" altLang="it-IT" sz="1800" dirty="0">
                <a:solidFill>
                  <a:srgbClr val="000000"/>
                </a:solidFill>
                <a:latin typeface="Calibri" panose="020F0502020204030204" pitchFamily="34" charset="0"/>
              </a:rPr>
              <a:t> or </a:t>
            </a:r>
            <a:r>
              <a:rPr lang="it-IT" altLang="it-IT" sz="1800" dirty="0" err="1">
                <a:solidFill>
                  <a:srgbClr val="000000"/>
                </a:solidFill>
                <a:latin typeface="Calibri" panose="020F0502020204030204" pitchFamily="34" charset="0"/>
              </a:rPr>
              <a:t>prevention</a:t>
            </a:r>
            <a:r>
              <a:rPr lang="it-IT" altLang="it-IT" sz="1800" dirty="0">
                <a:solidFill>
                  <a:srgbClr val="000000"/>
                </a:solidFill>
                <a:latin typeface="Calibri" panose="020F0502020204030204" pitchFamily="34" charset="0"/>
              </a:rPr>
              <a:t>.</a:t>
            </a:r>
          </a:p>
        </p:txBody>
      </p:sp>
    </p:spTree>
    <p:extLst>
      <p:ext uri="{BB962C8B-B14F-4D97-AF65-F5344CB8AC3E}">
        <p14:creationId xmlns:p14="http://schemas.microsoft.com/office/powerpoint/2010/main" val="16514052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Immagine 4">
            <a:extLst>
              <a:ext uri="{FF2B5EF4-FFF2-40B4-BE49-F238E27FC236}">
                <a16:creationId xmlns:a16="http://schemas.microsoft.com/office/drawing/2014/main" id="{4A334636-0D41-2744-BD30-F9CD31F382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089" y="1387476"/>
            <a:ext cx="672782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0" name="Immagine 6">
            <a:extLst>
              <a:ext uri="{FF2B5EF4-FFF2-40B4-BE49-F238E27FC236}">
                <a16:creationId xmlns:a16="http://schemas.microsoft.com/office/drawing/2014/main" id="{DF6BA204-03DE-554E-987A-3792E03E7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132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ttangolo 1">
            <a:extLst>
              <a:ext uri="{FF2B5EF4-FFF2-40B4-BE49-F238E27FC236}">
                <a16:creationId xmlns:a16="http://schemas.microsoft.com/office/drawing/2014/main" id="{7B9A454A-26EC-4E43-8750-D62C0ACF2605}"/>
              </a:ext>
            </a:extLst>
          </p:cNvPr>
          <p:cNvSpPr>
            <a:spLocks noChangeArrowheads="1"/>
          </p:cNvSpPr>
          <p:nvPr/>
        </p:nvSpPr>
        <p:spPr bwMode="auto">
          <a:xfrm>
            <a:off x="1943100" y="258764"/>
            <a:ext cx="83058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b="1">
                <a:latin typeface="Arial" panose="020B0604020202020204" pitchFamily="34" charset="0"/>
              </a:rPr>
              <a:t>CNVs are a form of genetic variation consisting of different numbers of large contiguous stretches of DNA</a:t>
            </a:r>
            <a:r>
              <a:rPr lang="it-IT" altLang="it-IT" sz="2000">
                <a:latin typeface="Arial" panose="020B0604020202020204" pitchFamily="34" charset="0"/>
              </a:rPr>
              <a:t>; these can range from 1000 base pairs to millions of base pairs. In some instances these loci are, like SNPs, biallelic and simply duplicated or deleted in a subset of the population. In other instances there are complex rearrangements of genomic material, with multiple alleles in the human population. CNVs are responsible for several million base pairs of sequence difference between any two individuals. Approximately 50% of CNVs involve gene-coding sequences; thus, CNVs may underlie a large portion of human phenotypic diversity</a:t>
            </a:r>
          </a:p>
        </p:txBody>
      </p:sp>
      <p:pic>
        <p:nvPicPr>
          <p:cNvPr id="3" name="Immagine 2" descr="Schermata 2018-08-13 alle 11.19.16.png">
            <a:extLst>
              <a:ext uri="{FF2B5EF4-FFF2-40B4-BE49-F238E27FC236}">
                <a16:creationId xmlns:a16="http://schemas.microsoft.com/office/drawing/2014/main" id="{5BB02193-DFD2-6744-B92D-6C80803D6992}"/>
              </a:ext>
            </a:extLst>
          </p:cNvPr>
          <p:cNvPicPr>
            <a:picLocks noChangeAspect="1"/>
          </p:cNvPicPr>
          <p:nvPr/>
        </p:nvPicPr>
        <p:blipFill>
          <a:blip r:embed="rId2"/>
          <a:stretch>
            <a:fillRect/>
          </a:stretch>
        </p:blipFill>
        <p:spPr>
          <a:xfrm>
            <a:off x="1828800" y="3657601"/>
            <a:ext cx="3994150" cy="2787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magine 3" descr="Schermata 2018-08-13 alle 11.21.24.png">
            <a:extLst>
              <a:ext uri="{FF2B5EF4-FFF2-40B4-BE49-F238E27FC236}">
                <a16:creationId xmlns:a16="http://schemas.microsoft.com/office/drawing/2014/main" id="{C32909DA-14E4-FA4A-9A90-C5F12B339D53}"/>
              </a:ext>
            </a:extLst>
          </p:cNvPr>
          <p:cNvPicPr>
            <a:picLocks noChangeAspect="1"/>
          </p:cNvPicPr>
          <p:nvPr/>
        </p:nvPicPr>
        <p:blipFill>
          <a:blip r:embed="rId3"/>
          <a:stretch>
            <a:fillRect/>
          </a:stretch>
        </p:blipFill>
        <p:spPr>
          <a:xfrm>
            <a:off x="6031727" y="3657600"/>
            <a:ext cx="4428876"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818561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3831</Words>
  <Application>Microsoft Macintosh PowerPoint</Application>
  <PresentationFormat>Widescreen</PresentationFormat>
  <Paragraphs>253</Paragraphs>
  <Slides>80</Slides>
  <Notes>20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80</vt:i4>
      </vt:variant>
    </vt:vector>
  </HeadingPairs>
  <TitlesOfParts>
    <vt:vector size="85" baseType="lpstr">
      <vt:lpstr>Arial</vt:lpstr>
      <vt:lpstr>Calibri</vt:lpstr>
      <vt:lpstr>Calibri Light</vt:lpstr>
      <vt:lpstr>Comic Sans MS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Zinc Finger Nucleases: Highly Specific ‘Genomic Scissors’</vt:lpstr>
      <vt:lpstr>Presentazione standard di PowerPoint</vt:lpstr>
      <vt:lpstr>ZFN-mediated Targeted Genome Editing</vt:lpstr>
      <vt:lpstr>Presentazione standard di PowerPoint</vt:lpstr>
      <vt:lpstr>Presentazione standard di PowerPoint</vt:lpstr>
      <vt:lpstr>Presentazione standard di PowerPoint</vt:lpstr>
      <vt:lpstr>ZFN and TALEN</vt:lpstr>
      <vt:lpstr>To do precise genetic engineering we need to be able to find and specifically modify regions of DNA </vt:lpstr>
      <vt:lpstr>Its like finding a needle in a haystack</vt:lpstr>
      <vt:lpstr>But we can find needles in haystacks if we use the right methods Method 1 - Random</vt:lpstr>
      <vt:lpstr>Presentazione standard di PowerPoint</vt:lpstr>
      <vt:lpstr>Presentazione standard di PowerPoint</vt:lpstr>
      <vt:lpstr>What is CRISPR ?</vt:lpstr>
      <vt:lpstr>Way back scientists noticed that about 40% of bacteria species contain 29bp palindromic repeats sequences in them – what did they do ?</vt:lpstr>
      <vt:lpstr>CRISPR stand for“Clustered Regularly Interspaced Short Palindromic Repeats” </vt:lpstr>
      <vt:lpstr>We now know that this area of the bacterial genome contains an “adaptive  immune system” for bacteria, particularly against bacteriophages (Bacteriophages are DNA viruses)</vt:lpstr>
      <vt:lpstr>Presentazione standard di PowerPoint</vt:lpstr>
      <vt:lpstr>What else is in the CRISPR locus ?</vt:lpstr>
      <vt:lpstr>But wait ………… there’s more</vt:lpstr>
      <vt:lpstr>How does this genetic material in CRISPR locus then manage to kill bacteria ?</vt:lpstr>
      <vt:lpstr>What is the S. Pyogenes CRISPR/Cas9 system</vt:lpstr>
      <vt:lpstr>What is Cas9 ?</vt:lpstr>
      <vt:lpstr>How is Cas9 activated ?</vt:lpstr>
      <vt:lpstr>How does Cas9 work ?</vt:lpstr>
      <vt:lpstr>How does Cas9 work ?</vt:lpstr>
      <vt:lpstr>How does Cas9 work ?</vt:lpstr>
      <vt:lpstr>How does Cas9 work ?</vt:lpstr>
      <vt:lpstr>How does Cas9 work ?</vt:lpstr>
      <vt:lpstr>Structure of DNA bound to a Cas enzyme</vt:lpstr>
      <vt:lpstr>Completely irrelevant aside</vt:lpstr>
      <vt:lpstr>How does Cas9 work ?</vt:lpstr>
      <vt:lpstr>How does Cas9 work ?</vt:lpstr>
      <vt:lpstr>How does Cas9 work ?</vt:lpstr>
      <vt:lpstr>How does Cas9 work ?</vt:lpstr>
      <vt:lpstr>Presentazione standard di PowerPoint</vt:lpstr>
      <vt:lpstr>Features of the CRISPR/Cas9 system</vt:lpstr>
      <vt:lpstr>How can we use CRISPR/Cas9 for genetic engineering?</vt:lpstr>
      <vt:lpstr>How can we use CRISPR/Cas9 for genetic engineering?</vt:lpstr>
      <vt:lpstr>How can we use CRISPR/Cas9 for genetic engineering?</vt:lpstr>
      <vt:lpstr>This allows us to selectively “knock out” regions of the genome</vt:lpstr>
      <vt:lpstr>Presentazione standard di PowerPoint</vt:lpstr>
      <vt:lpstr>We can also use CRISPR/Cas9 to “knockin” bits of DNA</vt:lpstr>
      <vt:lpstr>How can we use CRISPR/Cas9 for genetic engineering?</vt:lpstr>
      <vt:lpstr>Making  mice where genes are knocked out  is now super easy and cheap</vt:lpstr>
      <vt:lpstr>CRISPR/Cas9 can also be used to switch on or off genes</vt:lpstr>
      <vt:lpstr>CRISPR/Cas9 can also be used to switch on or off genes</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THECROVELS THECROVELS</dc:creator>
  <cp:lastModifiedBy>THECROVELS THECROVELS</cp:lastModifiedBy>
  <cp:revision>1</cp:revision>
  <dcterms:created xsi:type="dcterms:W3CDTF">2020-03-07T07:47:45Z</dcterms:created>
  <dcterms:modified xsi:type="dcterms:W3CDTF">2020-03-07T07:51:20Z</dcterms:modified>
</cp:coreProperties>
</file>