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4F3F-82C3-7B43-AA41-4F4E0A09FA95}" type="datetimeFigureOut">
              <a:rPr lang="it-IT" smtClean="0"/>
              <a:pPr/>
              <a:t>9-04-2016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BFFC-DA51-6547-AD52-322789861C4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38" y="383904"/>
            <a:ext cx="3863290" cy="3850797"/>
          </a:xfrm>
          <a:prstGeom prst="rect">
            <a:avLst/>
          </a:prstGeom>
          <a:ln w="25400">
            <a:solidFill>
              <a:srgbClr val="00009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228464" y="4507975"/>
            <a:ext cx="651804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Unità Clinica Operativa di Medicina Legale</a:t>
            </a:r>
          </a:p>
          <a:p>
            <a:pPr algn="ctr"/>
            <a:r>
              <a:rPr lang="it-IT" sz="2800" dirty="0" smtClean="0"/>
              <a:t>Piano terra- palazzina di Anatomia Patologica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90845" y="6269306"/>
            <a:ext cx="35733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CONTATTI: nicolin@units.it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4542" y="963551"/>
            <a:ext cx="45063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dirty="0" err="1" smtClean="0"/>
              <a:t>https</a:t>
            </a:r>
            <a:r>
              <a:rPr lang="it-IT" sz="2400" dirty="0" smtClean="0"/>
              <a:t>://</a:t>
            </a:r>
            <a:r>
              <a:rPr lang="it-IT" sz="2400" dirty="0" err="1" smtClean="0"/>
              <a:t>histo.life.illinois.edu</a:t>
            </a:r>
            <a:r>
              <a:rPr lang="it-IT" sz="2400" dirty="0" smtClean="0"/>
              <a:t>/</a:t>
            </a:r>
            <a:r>
              <a:rPr lang="it-IT" sz="2400" dirty="0" err="1" smtClean="0"/>
              <a:t>histo</a:t>
            </a:r>
            <a:r>
              <a:rPr lang="it-IT" sz="2400" dirty="0" smtClean="0"/>
              <a:t>/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4542" y="175191"/>
            <a:ext cx="72381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SITI INTERNET UTILI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294542" y="1674674"/>
            <a:ext cx="4572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sz="2400" dirty="0" smtClean="0"/>
              <a:t>http://www.atlanteistologia.unito.it/</a:t>
            </a:r>
            <a:r>
              <a:rPr lang="it-IT" sz="2400" dirty="0" err="1" smtClean="0"/>
              <a:t>page.asp</a:t>
            </a:r>
            <a:r>
              <a:rPr lang="it-IT" sz="2400" dirty="0" smtClean="0"/>
              <a:t>?xsl=tavole&amp;xml=epiteli.epiteli%20di%20rivestimento&amp;tavola=Ep%20prismatico%20sempl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56</Words>
  <Application>Microsoft Macintosh PowerPoint</Application>
  <PresentationFormat>Presentazione su schermo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 Nicolin</dc:creator>
  <cp:lastModifiedBy>Nicolin Vanessa</cp:lastModifiedBy>
  <cp:revision>18</cp:revision>
  <dcterms:created xsi:type="dcterms:W3CDTF">2016-04-09T15:43:42Z</dcterms:created>
  <dcterms:modified xsi:type="dcterms:W3CDTF">2016-04-09T15:46:45Z</dcterms:modified>
</cp:coreProperties>
</file>