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16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22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25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97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68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29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66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12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68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73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74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1D46D-9049-4799-926A-7A824C28DC9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5628E-5E60-451D-8220-3B263014C1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22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Lezione 7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Figure di incapaci legali e relativi sistemi di protezione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57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Minore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it-IT" sz="2000" dirty="0" smtClean="0"/>
              <a:t>Il minore può compiere validamente gli atti giuridici per i quali la legge prevede un’età inferiore alla maggiore età.</a:t>
            </a:r>
          </a:p>
          <a:p>
            <a:pPr marL="457200" lvl="1" indent="0" algn="just">
              <a:buNone/>
            </a:pPr>
            <a:endParaRPr lang="it-IT" sz="2000" dirty="0"/>
          </a:p>
          <a:p>
            <a:pPr marL="457200" lvl="1" indent="0" algn="just">
              <a:buNone/>
            </a:pPr>
            <a:r>
              <a:rPr lang="it-IT" sz="2000" dirty="0" smtClean="0"/>
              <a:t>Il minore che abbia la capacità di discernimento può compiere validamente: a) atti delle vita quotidiana; b) atti che riguardano l’esercizio di diritti inviolabili.</a:t>
            </a:r>
          </a:p>
          <a:p>
            <a:pPr marL="457200" lvl="1" indent="0" algn="just">
              <a:buNone/>
            </a:pPr>
            <a:endParaRPr lang="it-IT" sz="2000" dirty="0"/>
          </a:p>
          <a:p>
            <a:pPr marL="457200" lvl="1" indent="0" algn="just">
              <a:buNone/>
            </a:pPr>
            <a:r>
              <a:rPr lang="it-IT" sz="2000" dirty="0" smtClean="0"/>
              <a:t>Il sistema di protezione previsto per i minori è la responsabilità genitoriale: i genitori provvedono alla cura della persona e all’amministrazione dei beni del minore, hanno la rappresentanza legale ed esercitano l’usufrutto legale sui beni del figlio.</a:t>
            </a:r>
            <a:endParaRPr lang="it-IT" sz="2000" dirty="0"/>
          </a:p>
          <a:p>
            <a:pPr lvl="1">
              <a:buFont typeface="Arial" charset="0"/>
              <a:buChar char="•"/>
            </a:pPr>
            <a:endParaRPr 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53850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Interdetto giudiziale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dirty="0" smtClean="0"/>
              <a:t>La persona affetta da grave infermità mentale (ovvero il cieco o sordomuto dalla nascita che non abbia ricevuto idonea educazione) può essere privato della capacità di agire attraverso un provvedimento di interdizione giudiziale. </a:t>
            </a:r>
          </a:p>
          <a:p>
            <a:pPr marL="0" indent="0" algn="just">
              <a:buNone/>
            </a:pPr>
            <a:r>
              <a:rPr lang="it-IT" sz="2400" dirty="0" smtClean="0"/>
              <a:t>L’interdetto non può compiere atti di natura patrimoniale, né di natura personale (Il giudice può però stabilire che taluni atti di ordinaria amministrazione possano essere compiuti dall’interdetto da solo).</a:t>
            </a:r>
          </a:p>
          <a:p>
            <a:pPr marL="0" indent="0" algn="just">
              <a:buNone/>
            </a:pPr>
            <a:r>
              <a:rPr lang="it-IT" sz="2400" dirty="0" smtClean="0"/>
              <a:t>Per gli interdetti (nonché per i minori i cui genitori non possono esercitare la responsabilità genitoriale) è prevista la tutela, esercitata da un tutore nominato dal giudice.</a:t>
            </a:r>
          </a:p>
          <a:p>
            <a:pPr marL="0" indent="0" algn="just">
              <a:buNone/>
            </a:pPr>
            <a:r>
              <a:rPr lang="it-IT" sz="2400" dirty="0" smtClean="0"/>
              <a:t>Il tutore è rappresentante legale dell’incapace e lo sostituisce nel compimento di tutti gli atti, ad eccezione di quelli personalissimi (che appaiono quindi del tutto preclusi all’incapace).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195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Interdetto legale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L’interdizione legale scatta in maniera automatica a carico del condannato all’ergastolo o a pene detentive superiori ai 5 anni.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Si tratta di una misura di carattere sanzionatorio (quindi non è previsto alcuni sistema di protezione per l’incapace).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L’interdizione legale colpisce un soggetto dotato di capacità naturale: non impedisce, pertanto, il compimento di atti aventi contenuto personale (es. riconoscimento del figlio)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0159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Inabilitato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Tale figura di incapacità è prevista per infermità mentali non così gravi da richiedere l’interdizione: altresì per prodighi, alcoolisti o consumatori abituali di sostanze stupefacenti.</a:t>
            </a:r>
          </a:p>
          <a:p>
            <a:pPr marL="0" indent="0" algn="just">
              <a:buNone/>
            </a:pPr>
            <a:r>
              <a:rPr lang="it-IT" sz="2400" dirty="0" smtClean="0"/>
              <a:t>L’inabilitato può compiere da solo gli atti di ordinaria amministrazione (e gli atti di straordinaria amministrazione eventualmente previsti dal giudice)</a:t>
            </a:r>
          </a:p>
          <a:p>
            <a:pPr marL="0" indent="0" algn="just">
              <a:buNone/>
            </a:pPr>
            <a:r>
              <a:rPr lang="it-IT" sz="2400" dirty="0" smtClean="0"/>
              <a:t>Il sistema di protezione previsto è la curatela: il curatore assiste l’inabilitato nel compimento degli atti di straordinaria amministrazione.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5736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Beneficiario </a:t>
            </a:r>
            <a:br>
              <a:rPr lang="it-IT" dirty="0" smtClean="0"/>
            </a:br>
            <a:r>
              <a:rPr lang="it-IT" dirty="0" smtClean="0"/>
              <a:t>dell’amministrazione di sostegno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dirty="0" smtClean="0"/>
              <a:t>Dal 2004 è prevista una nuova forma di protezione per i soggetti che si trovino in condizioni di inferiorità o difficoltà nel compimento dell’attività negoziale: l’amministrazione di sostegno.</a:t>
            </a:r>
          </a:p>
          <a:p>
            <a:pPr marL="0" indent="0" algn="just">
              <a:buNone/>
            </a:pPr>
            <a:r>
              <a:rPr lang="it-IT" sz="2400" dirty="0" smtClean="0"/>
              <a:t>Il beneficiario viene sostituito (rappresentanza) o assistito dall’amministratore di sostegno nel compimento di determinati atti individuati </a:t>
            </a:r>
            <a:r>
              <a:rPr lang="it-IT" sz="2400" smtClean="0"/>
              <a:t>dal giudice.</a:t>
            </a: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La privazione della capacità riguarda esclusivamente gli atti per i quali è previsto l’intervento dell’amministratore di sostegno.</a:t>
            </a:r>
          </a:p>
          <a:p>
            <a:pPr marL="0" indent="0" algn="just">
              <a:buNone/>
            </a:pPr>
            <a:r>
              <a:rPr lang="it-IT" sz="2400" dirty="0" smtClean="0"/>
              <a:t>Per tutti gli altri atti il beneficiario mantiene la capacità: in particolare è sempre garantito il compimento degli atti della vita quotidiana.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85485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469</Words>
  <Application>Microsoft Office PowerPoint</Application>
  <PresentationFormat>Presentazione su schermo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Lezione 7</vt:lpstr>
      <vt:lpstr>Minore</vt:lpstr>
      <vt:lpstr>Interdetto giudiziale</vt:lpstr>
      <vt:lpstr>Interdetto legale</vt:lpstr>
      <vt:lpstr>Inabilitato</vt:lpstr>
      <vt:lpstr>Beneficiario  dell’amministrazione di sostegno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7</dc:title>
  <dc:creator>casa</dc:creator>
  <cp:lastModifiedBy>casa</cp:lastModifiedBy>
  <cp:revision>11</cp:revision>
  <dcterms:created xsi:type="dcterms:W3CDTF">2020-03-10T08:47:51Z</dcterms:created>
  <dcterms:modified xsi:type="dcterms:W3CDTF">2020-03-10T09:35:34Z</dcterms:modified>
</cp:coreProperties>
</file>