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08"/>
    <p:restoredTop sz="94624"/>
  </p:normalViewPr>
  <p:slideViewPr>
    <p:cSldViewPr snapToGrid="0" snapToObjects="1">
      <p:cViewPr varScale="1">
        <p:scale>
          <a:sx n="57" d="100"/>
          <a:sy n="57" d="100"/>
        </p:scale>
        <p:origin x="184" y="10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stile</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11892F1-FC28-664A-9C9B-B30E3710BA05}"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1459709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1892F1-FC28-664A-9C9B-B30E3710BA05}"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139658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1892F1-FC28-664A-9C9B-B30E3710BA05}"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34099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11892F1-FC28-664A-9C9B-B30E3710BA05}"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48403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stile</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11892F1-FC28-664A-9C9B-B30E3710BA05}" type="datetimeFigureOut">
              <a:rPr lang="it-IT" smtClean="0"/>
              <a:t>07/04/20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427936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11892F1-FC28-664A-9C9B-B30E3710BA05}" type="datetimeFigureOut">
              <a:rPr lang="it-IT" smtClean="0"/>
              <a:t>07/04/20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41003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11892F1-FC28-664A-9C9B-B30E3710BA05}" type="datetimeFigureOut">
              <a:rPr lang="it-IT" smtClean="0"/>
              <a:t>07/04/20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243222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E11892F1-FC28-664A-9C9B-B30E3710BA05}" type="datetimeFigureOut">
              <a:rPr lang="it-IT" smtClean="0"/>
              <a:t>07/04/20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1183664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11892F1-FC28-664A-9C9B-B30E3710BA05}" type="datetimeFigureOut">
              <a:rPr lang="it-IT" smtClean="0"/>
              <a:t>07/04/20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1712061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stile</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11892F1-FC28-664A-9C9B-B30E3710BA05}" type="datetimeFigureOut">
              <a:rPr lang="it-IT" smtClean="0"/>
              <a:t>07/04/20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48147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stile</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11892F1-FC28-664A-9C9B-B30E3710BA05}" type="datetimeFigureOut">
              <a:rPr lang="it-IT" smtClean="0"/>
              <a:t>07/04/20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4FB5B4-29FE-554B-B12C-3587988E5742}" type="slidenum">
              <a:rPr lang="it-IT" smtClean="0"/>
              <a:t>‹n.›</a:t>
            </a:fld>
            <a:endParaRPr lang="it-IT"/>
          </a:p>
        </p:txBody>
      </p:sp>
    </p:spTree>
    <p:extLst>
      <p:ext uri="{BB962C8B-B14F-4D97-AF65-F5344CB8AC3E}">
        <p14:creationId xmlns:p14="http://schemas.microsoft.com/office/powerpoint/2010/main" val="3679420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892F1-FC28-664A-9C9B-B30E3710BA05}" type="datetimeFigureOut">
              <a:rPr lang="it-IT" smtClean="0"/>
              <a:t>07/04/20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4FB5B4-29FE-554B-B12C-3587988E5742}" type="slidenum">
              <a:rPr lang="it-IT" smtClean="0"/>
              <a:t>‹n.›</a:t>
            </a:fld>
            <a:endParaRPr lang="it-IT"/>
          </a:p>
        </p:txBody>
      </p:sp>
    </p:spTree>
    <p:extLst>
      <p:ext uri="{BB962C8B-B14F-4D97-AF65-F5344CB8AC3E}">
        <p14:creationId xmlns:p14="http://schemas.microsoft.com/office/powerpoint/2010/main" val="588993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Lo stalinismo</a:t>
            </a:r>
            <a:endParaRPr lang="it-IT" dirty="0"/>
          </a:p>
        </p:txBody>
      </p:sp>
      <p:sp>
        <p:nvSpPr>
          <p:cNvPr id="3" name="Sottotitolo 2"/>
          <p:cNvSpPr>
            <a:spLocks noGrp="1"/>
          </p:cNvSpPr>
          <p:nvPr>
            <p:ph type="subTitle" idx="1"/>
          </p:nvPr>
        </p:nvSpPr>
        <p:spPr/>
        <p:txBody>
          <a:bodyPr>
            <a:normAutofit lnSpcReduction="10000"/>
          </a:bodyPr>
          <a:lstStyle/>
          <a:p>
            <a:endParaRPr lang="it-IT" dirty="0" smtClean="0"/>
          </a:p>
          <a:p>
            <a:r>
              <a:rPr lang="it-IT" dirty="0" smtClean="0"/>
              <a:t>Come forma di governo e come stile di vita.</a:t>
            </a:r>
          </a:p>
          <a:p>
            <a:r>
              <a:rPr lang="it-IT" dirty="0" err="1"/>
              <a:t>Krupskaij</a:t>
            </a:r>
            <a:r>
              <a:rPr lang="it-IT" dirty="0"/>
              <a:t> ( moglie di Lenin): "Se Ilic ( Lenin) fosse in vita sarebbe in prigione..."</a:t>
            </a:r>
          </a:p>
        </p:txBody>
      </p:sp>
    </p:spTree>
    <p:extLst>
      <p:ext uri="{BB962C8B-B14F-4D97-AF65-F5344CB8AC3E}">
        <p14:creationId xmlns:p14="http://schemas.microsoft.com/office/powerpoint/2010/main" val="1563669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repressione.</a:t>
            </a:r>
            <a:endParaRPr lang="it-IT" dirty="0"/>
          </a:p>
        </p:txBody>
      </p:sp>
      <p:sp>
        <p:nvSpPr>
          <p:cNvPr id="3" name="Segnaposto contenuto 2"/>
          <p:cNvSpPr>
            <a:spLocks noGrp="1"/>
          </p:cNvSpPr>
          <p:nvPr>
            <p:ph idx="1"/>
          </p:nvPr>
        </p:nvSpPr>
        <p:spPr/>
        <p:txBody>
          <a:bodyPr/>
          <a:lstStyle/>
          <a:p>
            <a:endParaRPr lang="it-IT" dirty="0" smtClean="0"/>
          </a:p>
          <a:p>
            <a:r>
              <a:rPr lang="it-IT" dirty="0" smtClean="0"/>
              <a:t>Il terrore come forma di governo.</a:t>
            </a:r>
          </a:p>
          <a:p>
            <a:endParaRPr lang="it-IT" dirty="0"/>
          </a:p>
          <a:p>
            <a:r>
              <a:rPr lang="it-IT" dirty="0" smtClean="0"/>
              <a:t>La statura internazionale del Segretario generale.</a:t>
            </a:r>
          </a:p>
          <a:p>
            <a:endParaRPr lang="it-IT" dirty="0"/>
          </a:p>
          <a:p>
            <a:r>
              <a:rPr lang="it-IT" dirty="0" smtClean="0"/>
              <a:t>La destalinizzazione e l’attribuzione di ogni responsabilità.</a:t>
            </a:r>
            <a:endParaRPr lang="it-IT" dirty="0"/>
          </a:p>
        </p:txBody>
      </p:sp>
    </p:spTree>
    <p:extLst>
      <p:ext uri="{BB962C8B-B14F-4D97-AF65-F5344CB8AC3E}">
        <p14:creationId xmlns:p14="http://schemas.microsoft.com/office/powerpoint/2010/main" val="1858069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partito di Lenin ( e anche di Trotskij)</a:t>
            </a:r>
            <a:endParaRPr lang="it-IT" dirty="0"/>
          </a:p>
        </p:txBody>
      </p:sp>
      <p:sp>
        <p:nvSpPr>
          <p:cNvPr id="3" name="Segnaposto contenuto 2"/>
          <p:cNvSpPr>
            <a:spLocks noGrp="1"/>
          </p:cNvSpPr>
          <p:nvPr>
            <p:ph idx="1"/>
          </p:nvPr>
        </p:nvSpPr>
        <p:spPr>
          <a:xfrm>
            <a:off x="838200" y="1825624"/>
            <a:ext cx="10515600" cy="5032375"/>
          </a:xfrm>
        </p:spPr>
        <p:txBody>
          <a:bodyPr>
            <a:normAutofit fontScale="92500" lnSpcReduction="10000"/>
          </a:bodyPr>
          <a:lstStyle/>
          <a:p>
            <a:endParaRPr lang="it-IT" dirty="0" smtClean="0"/>
          </a:p>
          <a:p>
            <a:r>
              <a:rPr lang="it-IT" dirty="0" smtClean="0"/>
              <a:t>Un partito centralizzato e disciplinato, ma con piena libertà di discussione e di voto.</a:t>
            </a:r>
          </a:p>
          <a:p>
            <a:endParaRPr lang="it-IT" dirty="0"/>
          </a:p>
          <a:p>
            <a:r>
              <a:rPr lang="it-IT" dirty="0" smtClean="0"/>
              <a:t>“Abbiamo </a:t>
            </a:r>
            <a:r>
              <a:rPr lang="it-IT" dirty="0"/>
              <a:t>accettato il principio del centralismo democratico, la garanzia dei diritti di ogni minoranza e di ogni opposizione leale, l'autonomia di ogni organizzazione di partito, l'elettività, la responsabilità e la revocabilità di tutti i funzionari di </a:t>
            </a:r>
            <a:r>
              <a:rPr lang="it-IT" dirty="0" smtClean="0"/>
              <a:t>partito”</a:t>
            </a:r>
          </a:p>
          <a:p>
            <a:r>
              <a:rPr lang="it-IT" dirty="0" smtClean="0"/>
              <a:t/>
            </a:r>
            <a:br>
              <a:rPr lang="it-IT" dirty="0" smtClean="0"/>
            </a:br>
            <a:r>
              <a:rPr lang="it-IT" dirty="0" smtClean="0"/>
              <a:t>Nello stesso periodo Lenin e il suo gruppo affrontavano il dibattito circa la </a:t>
            </a:r>
            <a:r>
              <a:rPr lang="it-IT" dirty="0"/>
              <a:t>"costruzione di Dio" ( </a:t>
            </a:r>
            <a:r>
              <a:rPr lang="it-IT" dirty="0" err="1"/>
              <a:t>empirocriticismo</a:t>
            </a:r>
            <a:r>
              <a:rPr lang="it-IT" dirty="0"/>
              <a:t>). Questo </a:t>
            </a:r>
            <a:r>
              <a:rPr lang="it-IT" dirty="0" smtClean="0"/>
              <a:t>scontro </a:t>
            </a:r>
            <a:r>
              <a:rPr lang="it-IT" dirty="0"/>
              <a:t>filosofico animato da </a:t>
            </a:r>
            <a:r>
              <a:rPr lang="it-IT" dirty="0" err="1"/>
              <a:t>Gorkij</a:t>
            </a:r>
            <a:r>
              <a:rPr lang="it-IT" dirty="0"/>
              <a:t> e </a:t>
            </a:r>
            <a:r>
              <a:rPr lang="it-IT" dirty="0" err="1"/>
              <a:t>Lunacarskij</a:t>
            </a:r>
            <a:r>
              <a:rPr lang="it-IT" dirty="0"/>
              <a:t> si legava con l'idea mistica, tratta dalla filosofia di Mach e </a:t>
            </a:r>
            <a:r>
              <a:rPr lang="it-IT" dirty="0" err="1"/>
              <a:t>Bogdoanv</a:t>
            </a:r>
            <a:r>
              <a:rPr lang="it-IT" dirty="0"/>
              <a:t>, per cui il socialismo era una sorta di religione</a:t>
            </a:r>
            <a:r>
              <a:rPr lang="it-IT" dirty="0" smtClean="0"/>
              <a:t>.</a:t>
            </a:r>
          </a:p>
          <a:p>
            <a:endParaRPr lang="it-IT" dirty="0" smtClean="0"/>
          </a:p>
          <a:p>
            <a:endParaRPr lang="it-IT" dirty="0"/>
          </a:p>
        </p:txBody>
      </p:sp>
    </p:spTree>
    <p:extLst>
      <p:ext uri="{BB962C8B-B14F-4D97-AF65-F5344CB8AC3E}">
        <p14:creationId xmlns:p14="http://schemas.microsoft.com/office/powerpoint/2010/main" val="514256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dissenso con Stalin</a:t>
            </a:r>
            <a:endParaRPr lang="it-IT" dirty="0"/>
          </a:p>
        </p:txBody>
      </p:sp>
      <p:sp>
        <p:nvSpPr>
          <p:cNvPr id="3" name="Segnaposto contenuto 2"/>
          <p:cNvSpPr>
            <a:spLocks noGrp="1"/>
          </p:cNvSpPr>
          <p:nvPr>
            <p:ph idx="1"/>
          </p:nvPr>
        </p:nvSpPr>
        <p:spPr/>
        <p:txBody>
          <a:bodyPr/>
          <a:lstStyle/>
          <a:p>
            <a:endParaRPr lang="it-IT" dirty="0" smtClean="0"/>
          </a:p>
          <a:p>
            <a:r>
              <a:rPr lang="it-IT" dirty="0"/>
              <a:t>la destra dei bolscevichi guidata da </a:t>
            </a:r>
            <a:r>
              <a:rPr lang="it-IT" dirty="0" err="1"/>
              <a:t>Kamenev</a:t>
            </a:r>
            <a:r>
              <a:rPr lang="it-IT" dirty="0"/>
              <a:t> e Stalin </a:t>
            </a:r>
            <a:r>
              <a:rPr lang="it-IT" dirty="0" smtClean="0"/>
              <a:t>si opponeva alle posizioni di Lenin (e Trotskij).</a:t>
            </a:r>
            <a:endParaRPr lang="it-IT" dirty="0"/>
          </a:p>
          <a:p>
            <a:r>
              <a:rPr lang="it-IT" dirty="0"/>
              <a:t>La "</a:t>
            </a:r>
            <a:r>
              <a:rPr lang="it-IT" dirty="0" err="1"/>
              <a:t>Pravda</a:t>
            </a:r>
            <a:r>
              <a:rPr lang="it-IT" dirty="0"/>
              <a:t>", diretta da Stalin, si era rifiutata nei primi mesi del 17 di pubblicare tre delle quattro "lettere da lontano" scritte da Lenin in esilio, secondo cui non bisognava sostenere il governo provvisorio, ma occorreva preparare la rivoluzione proletaria, trasformare la guerra imperialista in guerra civile e rifiutarsi di cadere in un atteggiamento "socialpatriottico"</a:t>
            </a:r>
          </a:p>
        </p:txBody>
      </p:sp>
    </p:spTree>
    <p:extLst>
      <p:ext uri="{BB962C8B-B14F-4D97-AF65-F5344CB8AC3E}">
        <p14:creationId xmlns:p14="http://schemas.microsoft.com/office/powerpoint/2010/main" val="23630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Gli anni Venti</a:t>
            </a:r>
            <a:endParaRPr lang="it-IT" dirty="0"/>
          </a:p>
        </p:txBody>
      </p:sp>
      <p:sp>
        <p:nvSpPr>
          <p:cNvPr id="3" name="Segnaposto contenuto 2"/>
          <p:cNvSpPr>
            <a:spLocks noGrp="1"/>
          </p:cNvSpPr>
          <p:nvPr>
            <p:ph idx="1"/>
          </p:nvPr>
        </p:nvSpPr>
        <p:spPr/>
        <p:txBody>
          <a:bodyPr>
            <a:normAutofit/>
          </a:bodyPr>
          <a:lstStyle/>
          <a:p>
            <a:r>
              <a:rPr lang="it-IT" dirty="0" smtClean="0"/>
              <a:t/>
            </a:r>
            <a:br>
              <a:rPr lang="it-IT" dirty="0" smtClean="0"/>
            </a:br>
            <a:r>
              <a:rPr lang="it-IT" dirty="0" smtClean="0"/>
              <a:t>Molte correnti come: l'opposizione operaia; </a:t>
            </a:r>
            <a:r>
              <a:rPr lang="it-IT" dirty="0"/>
              <a:t>il gruppo la verità </a:t>
            </a:r>
            <a:r>
              <a:rPr lang="it-IT" dirty="0" smtClean="0"/>
              <a:t>operaia; </a:t>
            </a:r>
            <a:r>
              <a:rPr lang="it-IT" dirty="0"/>
              <a:t>il gruppo di </a:t>
            </a:r>
            <a:r>
              <a:rPr lang="it-IT" dirty="0" err="1" smtClean="0"/>
              <a:t>Ignatev</a:t>
            </a:r>
            <a:r>
              <a:rPr lang="it-IT" dirty="0" smtClean="0"/>
              <a:t>; </a:t>
            </a:r>
            <a:r>
              <a:rPr lang="it-IT" dirty="0"/>
              <a:t>l'opposizione centralista democratica </a:t>
            </a:r>
            <a:r>
              <a:rPr lang="it-IT" dirty="0" smtClean="0"/>
              <a:t>…</a:t>
            </a:r>
          </a:p>
          <a:p>
            <a:r>
              <a:rPr lang="it-IT" dirty="0" smtClean="0"/>
              <a:t>la </a:t>
            </a:r>
            <a:r>
              <a:rPr lang="it-IT" dirty="0"/>
              <a:t>scelta, del X congresso, </a:t>
            </a:r>
            <a:r>
              <a:rPr lang="it-IT" dirty="0" smtClean="0"/>
              <a:t>divieto di formare di frazioni. Proibizione </a:t>
            </a:r>
            <a:r>
              <a:rPr lang="it-IT" dirty="0"/>
              <a:t>delle correnti organiche, </a:t>
            </a:r>
            <a:r>
              <a:rPr lang="it-IT" dirty="0" smtClean="0"/>
              <a:t>ma Lenin </a:t>
            </a:r>
            <a:r>
              <a:rPr lang="it-IT" dirty="0"/>
              <a:t>non arrivò mai a misure amministrative, </a:t>
            </a:r>
            <a:r>
              <a:rPr lang="it-IT" dirty="0" smtClean="0"/>
              <a:t>poliziesche </a:t>
            </a:r>
            <a:r>
              <a:rPr lang="it-IT" dirty="0"/>
              <a:t>di </a:t>
            </a:r>
            <a:r>
              <a:rPr lang="it-IT" dirty="0" smtClean="0"/>
              <a:t>repressione, proibì le </a:t>
            </a:r>
            <a:r>
              <a:rPr lang="it-IT" dirty="0"/>
              <a:t>frazioni, ma non le tendenze. Quindi la </a:t>
            </a:r>
            <a:r>
              <a:rPr lang="it-IT" dirty="0" smtClean="0"/>
              <a:t>discussione interna </a:t>
            </a:r>
            <a:r>
              <a:rPr lang="it-IT" dirty="0"/>
              <a:t>rimaneva, seppur nei confini del </a:t>
            </a:r>
            <a:r>
              <a:rPr lang="it-IT" dirty="0" smtClean="0"/>
              <a:t>partito</a:t>
            </a:r>
            <a:r>
              <a:rPr lang="it-IT" dirty="0"/>
              <a:t>.  </a:t>
            </a:r>
          </a:p>
        </p:txBody>
      </p:sp>
    </p:spTree>
    <p:extLst>
      <p:ext uri="{BB962C8B-B14F-4D97-AF65-F5344CB8AC3E}">
        <p14:creationId xmlns:p14="http://schemas.microsoft.com/office/powerpoint/2010/main" val="192915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modifiche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
            </a:r>
            <a:br>
              <a:rPr lang="it-IT" dirty="0" smtClean="0"/>
            </a:br>
            <a:r>
              <a:rPr lang="it-IT" dirty="0" smtClean="0"/>
              <a:t/>
            </a:r>
            <a:br>
              <a:rPr lang="it-IT" dirty="0" smtClean="0"/>
            </a:br>
            <a:r>
              <a:rPr lang="it-IT" dirty="0"/>
              <a:t>Uno delle prime modifiche che Stalin fece, in modo arbitrario, riguardarono la struttura organizzativa del partito è la creazione all'interno della segretaria di una sezione di organizzazione e di istruzione , corpo volante di ispettori incaricati di controllare le organizzazioni locali, questo gli permetterà di avviare le prime sostituzioni e/o rimozioni di chi non considerava fedelissimo a lui. In contemporanea, sempre nei primi anni 20, L'Ufficio politico decise di inviare un osservatore al collegio della </a:t>
            </a:r>
            <a:r>
              <a:rPr lang="it-IT" dirty="0" err="1"/>
              <a:t>Ghepù</a:t>
            </a:r>
            <a:r>
              <a:rPr lang="it-IT" dirty="0"/>
              <a:t> ( ex </a:t>
            </a:r>
            <a:r>
              <a:rPr lang="it-IT" dirty="0" err="1"/>
              <a:t>Ceka</a:t>
            </a:r>
            <a:r>
              <a:rPr lang="it-IT" dirty="0"/>
              <a:t> polizia sovietica) per rassicurare i cittadini sovietici, tutti i membri dell'Ufficio politico considerato il compito, per usare un eufemismo, poco delicato tranne uno di loro Stalin. IL segretario Creò inoltre una segretaria personale, fuori dagli organismi di partito, dal ruolo indefinito... Stalin per formare questa segreteria chiama al suo servizio giovani funzionari estranei alla lotta del bolscevismo :</a:t>
            </a:r>
            <a:r>
              <a:rPr lang="it-IT" dirty="0" err="1"/>
              <a:t>Ezov</a:t>
            </a:r>
            <a:r>
              <a:rPr lang="it-IT" dirty="0"/>
              <a:t> 10, </a:t>
            </a:r>
            <a:r>
              <a:rPr lang="it-IT" dirty="0" err="1"/>
              <a:t>Smitten</a:t>
            </a:r>
            <a:r>
              <a:rPr lang="it-IT" dirty="0"/>
              <a:t>, </a:t>
            </a:r>
            <a:r>
              <a:rPr lang="it-IT" dirty="0" err="1"/>
              <a:t>Bauman</a:t>
            </a:r>
            <a:r>
              <a:rPr lang="it-IT" dirty="0"/>
              <a:t>, </a:t>
            </a:r>
            <a:r>
              <a:rPr lang="it-IT" dirty="0" err="1"/>
              <a:t>Poskerebysev</a:t>
            </a:r>
            <a:r>
              <a:rPr lang="it-IT" dirty="0"/>
              <a:t> ecc. </a:t>
            </a:r>
          </a:p>
        </p:txBody>
      </p:sp>
    </p:spTree>
    <p:extLst>
      <p:ext uri="{BB962C8B-B14F-4D97-AF65-F5344CB8AC3E}">
        <p14:creationId xmlns:p14="http://schemas.microsoft.com/office/powerpoint/2010/main" val="1689714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Ancora modifiche</a:t>
            </a:r>
            <a:br>
              <a:rPr lang="it-IT" dirty="0" smtClean="0"/>
            </a:br>
            <a:r>
              <a:rPr lang="it-IT" dirty="0"/>
              <a:t/>
            </a:r>
            <a:br>
              <a:rPr lang="it-IT" dirty="0"/>
            </a:br>
            <a:endParaRPr lang="it-IT" dirty="0"/>
          </a:p>
        </p:txBody>
      </p:sp>
      <p:sp>
        <p:nvSpPr>
          <p:cNvPr id="3" name="Segnaposto contenuto 2"/>
          <p:cNvSpPr>
            <a:spLocks noGrp="1"/>
          </p:cNvSpPr>
          <p:nvPr>
            <p:ph idx="1"/>
          </p:nvPr>
        </p:nvSpPr>
        <p:spPr/>
        <p:txBody>
          <a:bodyPr/>
          <a:lstStyle/>
          <a:p>
            <a:r>
              <a:rPr lang="it-IT" dirty="0"/>
              <a:t>Stalin intanto fa aumentare i membri del CC allarga così la sua influenza, ormai è la segreteria ad avere il potere assoluto. Non era più come sotto Lenin ove il Congresso di Partito eleggeva un Comitato Centrale il quale, a sua volta, eleggeva un Segretario Generale. Sotto Stalin questo modello era stato sostanzialmente ribaltato ed era il Segretario Generale a determinare la composizione del Politburo e del Comitato Centrale.</a:t>
            </a:r>
          </a:p>
        </p:txBody>
      </p:sp>
    </p:spTree>
    <p:extLst>
      <p:ext uri="{BB962C8B-B14F-4D97-AF65-F5344CB8AC3E}">
        <p14:creationId xmlns:p14="http://schemas.microsoft.com/office/powerpoint/2010/main" val="711147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L’importanza della burocrazia.</a:t>
            </a:r>
            <a:endParaRPr lang="it-IT" dirty="0"/>
          </a:p>
        </p:txBody>
      </p:sp>
      <p:sp>
        <p:nvSpPr>
          <p:cNvPr id="3" name="Segnaposto contenuto 2"/>
          <p:cNvSpPr>
            <a:spLocks noGrp="1"/>
          </p:cNvSpPr>
          <p:nvPr>
            <p:ph idx="1"/>
          </p:nvPr>
        </p:nvSpPr>
        <p:spPr/>
        <p:txBody>
          <a:bodyPr/>
          <a:lstStyle/>
          <a:p>
            <a:endParaRPr lang="it-IT" dirty="0" smtClean="0"/>
          </a:p>
          <a:p>
            <a:r>
              <a:rPr lang="it-IT" dirty="0" smtClean="0"/>
              <a:t>Il partito controllato.</a:t>
            </a:r>
          </a:p>
          <a:p>
            <a:endParaRPr lang="it-IT" dirty="0"/>
          </a:p>
          <a:p>
            <a:r>
              <a:rPr lang="it-IT" dirty="0" smtClean="0"/>
              <a:t>Con Lenin in vita </a:t>
            </a:r>
            <a:r>
              <a:rPr lang="it-IT" dirty="0"/>
              <a:t>un funzionario di partito recepiva uno stipendio pari un operaio specializzato, sotto la segreteria di Stalin il rapporto passò da 1 a 12.</a:t>
            </a:r>
          </a:p>
        </p:txBody>
      </p:sp>
    </p:spTree>
    <p:extLst>
      <p:ext uri="{BB962C8B-B14F-4D97-AF65-F5344CB8AC3E}">
        <p14:creationId xmlns:p14="http://schemas.microsoft.com/office/powerpoint/2010/main" val="501203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L’industrializzazione.</a:t>
            </a:r>
            <a:endParaRPr lang="it-IT" dirty="0"/>
          </a:p>
        </p:txBody>
      </p:sp>
      <p:sp>
        <p:nvSpPr>
          <p:cNvPr id="3" name="Segnaposto contenuto 2"/>
          <p:cNvSpPr>
            <a:spLocks noGrp="1"/>
          </p:cNvSpPr>
          <p:nvPr>
            <p:ph idx="1"/>
          </p:nvPr>
        </p:nvSpPr>
        <p:spPr/>
        <p:txBody>
          <a:bodyPr/>
          <a:lstStyle/>
          <a:p>
            <a:endParaRPr lang="it-IT" dirty="0" smtClean="0"/>
          </a:p>
          <a:p>
            <a:r>
              <a:rPr lang="it-IT" dirty="0" smtClean="0"/>
              <a:t>L’economia pianificata.</a:t>
            </a:r>
          </a:p>
          <a:p>
            <a:endParaRPr lang="it-IT" dirty="0"/>
          </a:p>
          <a:p>
            <a:r>
              <a:rPr lang="it-IT" dirty="0" smtClean="0"/>
              <a:t>La guerra permanente contro le campagne.</a:t>
            </a:r>
          </a:p>
          <a:p>
            <a:endParaRPr lang="it-IT" dirty="0"/>
          </a:p>
          <a:p>
            <a:r>
              <a:rPr lang="it-IT" dirty="0" smtClean="0"/>
              <a:t>Il peso dell’apparato militare/industriale.</a:t>
            </a:r>
          </a:p>
        </p:txBody>
      </p:sp>
    </p:spTree>
    <p:extLst>
      <p:ext uri="{BB962C8B-B14F-4D97-AF65-F5344CB8AC3E}">
        <p14:creationId xmlns:p14="http://schemas.microsoft.com/office/powerpoint/2010/main" val="1810880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Il culto della personalità.</a:t>
            </a:r>
            <a:endParaRPr lang="it-IT" dirty="0"/>
          </a:p>
        </p:txBody>
      </p:sp>
      <p:sp>
        <p:nvSpPr>
          <p:cNvPr id="3" name="Segnaposto contenuto 2"/>
          <p:cNvSpPr>
            <a:spLocks noGrp="1"/>
          </p:cNvSpPr>
          <p:nvPr>
            <p:ph idx="1"/>
          </p:nvPr>
        </p:nvSpPr>
        <p:spPr/>
        <p:txBody>
          <a:bodyPr/>
          <a:lstStyle/>
          <a:p>
            <a:endParaRPr lang="it-IT" dirty="0" smtClean="0"/>
          </a:p>
          <a:p>
            <a:r>
              <a:rPr lang="it-IT" dirty="0" smtClean="0"/>
              <a:t>Il capo senza responsabilità.</a:t>
            </a:r>
          </a:p>
          <a:p>
            <a:endParaRPr lang="it-IT" dirty="0"/>
          </a:p>
          <a:p>
            <a:r>
              <a:rPr lang="it-IT" dirty="0" smtClean="0"/>
              <a:t>Il controllo della società e una società a misura del capo.</a:t>
            </a:r>
          </a:p>
          <a:p>
            <a:endParaRPr lang="it-IT" dirty="0"/>
          </a:p>
          <a:p>
            <a:r>
              <a:rPr lang="it-IT" dirty="0" smtClean="0"/>
              <a:t>Il migliore amico di tutti.</a:t>
            </a:r>
            <a:endParaRPr lang="it-IT" dirty="0"/>
          </a:p>
        </p:txBody>
      </p:sp>
    </p:spTree>
    <p:extLst>
      <p:ext uri="{BB962C8B-B14F-4D97-AF65-F5344CB8AC3E}">
        <p14:creationId xmlns:p14="http://schemas.microsoft.com/office/powerpoint/2010/main" val="1499176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380</Words>
  <Application>Microsoft Macintosh PowerPoint</Application>
  <PresentationFormat>Widescreen</PresentationFormat>
  <Paragraphs>47</Paragraphs>
  <Slides>10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vt:i4>
      </vt:variant>
    </vt:vector>
  </HeadingPairs>
  <TitlesOfParts>
    <vt:vector size="14" baseType="lpstr">
      <vt:lpstr>Calibri</vt:lpstr>
      <vt:lpstr>Calibri Light</vt:lpstr>
      <vt:lpstr>Arial</vt:lpstr>
      <vt:lpstr>Tema di Office</vt:lpstr>
      <vt:lpstr>Lo stalinismo</vt:lpstr>
      <vt:lpstr>Il partito di Lenin ( e anche di Trotskij)</vt:lpstr>
      <vt:lpstr>Il dissenso con Stalin</vt:lpstr>
      <vt:lpstr>                           Gli anni Venti</vt:lpstr>
      <vt:lpstr>Le modifiche</vt:lpstr>
      <vt:lpstr>Ancora modifiche  </vt:lpstr>
      <vt:lpstr>L’importanza della burocrazia.</vt:lpstr>
      <vt:lpstr> L’industrializzazione.</vt:lpstr>
      <vt:lpstr> Il culto della personalità.</vt:lpstr>
      <vt:lpstr>La repressione.</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 stalinismo</dc:title>
  <dc:creator>Utente di Microsoft Office</dc:creator>
  <cp:lastModifiedBy>Utente di Microsoft Office</cp:lastModifiedBy>
  <cp:revision>6</cp:revision>
  <dcterms:created xsi:type="dcterms:W3CDTF">2020-04-07T07:36:48Z</dcterms:created>
  <dcterms:modified xsi:type="dcterms:W3CDTF">2020-04-07T08:53:43Z</dcterms:modified>
</cp:coreProperties>
</file>