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rts/chart1.xml" ContentType="application/vnd.openxmlformats-officedocument.drawingml.char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80" r:id="rId2"/>
  </p:sldMasterIdLst>
  <p:notesMasterIdLst>
    <p:notesMasterId r:id="rId36"/>
  </p:notesMasterIdLst>
  <p:handoutMasterIdLst>
    <p:handoutMasterId r:id="rId37"/>
  </p:handoutMasterIdLst>
  <p:sldIdLst>
    <p:sldId id="256" r:id="rId3"/>
    <p:sldId id="294" r:id="rId4"/>
    <p:sldId id="260" r:id="rId5"/>
    <p:sldId id="261" r:id="rId6"/>
    <p:sldId id="283" r:id="rId7"/>
    <p:sldId id="266" r:id="rId8"/>
    <p:sldId id="316" r:id="rId9"/>
    <p:sldId id="317" r:id="rId10"/>
    <p:sldId id="320" r:id="rId11"/>
    <p:sldId id="319" r:id="rId12"/>
    <p:sldId id="293" r:id="rId13"/>
    <p:sldId id="321" r:id="rId14"/>
    <p:sldId id="322" r:id="rId15"/>
    <p:sldId id="314" r:id="rId16"/>
    <p:sldId id="309" r:id="rId17"/>
    <p:sldId id="328" r:id="rId18"/>
    <p:sldId id="331" r:id="rId19"/>
    <p:sldId id="300" r:id="rId20"/>
    <p:sldId id="323" r:id="rId21"/>
    <p:sldId id="330" r:id="rId22"/>
    <p:sldId id="313" r:id="rId23"/>
    <p:sldId id="312" r:id="rId24"/>
    <p:sldId id="333" r:id="rId25"/>
    <p:sldId id="284" r:id="rId26"/>
    <p:sldId id="290" r:id="rId27"/>
    <p:sldId id="289" r:id="rId28"/>
    <p:sldId id="334" r:id="rId29"/>
    <p:sldId id="287" r:id="rId30"/>
    <p:sldId id="291" r:id="rId31"/>
    <p:sldId id="335" r:id="rId32"/>
    <p:sldId id="276" r:id="rId33"/>
    <p:sldId id="332" r:id="rId34"/>
    <p:sldId id="272" r:id="rId35"/>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showGuides="1">
      <p:cViewPr varScale="1">
        <p:scale>
          <a:sx n="67" d="100"/>
          <a:sy n="67" d="100"/>
        </p:scale>
        <p:origin x="644" y="44"/>
      </p:cViewPr>
      <p:guideLst>
        <p:guide orient="horz" pos="2160"/>
        <p:guide pos="3840"/>
      </p:guideLst>
    </p:cSldViewPr>
  </p:slideViewPr>
  <p:notesTextViewPr>
    <p:cViewPr>
      <p:scale>
        <a:sx n="1" d="1"/>
        <a:sy n="1" d="1"/>
      </p:scale>
      <p:origin x="0" y="0"/>
    </p:cViewPr>
  </p:notesTextViewPr>
  <p:notesViewPr>
    <p:cSldViewPr snapToGrid="0">
      <p:cViewPr varScale="1">
        <p:scale>
          <a:sx n="63" d="100"/>
          <a:sy n="63" d="100"/>
        </p:scale>
        <p:origin x="2808"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presProps" Target="presProps.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7582217340781675"/>
          <c:y val="0.14124424923075091"/>
          <c:w val="0.63679913590009385"/>
          <c:h val="0.66640098559108685"/>
        </c:manualLayout>
      </c:layout>
      <c:pieChart>
        <c:varyColors val="1"/>
        <c:dLbls>
          <c:showLegendKey val="0"/>
          <c:showVal val="0"/>
          <c:showCatName val="0"/>
          <c:showSerName val="0"/>
          <c:showPercent val="0"/>
          <c:showBubbleSize val="0"/>
          <c:showLeaderLines val="0"/>
        </c:dLbls>
        <c:firstSliceAng val="4"/>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zero"/>
    <c:showDLblsOverMax val="0"/>
  </c:chart>
  <c:spPr>
    <a:noFill/>
    <a:ln>
      <a:noFill/>
    </a:ln>
    <a:effectLst/>
  </c:spPr>
  <c:txPr>
    <a:bodyPr/>
    <a:lstStyle/>
    <a:p>
      <a:pPr>
        <a:defRPr/>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1964A11-60E0-48D1-9D32-82C50FF38D21}" type="doc">
      <dgm:prSet loTypeId="urn:microsoft.com/office/officeart/2005/8/layout/lProcess2" loCatId="list" qsTypeId="urn:microsoft.com/office/officeart/2005/8/quickstyle/simple1" qsCatId="simple" csTypeId="urn:microsoft.com/office/officeart/2005/8/colors/accent1_2" csCatId="accent1" phldr="1"/>
      <dgm:spPr/>
      <dgm:t>
        <a:bodyPr/>
        <a:lstStyle/>
        <a:p>
          <a:endParaRPr lang="en-US"/>
        </a:p>
      </dgm:t>
    </dgm:pt>
    <dgm:pt modelId="{C1DF2E0B-F034-409C-97BE-B1E077D0166A}">
      <dgm:prSet phldrT="[Text]"/>
      <dgm:spPr/>
      <dgm:t>
        <a:bodyPr/>
        <a:lstStyle/>
        <a:p>
          <a:pPr algn="ctr" defTabSz="914400">
            <a:buNone/>
          </a:pPr>
          <a:r>
            <a:rPr lang="it-IT" sz="1800" b="0" i="0" noProof="0" dirty="0">
              <a:latin typeface="Century Gothic"/>
              <a:ea typeface="+mn-ea"/>
              <a:cs typeface="+mn-cs"/>
            </a:rPr>
            <a:t>_____,</a:t>
          </a:r>
          <a:r>
            <a:rPr lang="it-IT" sz="1800" b="0" i="0" noProof="0" dirty="0" err="1">
              <a:latin typeface="Century Gothic"/>
              <a:ea typeface="+mn-ea"/>
              <a:cs typeface="+mn-cs"/>
            </a:rPr>
            <a:t>esl</a:t>
          </a:r>
          <a:endParaRPr lang="it-IT" sz="1800" b="0" i="0" noProof="0" dirty="0">
            <a:latin typeface="Century Gothic"/>
            <a:ea typeface="+mn-ea"/>
            <a:cs typeface="+mn-cs"/>
          </a:endParaRPr>
        </a:p>
      </dgm:t>
    </dgm:pt>
    <dgm:pt modelId="{42A31C57-B267-4553-8EBC-89957EA9919E}" type="parTrans" cxnId="{A6D803CA-B590-4F5F-AC18-40F3D632022F}">
      <dgm:prSet/>
      <dgm:spPr/>
      <dgm:t>
        <a:bodyPr/>
        <a:lstStyle/>
        <a:p>
          <a:endParaRPr lang="en-US"/>
        </a:p>
      </dgm:t>
    </dgm:pt>
    <dgm:pt modelId="{F799DE04-BE06-4558-B401-CA9BE73B0FE5}" type="sibTrans" cxnId="{A6D803CA-B590-4F5F-AC18-40F3D632022F}">
      <dgm:prSet/>
      <dgm:spPr/>
      <dgm:t>
        <a:bodyPr/>
        <a:lstStyle/>
        <a:p>
          <a:endParaRPr lang="en-US"/>
        </a:p>
      </dgm:t>
    </dgm:pt>
    <dgm:pt modelId="{9FA67F5C-A2B3-4A17-AA93-5C0AD273B2D5}">
      <dgm:prSet phldrT="[Text]"/>
      <dgm:spPr/>
      <dgm:t>
        <a:bodyPr/>
        <a:lstStyle/>
        <a:p>
          <a:pPr algn="ctr" defTabSz="914400">
            <a:buNone/>
          </a:pPr>
          <a:r>
            <a:rPr lang="it-IT" sz="1800" b="0" i="0" noProof="0" dirty="0" err="1">
              <a:latin typeface="Century Gothic"/>
              <a:ea typeface="+mn-ea"/>
              <a:cs typeface="+mn-cs"/>
            </a:rPr>
            <a:t>present</a:t>
          </a:r>
          <a:r>
            <a:rPr lang="it-IT" sz="1800" b="0" i="0" noProof="0" dirty="0">
              <a:latin typeface="Century Gothic"/>
              <a:ea typeface="+mn-ea"/>
              <a:cs typeface="+mn-cs"/>
            </a:rPr>
            <a:t> </a:t>
          </a:r>
          <a:r>
            <a:rPr lang="it-IT" sz="1800" b="0" i="0" noProof="0" dirty="0" err="1">
              <a:latin typeface="Century Gothic"/>
              <a:ea typeface="+mn-ea"/>
              <a:cs typeface="+mn-cs"/>
            </a:rPr>
            <a:t>simple</a:t>
          </a:r>
          <a:r>
            <a:rPr lang="it-IT" sz="1800" b="0" i="0" noProof="0" dirty="0">
              <a:latin typeface="Century Gothic"/>
              <a:ea typeface="+mn-ea"/>
              <a:cs typeface="+mn-cs"/>
            </a:rPr>
            <a:t>, </a:t>
          </a:r>
          <a:r>
            <a:rPr lang="it-IT" sz="1800" b="0" i="0" noProof="0" dirty="0" err="1">
              <a:latin typeface="Century Gothic"/>
              <a:ea typeface="+mn-ea"/>
              <a:cs typeface="+mn-cs"/>
            </a:rPr>
            <a:t>esl</a:t>
          </a:r>
          <a:endParaRPr lang="it-IT" sz="1800" b="0" i="0" noProof="0" dirty="0">
            <a:latin typeface="Century Gothic"/>
            <a:ea typeface="+mn-ea"/>
            <a:cs typeface="+mn-cs"/>
          </a:endParaRPr>
        </a:p>
      </dgm:t>
    </dgm:pt>
    <dgm:pt modelId="{F1B411E4-892B-4114-B93A-577EE42BA548}" type="parTrans" cxnId="{BC5D9862-DAC4-4192-97F4-E8931AD3B7CB}">
      <dgm:prSet/>
      <dgm:spPr/>
      <dgm:t>
        <a:bodyPr/>
        <a:lstStyle/>
        <a:p>
          <a:endParaRPr lang="en-US"/>
        </a:p>
      </dgm:t>
    </dgm:pt>
    <dgm:pt modelId="{8A5F7F56-540A-4DE5-B118-0068853256FC}" type="sibTrans" cxnId="{BC5D9862-DAC4-4192-97F4-E8931AD3B7CB}">
      <dgm:prSet/>
      <dgm:spPr/>
      <dgm:t>
        <a:bodyPr/>
        <a:lstStyle/>
        <a:p>
          <a:endParaRPr lang="en-US"/>
        </a:p>
      </dgm:t>
    </dgm:pt>
    <dgm:pt modelId="{452B5EB4-6ED7-4FA8-A7C4-5C3301C82707}">
      <dgm:prSet phldrT="[Text]"/>
      <dgm:spPr/>
      <dgm:t>
        <a:bodyPr/>
        <a:lstStyle/>
        <a:p>
          <a:pPr algn="ctr" defTabSz="914400">
            <a:buNone/>
          </a:pPr>
          <a:r>
            <a:rPr lang="it-IT" sz="1800" b="0" i="0" noProof="0" dirty="0" err="1">
              <a:latin typeface="Century Gothic"/>
              <a:ea typeface="+mn-ea"/>
              <a:cs typeface="+mn-cs"/>
            </a:rPr>
            <a:t>Listening,esl</a:t>
          </a:r>
          <a:endParaRPr lang="it-IT" sz="1800" b="0" i="0" noProof="0" dirty="0">
            <a:latin typeface="Century Gothic"/>
            <a:ea typeface="+mn-ea"/>
            <a:cs typeface="+mn-cs"/>
          </a:endParaRPr>
        </a:p>
      </dgm:t>
    </dgm:pt>
    <dgm:pt modelId="{A65A5292-11EC-4F74-A2DD-B9AB81BC264F}" type="parTrans" cxnId="{0F479CCA-569A-4D77-9DF6-37D751B3E62B}">
      <dgm:prSet/>
      <dgm:spPr/>
      <dgm:t>
        <a:bodyPr/>
        <a:lstStyle/>
        <a:p>
          <a:endParaRPr lang="en-US"/>
        </a:p>
      </dgm:t>
    </dgm:pt>
    <dgm:pt modelId="{ED3C9F27-971A-426E-911A-AC30A16EB8D7}" type="sibTrans" cxnId="{0F479CCA-569A-4D77-9DF6-37D751B3E62B}">
      <dgm:prSet/>
      <dgm:spPr/>
      <dgm:t>
        <a:bodyPr/>
        <a:lstStyle/>
        <a:p>
          <a:endParaRPr lang="en-US"/>
        </a:p>
      </dgm:t>
    </dgm:pt>
    <dgm:pt modelId="{911EC251-C7E4-4814-90D4-8D36FE8DEC24}">
      <dgm:prSet phldrT="[Text]"/>
      <dgm:spPr/>
      <dgm:t>
        <a:bodyPr/>
        <a:lstStyle/>
        <a:p>
          <a:pPr algn="l" defTabSz="914400">
            <a:buNone/>
          </a:pPr>
          <a:r>
            <a:rPr lang="it-IT" sz="1800" b="0" i="0" noProof="0" dirty="0">
              <a:latin typeface="Century Gothic"/>
              <a:ea typeface="+mn-ea"/>
              <a:cs typeface="+mn-cs"/>
            </a:rPr>
            <a:t>_____,</a:t>
          </a:r>
          <a:r>
            <a:rPr lang="it-IT" sz="1800" b="0" i="0" noProof="0" dirty="0" err="1">
              <a:latin typeface="Century Gothic"/>
              <a:ea typeface="+mn-ea"/>
              <a:cs typeface="+mn-cs"/>
            </a:rPr>
            <a:t>efl</a:t>
          </a:r>
          <a:endParaRPr lang="it-IT" sz="1800" b="0" i="0" noProof="0" dirty="0">
            <a:latin typeface="Century Gothic"/>
            <a:ea typeface="+mn-ea"/>
            <a:cs typeface="+mn-cs"/>
          </a:endParaRPr>
        </a:p>
      </dgm:t>
    </dgm:pt>
    <dgm:pt modelId="{EA241105-CF1E-4DF7-B8D8-02473B6E0B01}" type="parTrans" cxnId="{57AEE9A1-FDF7-4AB7-9681-008358ED57AB}">
      <dgm:prSet/>
      <dgm:spPr/>
      <dgm:t>
        <a:bodyPr/>
        <a:lstStyle/>
        <a:p>
          <a:endParaRPr lang="en-US"/>
        </a:p>
      </dgm:t>
    </dgm:pt>
    <dgm:pt modelId="{95633792-376C-450E-B8BC-ED28DC101CEB}" type="sibTrans" cxnId="{57AEE9A1-FDF7-4AB7-9681-008358ED57AB}">
      <dgm:prSet/>
      <dgm:spPr/>
      <dgm:t>
        <a:bodyPr/>
        <a:lstStyle/>
        <a:p>
          <a:endParaRPr lang="en-US"/>
        </a:p>
      </dgm:t>
    </dgm:pt>
    <dgm:pt modelId="{D7533782-3A8A-442A-9F24-8DC26FC5B3E3}">
      <dgm:prSet phldrT="[Text]"/>
      <dgm:spPr/>
      <dgm:t>
        <a:bodyPr/>
        <a:lstStyle/>
        <a:p>
          <a:pPr algn="ctr" defTabSz="914400">
            <a:buNone/>
          </a:pPr>
          <a:r>
            <a:rPr lang="it-IT" sz="1800" b="0" i="0" noProof="0" dirty="0" err="1">
              <a:latin typeface="Century Gothic"/>
              <a:ea typeface="+mn-ea"/>
              <a:cs typeface="+mn-cs"/>
            </a:rPr>
            <a:t>Vocabulary,esl</a:t>
          </a:r>
          <a:endParaRPr lang="it-IT" sz="1800" b="0" i="0" noProof="0" dirty="0">
            <a:latin typeface="Century Gothic"/>
            <a:ea typeface="+mn-ea"/>
            <a:cs typeface="+mn-cs"/>
          </a:endParaRPr>
        </a:p>
      </dgm:t>
    </dgm:pt>
    <dgm:pt modelId="{0B0434F5-F6FF-4749-8332-5CE2942EF69F}" type="sibTrans" cxnId="{660195D4-96BD-4EE8-A65E-0ACF0BCB93F6}">
      <dgm:prSet/>
      <dgm:spPr/>
      <dgm:t>
        <a:bodyPr/>
        <a:lstStyle/>
        <a:p>
          <a:endParaRPr lang="en-US"/>
        </a:p>
      </dgm:t>
    </dgm:pt>
    <dgm:pt modelId="{2779A0B4-ABB2-4420-936D-036EE033A6B5}" type="parTrans" cxnId="{660195D4-96BD-4EE8-A65E-0ACF0BCB93F6}">
      <dgm:prSet/>
      <dgm:spPr/>
      <dgm:t>
        <a:bodyPr/>
        <a:lstStyle/>
        <a:p>
          <a:endParaRPr lang="en-US"/>
        </a:p>
      </dgm:t>
    </dgm:pt>
    <dgm:pt modelId="{AC14186D-F87C-4EE7-B360-76CE1FB0015C}">
      <dgm:prSet/>
      <dgm:spPr/>
      <dgm:t>
        <a:bodyPr/>
        <a:lstStyle/>
        <a:p>
          <a:pPr algn="ctr" defTabSz="914400">
            <a:buNone/>
          </a:pPr>
          <a:r>
            <a:rPr lang="it-IT" b="0" i="0" noProof="0">
              <a:latin typeface="Century Gothic"/>
              <a:ea typeface="+mn-ea"/>
              <a:cs typeface="+mn-cs"/>
            </a:rPr>
            <a:t>present simple, esl</a:t>
          </a:r>
          <a:endParaRPr lang="it-IT" b="0" i="0" noProof="0" dirty="0">
            <a:latin typeface="Century Gothic"/>
            <a:ea typeface="+mn-ea"/>
            <a:cs typeface="+mn-cs"/>
          </a:endParaRPr>
        </a:p>
      </dgm:t>
    </dgm:pt>
    <dgm:pt modelId="{09BDB43B-3D27-4FE3-9520-0152751D048A}" type="parTrans" cxnId="{6E508923-89C1-49B9-A977-7AC07C5E4EC8}">
      <dgm:prSet/>
      <dgm:spPr/>
      <dgm:t>
        <a:bodyPr/>
        <a:lstStyle/>
        <a:p>
          <a:endParaRPr lang="en-US"/>
        </a:p>
      </dgm:t>
    </dgm:pt>
    <dgm:pt modelId="{604D4A67-ABCB-420A-B4E4-EE11FD63C15B}" type="sibTrans" cxnId="{6E508923-89C1-49B9-A977-7AC07C5E4EC8}">
      <dgm:prSet/>
      <dgm:spPr/>
      <dgm:t>
        <a:bodyPr/>
        <a:lstStyle/>
        <a:p>
          <a:endParaRPr lang="en-US"/>
        </a:p>
      </dgm:t>
    </dgm:pt>
    <dgm:pt modelId="{8FE5F038-B466-41EA-AD1D-D2BB1741F3B8}">
      <dgm:prSet phldrT="[Text]"/>
      <dgm:spPr/>
      <dgm:t>
        <a:bodyPr/>
        <a:lstStyle/>
        <a:p>
          <a:pPr>
            <a:buNone/>
          </a:pPr>
          <a:r>
            <a:rPr lang="it-IT" b="0" i="0" noProof="0" dirty="0" err="1">
              <a:latin typeface="Century Gothic"/>
              <a:ea typeface="+mn-ea"/>
              <a:cs typeface="+mn-cs"/>
            </a:rPr>
            <a:t>Vocabulary,esl</a:t>
          </a:r>
          <a:endParaRPr lang="it-IT" b="0" i="0" noProof="0" dirty="0">
            <a:latin typeface="Century Gothic"/>
            <a:ea typeface="+mn-ea"/>
            <a:cs typeface="+mn-cs"/>
          </a:endParaRPr>
        </a:p>
      </dgm:t>
    </dgm:pt>
    <dgm:pt modelId="{56C8D1CB-C9F3-4A45-B7D5-6E372354310A}" type="parTrans" cxnId="{C36DDF61-3111-4832-886E-B4EC14761C4A}">
      <dgm:prSet/>
      <dgm:spPr/>
      <dgm:t>
        <a:bodyPr/>
        <a:lstStyle/>
        <a:p>
          <a:endParaRPr lang="en-US"/>
        </a:p>
      </dgm:t>
    </dgm:pt>
    <dgm:pt modelId="{7E293E76-8DE5-455D-94EB-7CF27F9FE8DB}" type="sibTrans" cxnId="{C36DDF61-3111-4832-886E-B4EC14761C4A}">
      <dgm:prSet/>
      <dgm:spPr/>
      <dgm:t>
        <a:bodyPr/>
        <a:lstStyle/>
        <a:p>
          <a:endParaRPr lang="en-US"/>
        </a:p>
      </dgm:t>
    </dgm:pt>
    <dgm:pt modelId="{95634540-6E36-4B70-98E0-DD50D27EE014}">
      <dgm:prSet phldrT="[Text]"/>
      <dgm:spPr/>
      <dgm:t>
        <a:bodyPr/>
        <a:lstStyle/>
        <a:p>
          <a:pPr>
            <a:buNone/>
          </a:pPr>
          <a:r>
            <a:rPr lang="it-IT" b="0" i="0" noProof="0" dirty="0" err="1">
              <a:latin typeface="Century Gothic"/>
              <a:ea typeface="+mn-ea"/>
              <a:cs typeface="+mn-cs"/>
            </a:rPr>
            <a:t>Listening,esl</a:t>
          </a:r>
          <a:endParaRPr lang="it-IT" b="0" i="0" noProof="0" dirty="0">
            <a:latin typeface="Century Gothic"/>
            <a:ea typeface="+mn-ea"/>
            <a:cs typeface="+mn-cs"/>
          </a:endParaRPr>
        </a:p>
      </dgm:t>
    </dgm:pt>
    <dgm:pt modelId="{8E57FBAB-1CB3-4CF8-AE81-A4198D442C2C}" type="parTrans" cxnId="{77010CDA-D305-4030-ADF2-850C064C8BD5}">
      <dgm:prSet/>
      <dgm:spPr/>
      <dgm:t>
        <a:bodyPr/>
        <a:lstStyle/>
        <a:p>
          <a:endParaRPr lang="en-US"/>
        </a:p>
      </dgm:t>
    </dgm:pt>
    <dgm:pt modelId="{4737B9D6-5471-463B-B038-41554BE5A08D}" type="sibTrans" cxnId="{77010CDA-D305-4030-ADF2-850C064C8BD5}">
      <dgm:prSet/>
      <dgm:spPr/>
      <dgm:t>
        <a:bodyPr/>
        <a:lstStyle/>
        <a:p>
          <a:endParaRPr lang="en-US"/>
        </a:p>
      </dgm:t>
    </dgm:pt>
    <dgm:pt modelId="{0E7A83FE-A83D-4D37-BD58-B3BE98109EBF}" type="pres">
      <dgm:prSet presAssocID="{81964A11-60E0-48D1-9D32-82C50FF38D21}" presName="theList" presStyleCnt="0">
        <dgm:presLayoutVars>
          <dgm:dir/>
          <dgm:animLvl val="lvl"/>
          <dgm:resizeHandles val="exact"/>
        </dgm:presLayoutVars>
      </dgm:prSet>
      <dgm:spPr/>
    </dgm:pt>
    <dgm:pt modelId="{269D256E-E9CF-442B-9DAB-580449D828DC}" type="pres">
      <dgm:prSet presAssocID="{C1DF2E0B-F034-409C-97BE-B1E077D0166A}" presName="compNode" presStyleCnt="0"/>
      <dgm:spPr/>
    </dgm:pt>
    <dgm:pt modelId="{5EE3D656-49E3-4846-80B3-9DF4C0678135}" type="pres">
      <dgm:prSet presAssocID="{C1DF2E0B-F034-409C-97BE-B1E077D0166A}" presName="aNode" presStyleLbl="bgShp" presStyleIdx="0" presStyleCnt="2"/>
      <dgm:spPr/>
    </dgm:pt>
    <dgm:pt modelId="{39674946-8641-4D9C-B474-ADD5C2CCB996}" type="pres">
      <dgm:prSet presAssocID="{C1DF2E0B-F034-409C-97BE-B1E077D0166A}" presName="textNode" presStyleLbl="bgShp" presStyleIdx="0" presStyleCnt="2"/>
      <dgm:spPr/>
    </dgm:pt>
    <dgm:pt modelId="{4AF04BA3-F12F-4B14-922A-44D4F6F8C391}" type="pres">
      <dgm:prSet presAssocID="{C1DF2E0B-F034-409C-97BE-B1E077D0166A}" presName="compChildNode" presStyleCnt="0"/>
      <dgm:spPr/>
    </dgm:pt>
    <dgm:pt modelId="{30665FCA-7375-419C-AD5F-DEFB6A78AF8B}" type="pres">
      <dgm:prSet presAssocID="{C1DF2E0B-F034-409C-97BE-B1E077D0166A}" presName="theInnerList" presStyleCnt="0"/>
      <dgm:spPr/>
    </dgm:pt>
    <dgm:pt modelId="{575ED4E3-10E1-44F4-98F2-9E82E73CD01D}" type="pres">
      <dgm:prSet presAssocID="{9FA67F5C-A2B3-4A17-AA93-5C0AD273B2D5}" presName="childNode" presStyleLbl="node1" presStyleIdx="0" presStyleCnt="6">
        <dgm:presLayoutVars>
          <dgm:bulletEnabled val="1"/>
        </dgm:presLayoutVars>
      </dgm:prSet>
      <dgm:spPr/>
    </dgm:pt>
    <dgm:pt modelId="{BEED572B-1254-4D63-AD99-B2EDA1CEFCD0}" type="pres">
      <dgm:prSet presAssocID="{9FA67F5C-A2B3-4A17-AA93-5C0AD273B2D5}" presName="aSpace2" presStyleCnt="0"/>
      <dgm:spPr/>
    </dgm:pt>
    <dgm:pt modelId="{FE3E8C9E-4E0C-48C9-B969-45E913CB4CB6}" type="pres">
      <dgm:prSet presAssocID="{D7533782-3A8A-442A-9F24-8DC26FC5B3E3}" presName="childNode" presStyleLbl="node1" presStyleIdx="1" presStyleCnt="6">
        <dgm:presLayoutVars>
          <dgm:bulletEnabled val="1"/>
        </dgm:presLayoutVars>
      </dgm:prSet>
      <dgm:spPr/>
    </dgm:pt>
    <dgm:pt modelId="{F149C5A8-F47F-4249-A33E-785C301435E8}" type="pres">
      <dgm:prSet presAssocID="{D7533782-3A8A-442A-9F24-8DC26FC5B3E3}" presName="aSpace2" presStyleCnt="0"/>
      <dgm:spPr/>
    </dgm:pt>
    <dgm:pt modelId="{96B6F13E-4C71-4B33-9AE7-68769BCA1885}" type="pres">
      <dgm:prSet presAssocID="{452B5EB4-6ED7-4FA8-A7C4-5C3301C82707}" presName="childNode" presStyleLbl="node1" presStyleIdx="2" presStyleCnt="6" custLinFactNeighborX="276">
        <dgm:presLayoutVars>
          <dgm:bulletEnabled val="1"/>
        </dgm:presLayoutVars>
      </dgm:prSet>
      <dgm:spPr/>
    </dgm:pt>
    <dgm:pt modelId="{C23CCC18-A8E8-49F1-BA65-3F51C1FDA18A}" type="pres">
      <dgm:prSet presAssocID="{C1DF2E0B-F034-409C-97BE-B1E077D0166A}" presName="aSpace" presStyleCnt="0"/>
      <dgm:spPr/>
    </dgm:pt>
    <dgm:pt modelId="{6930CA3A-746D-45D5-86CF-7E5E82630FFE}" type="pres">
      <dgm:prSet presAssocID="{911EC251-C7E4-4814-90D4-8D36FE8DEC24}" presName="compNode" presStyleCnt="0"/>
      <dgm:spPr/>
    </dgm:pt>
    <dgm:pt modelId="{36A5E784-0575-4B9A-932D-84B4018329C2}" type="pres">
      <dgm:prSet presAssocID="{911EC251-C7E4-4814-90D4-8D36FE8DEC24}" presName="aNode" presStyleLbl="bgShp" presStyleIdx="1" presStyleCnt="2"/>
      <dgm:spPr/>
    </dgm:pt>
    <dgm:pt modelId="{BB857315-7C35-4D47-8535-974ED697CCEF}" type="pres">
      <dgm:prSet presAssocID="{911EC251-C7E4-4814-90D4-8D36FE8DEC24}" presName="textNode" presStyleLbl="bgShp" presStyleIdx="1" presStyleCnt="2"/>
      <dgm:spPr/>
    </dgm:pt>
    <dgm:pt modelId="{FCE75200-3B56-41AA-9638-E2DCED5EAB72}" type="pres">
      <dgm:prSet presAssocID="{911EC251-C7E4-4814-90D4-8D36FE8DEC24}" presName="compChildNode" presStyleCnt="0"/>
      <dgm:spPr/>
    </dgm:pt>
    <dgm:pt modelId="{7852F8EC-716B-4B16-A1A5-D39B5E68106B}" type="pres">
      <dgm:prSet presAssocID="{911EC251-C7E4-4814-90D4-8D36FE8DEC24}" presName="theInnerList" presStyleCnt="0"/>
      <dgm:spPr/>
    </dgm:pt>
    <dgm:pt modelId="{8D0BD48B-CEEE-41D9-B73D-9B6C8BCD6233}" type="pres">
      <dgm:prSet presAssocID="{AC14186D-F87C-4EE7-B360-76CE1FB0015C}" presName="childNode" presStyleLbl="node1" presStyleIdx="3" presStyleCnt="6">
        <dgm:presLayoutVars>
          <dgm:bulletEnabled val="1"/>
        </dgm:presLayoutVars>
      </dgm:prSet>
      <dgm:spPr/>
    </dgm:pt>
    <dgm:pt modelId="{85C5A890-EB58-4B88-802F-61F43F9DEEE2}" type="pres">
      <dgm:prSet presAssocID="{AC14186D-F87C-4EE7-B360-76CE1FB0015C}" presName="aSpace2" presStyleCnt="0"/>
      <dgm:spPr/>
    </dgm:pt>
    <dgm:pt modelId="{BA65D003-C024-4FA1-9096-16823B4205FC}" type="pres">
      <dgm:prSet presAssocID="{8FE5F038-B466-41EA-AD1D-D2BB1741F3B8}" presName="childNode" presStyleLbl="node1" presStyleIdx="4" presStyleCnt="6">
        <dgm:presLayoutVars>
          <dgm:bulletEnabled val="1"/>
        </dgm:presLayoutVars>
      </dgm:prSet>
      <dgm:spPr/>
    </dgm:pt>
    <dgm:pt modelId="{661AF4CD-4190-4824-ADE4-A4A8084B37F7}" type="pres">
      <dgm:prSet presAssocID="{8FE5F038-B466-41EA-AD1D-D2BB1741F3B8}" presName="aSpace2" presStyleCnt="0"/>
      <dgm:spPr/>
    </dgm:pt>
    <dgm:pt modelId="{331C1D60-4EFA-4122-A988-14822BEBCC71}" type="pres">
      <dgm:prSet presAssocID="{95634540-6E36-4B70-98E0-DD50D27EE014}" presName="childNode" presStyleLbl="node1" presStyleIdx="5" presStyleCnt="6" custLinFactNeighborX="276">
        <dgm:presLayoutVars>
          <dgm:bulletEnabled val="1"/>
        </dgm:presLayoutVars>
      </dgm:prSet>
      <dgm:spPr/>
    </dgm:pt>
  </dgm:ptLst>
  <dgm:cxnLst>
    <dgm:cxn modelId="{CCAF510C-8591-49B1-BCF8-F592A859772A}" type="presOf" srcId="{C1DF2E0B-F034-409C-97BE-B1E077D0166A}" destId="{5EE3D656-49E3-4846-80B3-9DF4C0678135}" srcOrd="0" destOrd="0" presId="urn:microsoft.com/office/officeart/2005/8/layout/lProcess2"/>
    <dgm:cxn modelId="{A7BABD11-B288-47ED-9167-3C58A4BE74B6}" type="presOf" srcId="{9FA67F5C-A2B3-4A17-AA93-5C0AD273B2D5}" destId="{575ED4E3-10E1-44F4-98F2-9E82E73CD01D}" srcOrd="0" destOrd="0" presId="urn:microsoft.com/office/officeart/2005/8/layout/lProcess2"/>
    <dgm:cxn modelId="{DEC27E1E-7265-4B0C-AD41-D5EA0BB59A41}" type="presOf" srcId="{911EC251-C7E4-4814-90D4-8D36FE8DEC24}" destId="{BB857315-7C35-4D47-8535-974ED697CCEF}" srcOrd="1" destOrd="0" presId="urn:microsoft.com/office/officeart/2005/8/layout/lProcess2"/>
    <dgm:cxn modelId="{A36C4A21-694E-4C44-B0D5-B8AE30F91750}" type="presOf" srcId="{D7533782-3A8A-442A-9F24-8DC26FC5B3E3}" destId="{FE3E8C9E-4E0C-48C9-B969-45E913CB4CB6}" srcOrd="0" destOrd="0" presId="urn:microsoft.com/office/officeart/2005/8/layout/lProcess2"/>
    <dgm:cxn modelId="{6E508923-89C1-49B9-A977-7AC07C5E4EC8}" srcId="{911EC251-C7E4-4814-90D4-8D36FE8DEC24}" destId="{AC14186D-F87C-4EE7-B360-76CE1FB0015C}" srcOrd="0" destOrd="0" parTransId="{09BDB43B-3D27-4FE3-9520-0152751D048A}" sibTransId="{604D4A67-ABCB-420A-B4E4-EE11FD63C15B}"/>
    <dgm:cxn modelId="{A689BE2C-8B36-4C04-BE96-F7DF21748D37}" type="presOf" srcId="{81964A11-60E0-48D1-9D32-82C50FF38D21}" destId="{0E7A83FE-A83D-4D37-BD58-B3BE98109EBF}" srcOrd="0" destOrd="0" presId="urn:microsoft.com/office/officeart/2005/8/layout/lProcess2"/>
    <dgm:cxn modelId="{01048940-6785-4F5D-A752-EF3D5E419D45}" type="presOf" srcId="{C1DF2E0B-F034-409C-97BE-B1E077D0166A}" destId="{39674946-8641-4D9C-B474-ADD5C2CCB996}" srcOrd="1" destOrd="0" presId="urn:microsoft.com/office/officeart/2005/8/layout/lProcess2"/>
    <dgm:cxn modelId="{C36DDF61-3111-4832-886E-B4EC14761C4A}" srcId="{911EC251-C7E4-4814-90D4-8D36FE8DEC24}" destId="{8FE5F038-B466-41EA-AD1D-D2BB1741F3B8}" srcOrd="1" destOrd="0" parTransId="{56C8D1CB-C9F3-4A45-B7D5-6E372354310A}" sibTransId="{7E293E76-8DE5-455D-94EB-7CF27F9FE8DB}"/>
    <dgm:cxn modelId="{BC5D9862-DAC4-4192-97F4-E8931AD3B7CB}" srcId="{C1DF2E0B-F034-409C-97BE-B1E077D0166A}" destId="{9FA67F5C-A2B3-4A17-AA93-5C0AD273B2D5}" srcOrd="0" destOrd="0" parTransId="{F1B411E4-892B-4114-B93A-577EE42BA548}" sibTransId="{8A5F7F56-540A-4DE5-B118-0068853256FC}"/>
    <dgm:cxn modelId="{50BF908D-1ACA-45D9-BD2F-8881A35B42A7}" type="presOf" srcId="{95634540-6E36-4B70-98E0-DD50D27EE014}" destId="{331C1D60-4EFA-4122-A988-14822BEBCC71}" srcOrd="0" destOrd="0" presId="urn:microsoft.com/office/officeart/2005/8/layout/lProcess2"/>
    <dgm:cxn modelId="{57AEE9A1-FDF7-4AB7-9681-008358ED57AB}" srcId="{81964A11-60E0-48D1-9D32-82C50FF38D21}" destId="{911EC251-C7E4-4814-90D4-8D36FE8DEC24}" srcOrd="1" destOrd="0" parTransId="{EA241105-CF1E-4DF7-B8D8-02473B6E0B01}" sibTransId="{95633792-376C-450E-B8BC-ED28DC101CEB}"/>
    <dgm:cxn modelId="{A71B35AF-B662-4200-91DB-9531D25234DE}" type="presOf" srcId="{AC14186D-F87C-4EE7-B360-76CE1FB0015C}" destId="{8D0BD48B-CEEE-41D9-B73D-9B6C8BCD6233}" srcOrd="0" destOrd="0" presId="urn:microsoft.com/office/officeart/2005/8/layout/lProcess2"/>
    <dgm:cxn modelId="{EF6F4BB5-3363-4434-A2DA-AD7521AA2046}" type="presOf" srcId="{911EC251-C7E4-4814-90D4-8D36FE8DEC24}" destId="{36A5E784-0575-4B9A-932D-84B4018329C2}" srcOrd="0" destOrd="0" presId="urn:microsoft.com/office/officeart/2005/8/layout/lProcess2"/>
    <dgm:cxn modelId="{4CB84BB9-A418-40F4-A803-298CCF2722E7}" type="presOf" srcId="{452B5EB4-6ED7-4FA8-A7C4-5C3301C82707}" destId="{96B6F13E-4C71-4B33-9AE7-68769BCA1885}" srcOrd="0" destOrd="0" presId="urn:microsoft.com/office/officeart/2005/8/layout/lProcess2"/>
    <dgm:cxn modelId="{A6D803CA-B590-4F5F-AC18-40F3D632022F}" srcId="{81964A11-60E0-48D1-9D32-82C50FF38D21}" destId="{C1DF2E0B-F034-409C-97BE-B1E077D0166A}" srcOrd="0" destOrd="0" parTransId="{42A31C57-B267-4553-8EBC-89957EA9919E}" sibTransId="{F799DE04-BE06-4558-B401-CA9BE73B0FE5}"/>
    <dgm:cxn modelId="{0F479CCA-569A-4D77-9DF6-37D751B3E62B}" srcId="{C1DF2E0B-F034-409C-97BE-B1E077D0166A}" destId="{452B5EB4-6ED7-4FA8-A7C4-5C3301C82707}" srcOrd="2" destOrd="0" parTransId="{A65A5292-11EC-4F74-A2DD-B9AB81BC264F}" sibTransId="{ED3C9F27-971A-426E-911A-AC30A16EB8D7}"/>
    <dgm:cxn modelId="{660195D4-96BD-4EE8-A65E-0ACF0BCB93F6}" srcId="{C1DF2E0B-F034-409C-97BE-B1E077D0166A}" destId="{D7533782-3A8A-442A-9F24-8DC26FC5B3E3}" srcOrd="1" destOrd="0" parTransId="{2779A0B4-ABB2-4420-936D-036EE033A6B5}" sibTransId="{0B0434F5-F6FF-4749-8332-5CE2942EF69F}"/>
    <dgm:cxn modelId="{77010CDA-D305-4030-ADF2-850C064C8BD5}" srcId="{911EC251-C7E4-4814-90D4-8D36FE8DEC24}" destId="{95634540-6E36-4B70-98E0-DD50D27EE014}" srcOrd="2" destOrd="0" parTransId="{8E57FBAB-1CB3-4CF8-AE81-A4198D442C2C}" sibTransId="{4737B9D6-5471-463B-B038-41554BE5A08D}"/>
    <dgm:cxn modelId="{BA2D97ED-B1AF-4749-815A-A15AF31287BB}" type="presOf" srcId="{8FE5F038-B466-41EA-AD1D-D2BB1741F3B8}" destId="{BA65D003-C024-4FA1-9096-16823B4205FC}" srcOrd="0" destOrd="0" presId="urn:microsoft.com/office/officeart/2005/8/layout/lProcess2"/>
    <dgm:cxn modelId="{2C24C181-A9C5-4F40-B825-2207E4A33457}" type="presParOf" srcId="{0E7A83FE-A83D-4D37-BD58-B3BE98109EBF}" destId="{269D256E-E9CF-442B-9DAB-580449D828DC}" srcOrd="0" destOrd="0" presId="urn:microsoft.com/office/officeart/2005/8/layout/lProcess2"/>
    <dgm:cxn modelId="{FCF760CB-ECB6-4166-8DDD-B4F61145A43F}" type="presParOf" srcId="{269D256E-E9CF-442B-9DAB-580449D828DC}" destId="{5EE3D656-49E3-4846-80B3-9DF4C0678135}" srcOrd="0" destOrd="0" presId="urn:microsoft.com/office/officeart/2005/8/layout/lProcess2"/>
    <dgm:cxn modelId="{A1B4F5B3-371C-4FB2-97A6-C69EADB1FFE4}" type="presParOf" srcId="{269D256E-E9CF-442B-9DAB-580449D828DC}" destId="{39674946-8641-4D9C-B474-ADD5C2CCB996}" srcOrd="1" destOrd="0" presId="urn:microsoft.com/office/officeart/2005/8/layout/lProcess2"/>
    <dgm:cxn modelId="{9481DBB3-2813-47CE-BC30-1A9136A9C95E}" type="presParOf" srcId="{269D256E-E9CF-442B-9DAB-580449D828DC}" destId="{4AF04BA3-F12F-4B14-922A-44D4F6F8C391}" srcOrd="2" destOrd="0" presId="urn:microsoft.com/office/officeart/2005/8/layout/lProcess2"/>
    <dgm:cxn modelId="{7658F14C-77CA-49A4-8053-AFEC475C0D9E}" type="presParOf" srcId="{4AF04BA3-F12F-4B14-922A-44D4F6F8C391}" destId="{30665FCA-7375-419C-AD5F-DEFB6A78AF8B}" srcOrd="0" destOrd="0" presId="urn:microsoft.com/office/officeart/2005/8/layout/lProcess2"/>
    <dgm:cxn modelId="{331B9DEF-13E7-4AAF-9A0D-C0A2116352AB}" type="presParOf" srcId="{30665FCA-7375-419C-AD5F-DEFB6A78AF8B}" destId="{575ED4E3-10E1-44F4-98F2-9E82E73CD01D}" srcOrd="0" destOrd="0" presId="urn:microsoft.com/office/officeart/2005/8/layout/lProcess2"/>
    <dgm:cxn modelId="{84D6D0A2-3844-4D99-A0DD-001EEE8DB4CE}" type="presParOf" srcId="{30665FCA-7375-419C-AD5F-DEFB6A78AF8B}" destId="{BEED572B-1254-4D63-AD99-B2EDA1CEFCD0}" srcOrd="1" destOrd="0" presId="urn:microsoft.com/office/officeart/2005/8/layout/lProcess2"/>
    <dgm:cxn modelId="{5E02BFFA-7830-484A-AD9C-15A448F92572}" type="presParOf" srcId="{30665FCA-7375-419C-AD5F-DEFB6A78AF8B}" destId="{FE3E8C9E-4E0C-48C9-B969-45E913CB4CB6}" srcOrd="2" destOrd="0" presId="urn:microsoft.com/office/officeart/2005/8/layout/lProcess2"/>
    <dgm:cxn modelId="{2B62CA6F-31B8-4CD2-A931-63A175C36875}" type="presParOf" srcId="{30665FCA-7375-419C-AD5F-DEFB6A78AF8B}" destId="{F149C5A8-F47F-4249-A33E-785C301435E8}" srcOrd="3" destOrd="0" presId="urn:microsoft.com/office/officeart/2005/8/layout/lProcess2"/>
    <dgm:cxn modelId="{0C1B4D1C-2139-4BDC-B5DB-0414AF3F33CD}" type="presParOf" srcId="{30665FCA-7375-419C-AD5F-DEFB6A78AF8B}" destId="{96B6F13E-4C71-4B33-9AE7-68769BCA1885}" srcOrd="4" destOrd="0" presId="urn:microsoft.com/office/officeart/2005/8/layout/lProcess2"/>
    <dgm:cxn modelId="{ED7BBEEF-BC11-4645-9508-B921C98FFC57}" type="presParOf" srcId="{0E7A83FE-A83D-4D37-BD58-B3BE98109EBF}" destId="{C23CCC18-A8E8-49F1-BA65-3F51C1FDA18A}" srcOrd="1" destOrd="0" presId="urn:microsoft.com/office/officeart/2005/8/layout/lProcess2"/>
    <dgm:cxn modelId="{C269C4D5-9C39-4035-9266-5C36A4876757}" type="presParOf" srcId="{0E7A83FE-A83D-4D37-BD58-B3BE98109EBF}" destId="{6930CA3A-746D-45D5-86CF-7E5E82630FFE}" srcOrd="2" destOrd="0" presId="urn:microsoft.com/office/officeart/2005/8/layout/lProcess2"/>
    <dgm:cxn modelId="{CE6EAA2D-251B-48D9-BDD0-8B16BDFC1CD5}" type="presParOf" srcId="{6930CA3A-746D-45D5-86CF-7E5E82630FFE}" destId="{36A5E784-0575-4B9A-932D-84B4018329C2}" srcOrd="0" destOrd="0" presId="urn:microsoft.com/office/officeart/2005/8/layout/lProcess2"/>
    <dgm:cxn modelId="{33418AFE-BDFD-466A-AC4D-FC2CA411151C}" type="presParOf" srcId="{6930CA3A-746D-45D5-86CF-7E5E82630FFE}" destId="{BB857315-7C35-4D47-8535-974ED697CCEF}" srcOrd="1" destOrd="0" presId="urn:microsoft.com/office/officeart/2005/8/layout/lProcess2"/>
    <dgm:cxn modelId="{95F4AC86-A286-4D1A-AFC4-B427FACF6BBF}" type="presParOf" srcId="{6930CA3A-746D-45D5-86CF-7E5E82630FFE}" destId="{FCE75200-3B56-41AA-9638-E2DCED5EAB72}" srcOrd="2" destOrd="0" presId="urn:microsoft.com/office/officeart/2005/8/layout/lProcess2"/>
    <dgm:cxn modelId="{9108F98C-D23A-4989-A4E6-41B564EB5D42}" type="presParOf" srcId="{FCE75200-3B56-41AA-9638-E2DCED5EAB72}" destId="{7852F8EC-716B-4B16-A1A5-D39B5E68106B}" srcOrd="0" destOrd="0" presId="urn:microsoft.com/office/officeart/2005/8/layout/lProcess2"/>
    <dgm:cxn modelId="{14A18B72-09B1-4EB3-A423-13C6DBFA74CD}" type="presParOf" srcId="{7852F8EC-716B-4B16-A1A5-D39B5E68106B}" destId="{8D0BD48B-CEEE-41D9-B73D-9B6C8BCD6233}" srcOrd="0" destOrd="0" presId="urn:microsoft.com/office/officeart/2005/8/layout/lProcess2"/>
    <dgm:cxn modelId="{066DFC0D-7D3C-4796-BEFA-5A16FF1DB847}" type="presParOf" srcId="{7852F8EC-716B-4B16-A1A5-D39B5E68106B}" destId="{85C5A890-EB58-4B88-802F-61F43F9DEEE2}" srcOrd="1" destOrd="0" presId="urn:microsoft.com/office/officeart/2005/8/layout/lProcess2"/>
    <dgm:cxn modelId="{595BCC28-5160-44FE-8668-E4F25FC4E547}" type="presParOf" srcId="{7852F8EC-716B-4B16-A1A5-D39B5E68106B}" destId="{BA65D003-C024-4FA1-9096-16823B4205FC}" srcOrd="2" destOrd="0" presId="urn:microsoft.com/office/officeart/2005/8/layout/lProcess2"/>
    <dgm:cxn modelId="{F444A076-1316-40F0-AD20-1BC43368F956}" type="presParOf" srcId="{7852F8EC-716B-4B16-A1A5-D39B5E68106B}" destId="{661AF4CD-4190-4824-ADE4-A4A8084B37F7}" srcOrd="3" destOrd="0" presId="urn:microsoft.com/office/officeart/2005/8/layout/lProcess2"/>
    <dgm:cxn modelId="{CCDD21AD-BC49-4FD5-B274-CFC126C6388F}" type="presParOf" srcId="{7852F8EC-716B-4B16-A1A5-D39B5E68106B}" destId="{331C1D60-4EFA-4122-A988-14822BEBCC71}" srcOrd="4" destOrd="0" presId="urn:microsoft.com/office/officeart/2005/8/layout/lProcess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1964A11-60E0-48D1-9D32-82C50FF38D21}" type="doc">
      <dgm:prSet loTypeId="urn:microsoft.com/office/officeart/2005/8/layout/lProcess2" loCatId="list" qsTypeId="urn:microsoft.com/office/officeart/2005/8/quickstyle/simple1" qsCatId="simple" csTypeId="urn:microsoft.com/office/officeart/2005/8/colors/accent1_2" csCatId="accent1" phldr="1"/>
      <dgm:spPr/>
      <dgm:t>
        <a:bodyPr/>
        <a:lstStyle/>
        <a:p>
          <a:endParaRPr lang="en-US"/>
        </a:p>
      </dgm:t>
    </dgm:pt>
    <dgm:pt modelId="{C1DF2E0B-F034-409C-97BE-B1E077D0166A}">
      <dgm:prSet phldrT="[Text]"/>
      <dgm:spPr/>
      <dgm:t>
        <a:bodyPr/>
        <a:lstStyle/>
        <a:p>
          <a:pPr algn="ctr" defTabSz="914400">
            <a:buNone/>
          </a:pPr>
          <a:r>
            <a:rPr lang="it-IT" sz="1800" b="0" i="0" noProof="0" dirty="0">
              <a:latin typeface="Century Gothic"/>
              <a:ea typeface="+mn-ea"/>
              <a:cs typeface="+mn-cs"/>
            </a:rPr>
            <a:t>_____,</a:t>
          </a:r>
          <a:r>
            <a:rPr lang="it-IT" sz="1800" b="0" i="0" noProof="0" dirty="0" err="1">
              <a:latin typeface="Century Gothic"/>
              <a:ea typeface="+mn-ea"/>
              <a:cs typeface="+mn-cs"/>
            </a:rPr>
            <a:t>esl</a:t>
          </a:r>
          <a:endParaRPr lang="it-IT" sz="1800" b="0" i="0" noProof="0" dirty="0">
            <a:latin typeface="Century Gothic"/>
            <a:ea typeface="+mn-ea"/>
            <a:cs typeface="+mn-cs"/>
          </a:endParaRPr>
        </a:p>
      </dgm:t>
    </dgm:pt>
    <dgm:pt modelId="{42A31C57-B267-4553-8EBC-89957EA9919E}" type="parTrans" cxnId="{A6D803CA-B590-4F5F-AC18-40F3D632022F}">
      <dgm:prSet/>
      <dgm:spPr/>
      <dgm:t>
        <a:bodyPr/>
        <a:lstStyle/>
        <a:p>
          <a:endParaRPr lang="en-US"/>
        </a:p>
      </dgm:t>
    </dgm:pt>
    <dgm:pt modelId="{F799DE04-BE06-4558-B401-CA9BE73B0FE5}" type="sibTrans" cxnId="{A6D803CA-B590-4F5F-AC18-40F3D632022F}">
      <dgm:prSet/>
      <dgm:spPr/>
      <dgm:t>
        <a:bodyPr/>
        <a:lstStyle/>
        <a:p>
          <a:endParaRPr lang="en-US"/>
        </a:p>
      </dgm:t>
    </dgm:pt>
    <dgm:pt modelId="{9FA67F5C-A2B3-4A17-AA93-5C0AD273B2D5}">
      <dgm:prSet phldrT="[Text]"/>
      <dgm:spPr/>
      <dgm:t>
        <a:bodyPr/>
        <a:lstStyle/>
        <a:p>
          <a:pPr algn="ctr" defTabSz="914400">
            <a:buNone/>
          </a:pPr>
          <a:r>
            <a:rPr lang="it-IT" sz="1800" b="0" i="0" noProof="0" dirty="0" err="1">
              <a:latin typeface="Century Gothic"/>
              <a:ea typeface="+mn-ea"/>
              <a:cs typeface="+mn-cs"/>
            </a:rPr>
            <a:t>present</a:t>
          </a:r>
          <a:r>
            <a:rPr lang="it-IT" sz="1800" b="0" i="0" noProof="0" dirty="0">
              <a:latin typeface="Century Gothic"/>
              <a:ea typeface="+mn-ea"/>
              <a:cs typeface="+mn-cs"/>
            </a:rPr>
            <a:t> </a:t>
          </a:r>
          <a:r>
            <a:rPr lang="it-IT" sz="1800" b="0" i="0" noProof="0" dirty="0" err="1">
              <a:latin typeface="Century Gothic"/>
              <a:ea typeface="+mn-ea"/>
              <a:cs typeface="+mn-cs"/>
            </a:rPr>
            <a:t>simple</a:t>
          </a:r>
          <a:r>
            <a:rPr lang="it-IT" sz="1800" b="0" i="0" noProof="0" dirty="0">
              <a:latin typeface="Century Gothic"/>
              <a:ea typeface="+mn-ea"/>
              <a:cs typeface="+mn-cs"/>
            </a:rPr>
            <a:t>, </a:t>
          </a:r>
          <a:r>
            <a:rPr lang="it-IT" sz="1800" b="0" i="0" noProof="0" dirty="0" err="1">
              <a:latin typeface="Century Gothic"/>
              <a:ea typeface="+mn-ea"/>
              <a:cs typeface="+mn-cs"/>
            </a:rPr>
            <a:t>esl</a:t>
          </a:r>
          <a:endParaRPr lang="it-IT" sz="1800" b="0" i="0" noProof="0" dirty="0">
            <a:latin typeface="Century Gothic"/>
            <a:ea typeface="+mn-ea"/>
            <a:cs typeface="+mn-cs"/>
          </a:endParaRPr>
        </a:p>
      </dgm:t>
    </dgm:pt>
    <dgm:pt modelId="{F1B411E4-892B-4114-B93A-577EE42BA548}" type="parTrans" cxnId="{BC5D9862-DAC4-4192-97F4-E8931AD3B7CB}">
      <dgm:prSet/>
      <dgm:spPr/>
      <dgm:t>
        <a:bodyPr/>
        <a:lstStyle/>
        <a:p>
          <a:endParaRPr lang="en-US"/>
        </a:p>
      </dgm:t>
    </dgm:pt>
    <dgm:pt modelId="{8A5F7F56-540A-4DE5-B118-0068853256FC}" type="sibTrans" cxnId="{BC5D9862-DAC4-4192-97F4-E8931AD3B7CB}">
      <dgm:prSet/>
      <dgm:spPr/>
      <dgm:t>
        <a:bodyPr/>
        <a:lstStyle/>
        <a:p>
          <a:endParaRPr lang="en-US"/>
        </a:p>
      </dgm:t>
    </dgm:pt>
    <dgm:pt modelId="{452B5EB4-6ED7-4FA8-A7C4-5C3301C82707}">
      <dgm:prSet phldrT="[Text]"/>
      <dgm:spPr/>
      <dgm:t>
        <a:bodyPr/>
        <a:lstStyle/>
        <a:p>
          <a:pPr algn="ctr" defTabSz="914400">
            <a:buNone/>
          </a:pPr>
          <a:r>
            <a:rPr lang="it-IT" sz="1800" b="0" i="0" noProof="0" dirty="0" err="1">
              <a:latin typeface="Century Gothic"/>
              <a:ea typeface="+mn-ea"/>
              <a:cs typeface="+mn-cs"/>
            </a:rPr>
            <a:t>Listening,esl</a:t>
          </a:r>
          <a:endParaRPr lang="it-IT" sz="1800" b="0" i="0" noProof="0" dirty="0">
            <a:latin typeface="Century Gothic"/>
            <a:ea typeface="+mn-ea"/>
            <a:cs typeface="+mn-cs"/>
          </a:endParaRPr>
        </a:p>
      </dgm:t>
    </dgm:pt>
    <dgm:pt modelId="{A65A5292-11EC-4F74-A2DD-B9AB81BC264F}" type="parTrans" cxnId="{0F479CCA-569A-4D77-9DF6-37D751B3E62B}">
      <dgm:prSet/>
      <dgm:spPr/>
      <dgm:t>
        <a:bodyPr/>
        <a:lstStyle/>
        <a:p>
          <a:endParaRPr lang="en-US"/>
        </a:p>
      </dgm:t>
    </dgm:pt>
    <dgm:pt modelId="{ED3C9F27-971A-426E-911A-AC30A16EB8D7}" type="sibTrans" cxnId="{0F479CCA-569A-4D77-9DF6-37D751B3E62B}">
      <dgm:prSet/>
      <dgm:spPr/>
      <dgm:t>
        <a:bodyPr/>
        <a:lstStyle/>
        <a:p>
          <a:endParaRPr lang="en-US"/>
        </a:p>
      </dgm:t>
    </dgm:pt>
    <dgm:pt modelId="{911EC251-C7E4-4814-90D4-8D36FE8DEC24}">
      <dgm:prSet phldrT="[Text]"/>
      <dgm:spPr/>
      <dgm:t>
        <a:bodyPr/>
        <a:lstStyle/>
        <a:p>
          <a:pPr algn="l" defTabSz="914400">
            <a:buNone/>
          </a:pPr>
          <a:r>
            <a:rPr lang="it-IT" sz="1800" b="0" i="0" noProof="0" dirty="0">
              <a:latin typeface="Century Gothic"/>
              <a:ea typeface="+mn-ea"/>
              <a:cs typeface="+mn-cs"/>
            </a:rPr>
            <a:t>_____,</a:t>
          </a:r>
          <a:r>
            <a:rPr lang="it-IT" sz="1800" b="0" i="0" noProof="0" dirty="0" err="1">
              <a:latin typeface="Century Gothic"/>
              <a:ea typeface="+mn-ea"/>
              <a:cs typeface="+mn-cs"/>
            </a:rPr>
            <a:t>efl</a:t>
          </a:r>
          <a:endParaRPr lang="it-IT" sz="1800" b="0" i="0" noProof="0" dirty="0">
            <a:latin typeface="Century Gothic"/>
            <a:ea typeface="+mn-ea"/>
            <a:cs typeface="+mn-cs"/>
          </a:endParaRPr>
        </a:p>
      </dgm:t>
    </dgm:pt>
    <dgm:pt modelId="{EA241105-CF1E-4DF7-B8D8-02473B6E0B01}" type="parTrans" cxnId="{57AEE9A1-FDF7-4AB7-9681-008358ED57AB}">
      <dgm:prSet/>
      <dgm:spPr/>
      <dgm:t>
        <a:bodyPr/>
        <a:lstStyle/>
        <a:p>
          <a:endParaRPr lang="en-US"/>
        </a:p>
      </dgm:t>
    </dgm:pt>
    <dgm:pt modelId="{95633792-376C-450E-B8BC-ED28DC101CEB}" type="sibTrans" cxnId="{57AEE9A1-FDF7-4AB7-9681-008358ED57AB}">
      <dgm:prSet/>
      <dgm:spPr/>
      <dgm:t>
        <a:bodyPr/>
        <a:lstStyle/>
        <a:p>
          <a:endParaRPr lang="en-US"/>
        </a:p>
      </dgm:t>
    </dgm:pt>
    <dgm:pt modelId="{D7533782-3A8A-442A-9F24-8DC26FC5B3E3}">
      <dgm:prSet phldrT="[Text]"/>
      <dgm:spPr/>
      <dgm:t>
        <a:bodyPr/>
        <a:lstStyle/>
        <a:p>
          <a:pPr algn="ctr" defTabSz="914400">
            <a:buNone/>
          </a:pPr>
          <a:r>
            <a:rPr lang="it-IT" sz="1800" b="0" i="0" noProof="0" dirty="0" err="1">
              <a:latin typeface="Century Gothic"/>
              <a:ea typeface="+mn-ea"/>
              <a:cs typeface="+mn-cs"/>
            </a:rPr>
            <a:t>Vocabulary,esl</a:t>
          </a:r>
          <a:endParaRPr lang="it-IT" sz="1800" b="0" i="0" noProof="0" dirty="0">
            <a:latin typeface="Century Gothic"/>
            <a:ea typeface="+mn-ea"/>
            <a:cs typeface="+mn-cs"/>
          </a:endParaRPr>
        </a:p>
      </dgm:t>
    </dgm:pt>
    <dgm:pt modelId="{0B0434F5-F6FF-4749-8332-5CE2942EF69F}" type="sibTrans" cxnId="{660195D4-96BD-4EE8-A65E-0ACF0BCB93F6}">
      <dgm:prSet/>
      <dgm:spPr/>
      <dgm:t>
        <a:bodyPr/>
        <a:lstStyle/>
        <a:p>
          <a:endParaRPr lang="en-US"/>
        </a:p>
      </dgm:t>
    </dgm:pt>
    <dgm:pt modelId="{2779A0B4-ABB2-4420-936D-036EE033A6B5}" type="parTrans" cxnId="{660195D4-96BD-4EE8-A65E-0ACF0BCB93F6}">
      <dgm:prSet/>
      <dgm:spPr/>
      <dgm:t>
        <a:bodyPr/>
        <a:lstStyle/>
        <a:p>
          <a:endParaRPr lang="en-US"/>
        </a:p>
      </dgm:t>
    </dgm:pt>
    <dgm:pt modelId="{AC14186D-F87C-4EE7-B360-76CE1FB0015C}">
      <dgm:prSet/>
      <dgm:spPr/>
      <dgm:t>
        <a:bodyPr/>
        <a:lstStyle/>
        <a:p>
          <a:pPr algn="ctr" defTabSz="914400">
            <a:buNone/>
          </a:pPr>
          <a:r>
            <a:rPr lang="it-IT" b="0" i="0" noProof="0">
              <a:latin typeface="Century Gothic"/>
              <a:ea typeface="+mn-ea"/>
              <a:cs typeface="+mn-cs"/>
            </a:rPr>
            <a:t>present simple, esl</a:t>
          </a:r>
          <a:endParaRPr lang="it-IT" b="0" i="0" noProof="0" dirty="0">
            <a:latin typeface="Century Gothic"/>
            <a:ea typeface="+mn-ea"/>
            <a:cs typeface="+mn-cs"/>
          </a:endParaRPr>
        </a:p>
      </dgm:t>
    </dgm:pt>
    <dgm:pt modelId="{09BDB43B-3D27-4FE3-9520-0152751D048A}" type="parTrans" cxnId="{6E508923-89C1-49B9-A977-7AC07C5E4EC8}">
      <dgm:prSet/>
      <dgm:spPr/>
      <dgm:t>
        <a:bodyPr/>
        <a:lstStyle/>
        <a:p>
          <a:endParaRPr lang="en-US"/>
        </a:p>
      </dgm:t>
    </dgm:pt>
    <dgm:pt modelId="{604D4A67-ABCB-420A-B4E4-EE11FD63C15B}" type="sibTrans" cxnId="{6E508923-89C1-49B9-A977-7AC07C5E4EC8}">
      <dgm:prSet/>
      <dgm:spPr/>
      <dgm:t>
        <a:bodyPr/>
        <a:lstStyle/>
        <a:p>
          <a:endParaRPr lang="en-US"/>
        </a:p>
      </dgm:t>
    </dgm:pt>
    <dgm:pt modelId="{8FE5F038-B466-41EA-AD1D-D2BB1741F3B8}">
      <dgm:prSet phldrT="[Text]"/>
      <dgm:spPr/>
      <dgm:t>
        <a:bodyPr/>
        <a:lstStyle/>
        <a:p>
          <a:pPr>
            <a:buNone/>
          </a:pPr>
          <a:r>
            <a:rPr lang="it-IT" b="0" i="0" noProof="0" dirty="0" err="1">
              <a:latin typeface="Century Gothic"/>
              <a:ea typeface="+mn-ea"/>
              <a:cs typeface="+mn-cs"/>
            </a:rPr>
            <a:t>Vocabulary,esl</a:t>
          </a:r>
          <a:endParaRPr lang="it-IT" b="0" i="0" noProof="0" dirty="0">
            <a:latin typeface="Century Gothic"/>
            <a:ea typeface="+mn-ea"/>
            <a:cs typeface="+mn-cs"/>
          </a:endParaRPr>
        </a:p>
      </dgm:t>
    </dgm:pt>
    <dgm:pt modelId="{56C8D1CB-C9F3-4A45-B7D5-6E372354310A}" type="parTrans" cxnId="{C36DDF61-3111-4832-886E-B4EC14761C4A}">
      <dgm:prSet/>
      <dgm:spPr/>
      <dgm:t>
        <a:bodyPr/>
        <a:lstStyle/>
        <a:p>
          <a:endParaRPr lang="en-US"/>
        </a:p>
      </dgm:t>
    </dgm:pt>
    <dgm:pt modelId="{7E293E76-8DE5-455D-94EB-7CF27F9FE8DB}" type="sibTrans" cxnId="{C36DDF61-3111-4832-886E-B4EC14761C4A}">
      <dgm:prSet/>
      <dgm:spPr/>
      <dgm:t>
        <a:bodyPr/>
        <a:lstStyle/>
        <a:p>
          <a:endParaRPr lang="en-US"/>
        </a:p>
      </dgm:t>
    </dgm:pt>
    <dgm:pt modelId="{95634540-6E36-4B70-98E0-DD50D27EE014}">
      <dgm:prSet phldrT="[Text]"/>
      <dgm:spPr/>
      <dgm:t>
        <a:bodyPr/>
        <a:lstStyle/>
        <a:p>
          <a:pPr>
            <a:buNone/>
          </a:pPr>
          <a:r>
            <a:rPr lang="it-IT" b="0" i="0" noProof="0" dirty="0" err="1">
              <a:latin typeface="Century Gothic"/>
              <a:ea typeface="+mn-ea"/>
              <a:cs typeface="+mn-cs"/>
            </a:rPr>
            <a:t>Listening,esl</a:t>
          </a:r>
          <a:endParaRPr lang="it-IT" b="0" i="0" noProof="0" dirty="0">
            <a:latin typeface="Century Gothic"/>
            <a:ea typeface="+mn-ea"/>
            <a:cs typeface="+mn-cs"/>
          </a:endParaRPr>
        </a:p>
      </dgm:t>
    </dgm:pt>
    <dgm:pt modelId="{8E57FBAB-1CB3-4CF8-AE81-A4198D442C2C}" type="parTrans" cxnId="{77010CDA-D305-4030-ADF2-850C064C8BD5}">
      <dgm:prSet/>
      <dgm:spPr/>
      <dgm:t>
        <a:bodyPr/>
        <a:lstStyle/>
        <a:p>
          <a:endParaRPr lang="en-US"/>
        </a:p>
      </dgm:t>
    </dgm:pt>
    <dgm:pt modelId="{4737B9D6-5471-463B-B038-41554BE5A08D}" type="sibTrans" cxnId="{77010CDA-D305-4030-ADF2-850C064C8BD5}">
      <dgm:prSet/>
      <dgm:spPr/>
      <dgm:t>
        <a:bodyPr/>
        <a:lstStyle/>
        <a:p>
          <a:endParaRPr lang="en-US"/>
        </a:p>
      </dgm:t>
    </dgm:pt>
    <dgm:pt modelId="{0E7A83FE-A83D-4D37-BD58-B3BE98109EBF}" type="pres">
      <dgm:prSet presAssocID="{81964A11-60E0-48D1-9D32-82C50FF38D21}" presName="theList" presStyleCnt="0">
        <dgm:presLayoutVars>
          <dgm:dir/>
          <dgm:animLvl val="lvl"/>
          <dgm:resizeHandles val="exact"/>
        </dgm:presLayoutVars>
      </dgm:prSet>
      <dgm:spPr/>
    </dgm:pt>
    <dgm:pt modelId="{269D256E-E9CF-442B-9DAB-580449D828DC}" type="pres">
      <dgm:prSet presAssocID="{C1DF2E0B-F034-409C-97BE-B1E077D0166A}" presName="compNode" presStyleCnt="0"/>
      <dgm:spPr/>
    </dgm:pt>
    <dgm:pt modelId="{5EE3D656-49E3-4846-80B3-9DF4C0678135}" type="pres">
      <dgm:prSet presAssocID="{C1DF2E0B-F034-409C-97BE-B1E077D0166A}" presName="aNode" presStyleLbl="bgShp" presStyleIdx="0" presStyleCnt="2"/>
      <dgm:spPr/>
    </dgm:pt>
    <dgm:pt modelId="{39674946-8641-4D9C-B474-ADD5C2CCB996}" type="pres">
      <dgm:prSet presAssocID="{C1DF2E0B-F034-409C-97BE-B1E077D0166A}" presName="textNode" presStyleLbl="bgShp" presStyleIdx="0" presStyleCnt="2"/>
      <dgm:spPr/>
    </dgm:pt>
    <dgm:pt modelId="{4AF04BA3-F12F-4B14-922A-44D4F6F8C391}" type="pres">
      <dgm:prSet presAssocID="{C1DF2E0B-F034-409C-97BE-B1E077D0166A}" presName="compChildNode" presStyleCnt="0"/>
      <dgm:spPr/>
    </dgm:pt>
    <dgm:pt modelId="{30665FCA-7375-419C-AD5F-DEFB6A78AF8B}" type="pres">
      <dgm:prSet presAssocID="{C1DF2E0B-F034-409C-97BE-B1E077D0166A}" presName="theInnerList" presStyleCnt="0"/>
      <dgm:spPr/>
    </dgm:pt>
    <dgm:pt modelId="{575ED4E3-10E1-44F4-98F2-9E82E73CD01D}" type="pres">
      <dgm:prSet presAssocID="{9FA67F5C-A2B3-4A17-AA93-5C0AD273B2D5}" presName="childNode" presStyleLbl="node1" presStyleIdx="0" presStyleCnt="6">
        <dgm:presLayoutVars>
          <dgm:bulletEnabled val="1"/>
        </dgm:presLayoutVars>
      </dgm:prSet>
      <dgm:spPr/>
    </dgm:pt>
    <dgm:pt modelId="{BEED572B-1254-4D63-AD99-B2EDA1CEFCD0}" type="pres">
      <dgm:prSet presAssocID="{9FA67F5C-A2B3-4A17-AA93-5C0AD273B2D5}" presName="aSpace2" presStyleCnt="0"/>
      <dgm:spPr/>
    </dgm:pt>
    <dgm:pt modelId="{FE3E8C9E-4E0C-48C9-B969-45E913CB4CB6}" type="pres">
      <dgm:prSet presAssocID="{D7533782-3A8A-442A-9F24-8DC26FC5B3E3}" presName="childNode" presStyleLbl="node1" presStyleIdx="1" presStyleCnt="6">
        <dgm:presLayoutVars>
          <dgm:bulletEnabled val="1"/>
        </dgm:presLayoutVars>
      </dgm:prSet>
      <dgm:spPr/>
    </dgm:pt>
    <dgm:pt modelId="{F149C5A8-F47F-4249-A33E-785C301435E8}" type="pres">
      <dgm:prSet presAssocID="{D7533782-3A8A-442A-9F24-8DC26FC5B3E3}" presName="aSpace2" presStyleCnt="0"/>
      <dgm:spPr/>
    </dgm:pt>
    <dgm:pt modelId="{96B6F13E-4C71-4B33-9AE7-68769BCA1885}" type="pres">
      <dgm:prSet presAssocID="{452B5EB4-6ED7-4FA8-A7C4-5C3301C82707}" presName="childNode" presStyleLbl="node1" presStyleIdx="2" presStyleCnt="6" custLinFactNeighborX="276">
        <dgm:presLayoutVars>
          <dgm:bulletEnabled val="1"/>
        </dgm:presLayoutVars>
      </dgm:prSet>
      <dgm:spPr/>
    </dgm:pt>
    <dgm:pt modelId="{C23CCC18-A8E8-49F1-BA65-3F51C1FDA18A}" type="pres">
      <dgm:prSet presAssocID="{C1DF2E0B-F034-409C-97BE-B1E077D0166A}" presName="aSpace" presStyleCnt="0"/>
      <dgm:spPr/>
    </dgm:pt>
    <dgm:pt modelId="{6930CA3A-746D-45D5-86CF-7E5E82630FFE}" type="pres">
      <dgm:prSet presAssocID="{911EC251-C7E4-4814-90D4-8D36FE8DEC24}" presName="compNode" presStyleCnt="0"/>
      <dgm:spPr/>
    </dgm:pt>
    <dgm:pt modelId="{36A5E784-0575-4B9A-932D-84B4018329C2}" type="pres">
      <dgm:prSet presAssocID="{911EC251-C7E4-4814-90D4-8D36FE8DEC24}" presName="aNode" presStyleLbl="bgShp" presStyleIdx="1" presStyleCnt="2"/>
      <dgm:spPr/>
    </dgm:pt>
    <dgm:pt modelId="{BB857315-7C35-4D47-8535-974ED697CCEF}" type="pres">
      <dgm:prSet presAssocID="{911EC251-C7E4-4814-90D4-8D36FE8DEC24}" presName="textNode" presStyleLbl="bgShp" presStyleIdx="1" presStyleCnt="2"/>
      <dgm:spPr/>
    </dgm:pt>
    <dgm:pt modelId="{FCE75200-3B56-41AA-9638-E2DCED5EAB72}" type="pres">
      <dgm:prSet presAssocID="{911EC251-C7E4-4814-90D4-8D36FE8DEC24}" presName="compChildNode" presStyleCnt="0"/>
      <dgm:spPr/>
    </dgm:pt>
    <dgm:pt modelId="{7852F8EC-716B-4B16-A1A5-D39B5E68106B}" type="pres">
      <dgm:prSet presAssocID="{911EC251-C7E4-4814-90D4-8D36FE8DEC24}" presName="theInnerList" presStyleCnt="0"/>
      <dgm:spPr/>
    </dgm:pt>
    <dgm:pt modelId="{8D0BD48B-CEEE-41D9-B73D-9B6C8BCD6233}" type="pres">
      <dgm:prSet presAssocID="{AC14186D-F87C-4EE7-B360-76CE1FB0015C}" presName="childNode" presStyleLbl="node1" presStyleIdx="3" presStyleCnt="6">
        <dgm:presLayoutVars>
          <dgm:bulletEnabled val="1"/>
        </dgm:presLayoutVars>
      </dgm:prSet>
      <dgm:spPr/>
    </dgm:pt>
    <dgm:pt modelId="{85C5A890-EB58-4B88-802F-61F43F9DEEE2}" type="pres">
      <dgm:prSet presAssocID="{AC14186D-F87C-4EE7-B360-76CE1FB0015C}" presName="aSpace2" presStyleCnt="0"/>
      <dgm:spPr/>
    </dgm:pt>
    <dgm:pt modelId="{BA65D003-C024-4FA1-9096-16823B4205FC}" type="pres">
      <dgm:prSet presAssocID="{8FE5F038-B466-41EA-AD1D-D2BB1741F3B8}" presName="childNode" presStyleLbl="node1" presStyleIdx="4" presStyleCnt="6">
        <dgm:presLayoutVars>
          <dgm:bulletEnabled val="1"/>
        </dgm:presLayoutVars>
      </dgm:prSet>
      <dgm:spPr/>
    </dgm:pt>
    <dgm:pt modelId="{661AF4CD-4190-4824-ADE4-A4A8084B37F7}" type="pres">
      <dgm:prSet presAssocID="{8FE5F038-B466-41EA-AD1D-D2BB1741F3B8}" presName="aSpace2" presStyleCnt="0"/>
      <dgm:spPr/>
    </dgm:pt>
    <dgm:pt modelId="{331C1D60-4EFA-4122-A988-14822BEBCC71}" type="pres">
      <dgm:prSet presAssocID="{95634540-6E36-4B70-98E0-DD50D27EE014}" presName="childNode" presStyleLbl="node1" presStyleIdx="5" presStyleCnt="6" custLinFactNeighborX="276">
        <dgm:presLayoutVars>
          <dgm:bulletEnabled val="1"/>
        </dgm:presLayoutVars>
      </dgm:prSet>
      <dgm:spPr/>
    </dgm:pt>
  </dgm:ptLst>
  <dgm:cxnLst>
    <dgm:cxn modelId="{CCAF510C-8591-49B1-BCF8-F592A859772A}" type="presOf" srcId="{C1DF2E0B-F034-409C-97BE-B1E077D0166A}" destId="{5EE3D656-49E3-4846-80B3-9DF4C0678135}" srcOrd="0" destOrd="0" presId="urn:microsoft.com/office/officeart/2005/8/layout/lProcess2"/>
    <dgm:cxn modelId="{A7BABD11-B288-47ED-9167-3C58A4BE74B6}" type="presOf" srcId="{9FA67F5C-A2B3-4A17-AA93-5C0AD273B2D5}" destId="{575ED4E3-10E1-44F4-98F2-9E82E73CD01D}" srcOrd="0" destOrd="0" presId="urn:microsoft.com/office/officeart/2005/8/layout/lProcess2"/>
    <dgm:cxn modelId="{DEC27E1E-7265-4B0C-AD41-D5EA0BB59A41}" type="presOf" srcId="{911EC251-C7E4-4814-90D4-8D36FE8DEC24}" destId="{BB857315-7C35-4D47-8535-974ED697CCEF}" srcOrd="1" destOrd="0" presId="urn:microsoft.com/office/officeart/2005/8/layout/lProcess2"/>
    <dgm:cxn modelId="{A36C4A21-694E-4C44-B0D5-B8AE30F91750}" type="presOf" srcId="{D7533782-3A8A-442A-9F24-8DC26FC5B3E3}" destId="{FE3E8C9E-4E0C-48C9-B969-45E913CB4CB6}" srcOrd="0" destOrd="0" presId="urn:microsoft.com/office/officeart/2005/8/layout/lProcess2"/>
    <dgm:cxn modelId="{6E508923-89C1-49B9-A977-7AC07C5E4EC8}" srcId="{911EC251-C7E4-4814-90D4-8D36FE8DEC24}" destId="{AC14186D-F87C-4EE7-B360-76CE1FB0015C}" srcOrd="0" destOrd="0" parTransId="{09BDB43B-3D27-4FE3-9520-0152751D048A}" sibTransId="{604D4A67-ABCB-420A-B4E4-EE11FD63C15B}"/>
    <dgm:cxn modelId="{A689BE2C-8B36-4C04-BE96-F7DF21748D37}" type="presOf" srcId="{81964A11-60E0-48D1-9D32-82C50FF38D21}" destId="{0E7A83FE-A83D-4D37-BD58-B3BE98109EBF}" srcOrd="0" destOrd="0" presId="urn:microsoft.com/office/officeart/2005/8/layout/lProcess2"/>
    <dgm:cxn modelId="{01048940-6785-4F5D-A752-EF3D5E419D45}" type="presOf" srcId="{C1DF2E0B-F034-409C-97BE-B1E077D0166A}" destId="{39674946-8641-4D9C-B474-ADD5C2CCB996}" srcOrd="1" destOrd="0" presId="urn:microsoft.com/office/officeart/2005/8/layout/lProcess2"/>
    <dgm:cxn modelId="{C36DDF61-3111-4832-886E-B4EC14761C4A}" srcId="{911EC251-C7E4-4814-90D4-8D36FE8DEC24}" destId="{8FE5F038-B466-41EA-AD1D-D2BB1741F3B8}" srcOrd="1" destOrd="0" parTransId="{56C8D1CB-C9F3-4A45-B7D5-6E372354310A}" sibTransId="{7E293E76-8DE5-455D-94EB-7CF27F9FE8DB}"/>
    <dgm:cxn modelId="{BC5D9862-DAC4-4192-97F4-E8931AD3B7CB}" srcId="{C1DF2E0B-F034-409C-97BE-B1E077D0166A}" destId="{9FA67F5C-A2B3-4A17-AA93-5C0AD273B2D5}" srcOrd="0" destOrd="0" parTransId="{F1B411E4-892B-4114-B93A-577EE42BA548}" sibTransId="{8A5F7F56-540A-4DE5-B118-0068853256FC}"/>
    <dgm:cxn modelId="{50BF908D-1ACA-45D9-BD2F-8881A35B42A7}" type="presOf" srcId="{95634540-6E36-4B70-98E0-DD50D27EE014}" destId="{331C1D60-4EFA-4122-A988-14822BEBCC71}" srcOrd="0" destOrd="0" presId="urn:microsoft.com/office/officeart/2005/8/layout/lProcess2"/>
    <dgm:cxn modelId="{57AEE9A1-FDF7-4AB7-9681-008358ED57AB}" srcId="{81964A11-60E0-48D1-9D32-82C50FF38D21}" destId="{911EC251-C7E4-4814-90D4-8D36FE8DEC24}" srcOrd="1" destOrd="0" parTransId="{EA241105-CF1E-4DF7-B8D8-02473B6E0B01}" sibTransId="{95633792-376C-450E-B8BC-ED28DC101CEB}"/>
    <dgm:cxn modelId="{A71B35AF-B662-4200-91DB-9531D25234DE}" type="presOf" srcId="{AC14186D-F87C-4EE7-B360-76CE1FB0015C}" destId="{8D0BD48B-CEEE-41D9-B73D-9B6C8BCD6233}" srcOrd="0" destOrd="0" presId="urn:microsoft.com/office/officeart/2005/8/layout/lProcess2"/>
    <dgm:cxn modelId="{EF6F4BB5-3363-4434-A2DA-AD7521AA2046}" type="presOf" srcId="{911EC251-C7E4-4814-90D4-8D36FE8DEC24}" destId="{36A5E784-0575-4B9A-932D-84B4018329C2}" srcOrd="0" destOrd="0" presId="urn:microsoft.com/office/officeart/2005/8/layout/lProcess2"/>
    <dgm:cxn modelId="{4CB84BB9-A418-40F4-A803-298CCF2722E7}" type="presOf" srcId="{452B5EB4-6ED7-4FA8-A7C4-5C3301C82707}" destId="{96B6F13E-4C71-4B33-9AE7-68769BCA1885}" srcOrd="0" destOrd="0" presId="urn:microsoft.com/office/officeart/2005/8/layout/lProcess2"/>
    <dgm:cxn modelId="{A6D803CA-B590-4F5F-AC18-40F3D632022F}" srcId="{81964A11-60E0-48D1-9D32-82C50FF38D21}" destId="{C1DF2E0B-F034-409C-97BE-B1E077D0166A}" srcOrd="0" destOrd="0" parTransId="{42A31C57-B267-4553-8EBC-89957EA9919E}" sibTransId="{F799DE04-BE06-4558-B401-CA9BE73B0FE5}"/>
    <dgm:cxn modelId="{0F479CCA-569A-4D77-9DF6-37D751B3E62B}" srcId="{C1DF2E0B-F034-409C-97BE-B1E077D0166A}" destId="{452B5EB4-6ED7-4FA8-A7C4-5C3301C82707}" srcOrd="2" destOrd="0" parTransId="{A65A5292-11EC-4F74-A2DD-B9AB81BC264F}" sibTransId="{ED3C9F27-971A-426E-911A-AC30A16EB8D7}"/>
    <dgm:cxn modelId="{660195D4-96BD-4EE8-A65E-0ACF0BCB93F6}" srcId="{C1DF2E0B-F034-409C-97BE-B1E077D0166A}" destId="{D7533782-3A8A-442A-9F24-8DC26FC5B3E3}" srcOrd="1" destOrd="0" parTransId="{2779A0B4-ABB2-4420-936D-036EE033A6B5}" sibTransId="{0B0434F5-F6FF-4749-8332-5CE2942EF69F}"/>
    <dgm:cxn modelId="{77010CDA-D305-4030-ADF2-850C064C8BD5}" srcId="{911EC251-C7E4-4814-90D4-8D36FE8DEC24}" destId="{95634540-6E36-4B70-98E0-DD50D27EE014}" srcOrd="2" destOrd="0" parTransId="{8E57FBAB-1CB3-4CF8-AE81-A4198D442C2C}" sibTransId="{4737B9D6-5471-463B-B038-41554BE5A08D}"/>
    <dgm:cxn modelId="{BA2D97ED-B1AF-4749-815A-A15AF31287BB}" type="presOf" srcId="{8FE5F038-B466-41EA-AD1D-D2BB1741F3B8}" destId="{BA65D003-C024-4FA1-9096-16823B4205FC}" srcOrd="0" destOrd="0" presId="urn:microsoft.com/office/officeart/2005/8/layout/lProcess2"/>
    <dgm:cxn modelId="{2C24C181-A9C5-4F40-B825-2207E4A33457}" type="presParOf" srcId="{0E7A83FE-A83D-4D37-BD58-B3BE98109EBF}" destId="{269D256E-E9CF-442B-9DAB-580449D828DC}" srcOrd="0" destOrd="0" presId="urn:microsoft.com/office/officeart/2005/8/layout/lProcess2"/>
    <dgm:cxn modelId="{FCF760CB-ECB6-4166-8DDD-B4F61145A43F}" type="presParOf" srcId="{269D256E-E9CF-442B-9DAB-580449D828DC}" destId="{5EE3D656-49E3-4846-80B3-9DF4C0678135}" srcOrd="0" destOrd="0" presId="urn:microsoft.com/office/officeart/2005/8/layout/lProcess2"/>
    <dgm:cxn modelId="{A1B4F5B3-371C-4FB2-97A6-C69EADB1FFE4}" type="presParOf" srcId="{269D256E-E9CF-442B-9DAB-580449D828DC}" destId="{39674946-8641-4D9C-B474-ADD5C2CCB996}" srcOrd="1" destOrd="0" presId="urn:microsoft.com/office/officeart/2005/8/layout/lProcess2"/>
    <dgm:cxn modelId="{9481DBB3-2813-47CE-BC30-1A9136A9C95E}" type="presParOf" srcId="{269D256E-E9CF-442B-9DAB-580449D828DC}" destId="{4AF04BA3-F12F-4B14-922A-44D4F6F8C391}" srcOrd="2" destOrd="0" presId="urn:microsoft.com/office/officeart/2005/8/layout/lProcess2"/>
    <dgm:cxn modelId="{7658F14C-77CA-49A4-8053-AFEC475C0D9E}" type="presParOf" srcId="{4AF04BA3-F12F-4B14-922A-44D4F6F8C391}" destId="{30665FCA-7375-419C-AD5F-DEFB6A78AF8B}" srcOrd="0" destOrd="0" presId="urn:microsoft.com/office/officeart/2005/8/layout/lProcess2"/>
    <dgm:cxn modelId="{331B9DEF-13E7-4AAF-9A0D-C0A2116352AB}" type="presParOf" srcId="{30665FCA-7375-419C-AD5F-DEFB6A78AF8B}" destId="{575ED4E3-10E1-44F4-98F2-9E82E73CD01D}" srcOrd="0" destOrd="0" presId="urn:microsoft.com/office/officeart/2005/8/layout/lProcess2"/>
    <dgm:cxn modelId="{84D6D0A2-3844-4D99-A0DD-001EEE8DB4CE}" type="presParOf" srcId="{30665FCA-7375-419C-AD5F-DEFB6A78AF8B}" destId="{BEED572B-1254-4D63-AD99-B2EDA1CEFCD0}" srcOrd="1" destOrd="0" presId="urn:microsoft.com/office/officeart/2005/8/layout/lProcess2"/>
    <dgm:cxn modelId="{5E02BFFA-7830-484A-AD9C-15A448F92572}" type="presParOf" srcId="{30665FCA-7375-419C-AD5F-DEFB6A78AF8B}" destId="{FE3E8C9E-4E0C-48C9-B969-45E913CB4CB6}" srcOrd="2" destOrd="0" presId="urn:microsoft.com/office/officeart/2005/8/layout/lProcess2"/>
    <dgm:cxn modelId="{2B62CA6F-31B8-4CD2-A931-63A175C36875}" type="presParOf" srcId="{30665FCA-7375-419C-AD5F-DEFB6A78AF8B}" destId="{F149C5A8-F47F-4249-A33E-785C301435E8}" srcOrd="3" destOrd="0" presId="urn:microsoft.com/office/officeart/2005/8/layout/lProcess2"/>
    <dgm:cxn modelId="{0C1B4D1C-2139-4BDC-B5DB-0414AF3F33CD}" type="presParOf" srcId="{30665FCA-7375-419C-AD5F-DEFB6A78AF8B}" destId="{96B6F13E-4C71-4B33-9AE7-68769BCA1885}" srcOrd="4" destOrd="0" presId="urn:microsoft.com/office/officeart/2005/8/layout/lProcess2"/>
    <dgm:cxn modelId="{ED7BBEEF-BC11-4645-9508-B921C98FFC57}" type="presParOf" srcId="{0E7A83FE-A83D-4D37-BD58-B3BE98109EBF}" destId="{C23CCC18-A8E8-49F1-BA65-3F51C1FDA18A}" srcOrd="1" destOrd="0" presId="urn:microsoft.com/office/officeart/2005/8/layout/lProcess2"/>
    <dgm:cxn modelId="{C269C4D5-9C39-4035-9266-5C36A4876757}" type="presParOf" srcId="{0E7A83FE-A83D-4D37-BD58-B3BE98109EBF}" destId="{6930CA3A-746D-45D5-86CF-7E5E82630FFE}" srcOrd="2" destOrd="0" presId="urn:microsoft.com/office/officeart/2005/8/layout/lProcess2"/>
    <dgm:cxn modelId="{CE6EAA2D-251B-48D9-BDD0-8B16BDFC1CD5}" type="presParOf" srcId="{6930CA3A-746D-45D5-86CF-7E5E82630FFE}" destId="{36A5E784-0575-4B9A-932D-84B4018329C2}" srcOrd="0" destOrd="0" presId="urn:microsoft.com/office/officeart/2005/8/layout/lProcess2"/>
    <dgm:cxn modelId="{33418AFE-BDFD-466A-AC4D-FC2CA411151C}" type="presParOf" srcId="{6930CA3A-746D-45D5-86CF-7E5E82630FFE}" destId="{BB857315-7C35-4D47-8535-974ED697CCEF}" srcOrd="1" destOrd="0" presId="urn:microsoft.com/office/officeart/2005/8/layout/lProcess2"/>
    <dgm:cxn modelId="{95F4AC86-A286-4D1A-AFC4-B427FACF6BBF}" type="presParOf" srcId="{6930CA3A-746D-45D5-86CF-7E5E82630FFE}" destId="{FCE75200-3B56-41AA-9638-E2DCED5EAB72}" srcOrd="2" destOrd="0" presId="urn:microsoft.com/office/officeart/2005/8/layout/lProcess2"/>
    <dgm:cxn modelId="{9108F98C-D23A-4989-A4E6-41B564EB5D42}" type="presParOf" srcId="{FCE75200-3B56-41AA-9638-E2DCED5EAB72}" destId="{7852F8EC-716B-4B16-A1A5-D39B5E68106B}" srcOrd="0" destOrd="0" presId="urn:microsoft.com/office/officeart/2005/8/layout/lProcess2"/>
    <dgm:cxn modelId="{14A18B72-09B1-4EB3-A423-13C6DBFA74CD}" type="presParOf" srcId="{7852F8EC-716B-4B16-A1A5-D39B5E68106B}" destId="{8D0BD48B-CEEE-41D9-B73D-9B6C8BCD6233}" srcOrd="0" destOrd="0" presId="urn:microsoft.com/office/officeart/2005/8/layout/lProcess2"/>
    <dgm:cxn modelId="{066DFC0D-7D3C-4796-BEFA-5A16FF1DB847}" type="presParOf" srcId="{7852F8EC-716B-4B16-A1A5-D39B5E68106B}" destId="{85C5A890-EB58-4B88-802F-61F43F9DEEE2}" srcOrd="1" destOrd="0" presId="urn:microsoft.com/office/officeart/2005/8/layout/lProcess2"/>
    <dgm:cxn modelId="{595BCC28-5160-44FE-8668-E4F25FC4E547}" type="presParOf" srcId="{7852F8EC-716B-4B16-A1A5-D39B5E68106B}" destId="{BA65D003-C024-4FA1-9096-16823B4205FC}" srcOrd="2" destOrd="0" presId="urn:microsoft.com/office/officeart/2005/8/layout/lProcess2"/>
    <dgm:cxn modelId="{F444A076-1316-40F0-AD20-1BC43368F956}" type="presParOf" srcId="{7852F8EC-716B-4B16-A1A5-D39B5E68106B}" destId="{661AF4CD-4190-4824-ADE4-A4A8084B37F7}" srcOrd="3" destOrd="0" presId="urn:microsoft.com/office/officeart/2005/8/layout/lProcess2"/>
    <dgm:cxn modelId="{CCDD21AD-BC49-4FD5-B274-CFC126C6388F}" type="presParOf" srcId="{7852F8EC-716B-4B16-A1A5-D39B5E68106B}" destId="{331C1D60-4EFA-4122-A988-14822BEBCC71}" srcOrd="4" destOrd="0" presId="urn:microsoft.com/office/officeart/2005/8/layout/lProcess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787E9D6-2A90-4BCA-9917-059667D4BDBC}" type="doc">
      <dgm:prSet loTypeId="urn:microsoft.com/office/officeart/2005/8/layout/default#1" loCatId="list" qsTypeId="urn:microsoft.com/office/officeart/2005/8/quickstyle/simple1" qsCatId="simple" csTypeId="urn:microsoft.com/office/officeart/2005/8/colors/accent1_2" csCatId="accent1" phldr="1"/>
      <dgm:spPr/>
      <dgm:t>
        <a:bodyPr/>
        <a:lstStyle/>
        <a:p>
          <a:endParaRPr lang="en-US"/>
        </a:p>
      </dgm:t>
    </dgm:pt>
    <dgm:pt modelId="{7D1E1409-B4D1-4074-90A1-337E7AFD5784}">
      <dgm:prSet phldrT="[Text]"/>
      <dgm:spPr/>
      <dgm:t>
        <a:bodyPr/>
        <a:lstStyle/>
        <a:p>
          <a:pPr algn="l" defTabSz="914400">
            <a:buNone/>
          </a:pPr>
          <a:r>
            <a:rPr lang="it-IT" sz="1800" b="0" i="0" noProof="0" dirty="0">
              <a:latin typeface="Century Gothic"/>
              <a:ea typeface="+mn-ea"/>
              <a:cs typeface="+mn-cs"/>
            </a:rPr>
            <a:t>E-mail:</a:t>
          </a:r>
        </a:p>
      </dgm:t>
    </dgm:pt>
    <dgm:pt modelId="{3A22935D-9DC8-463F-B9FD-A51FA2726A84}" type="parTrans" cxnId="{7D8B7E75-4507-4B72-AA00-67CAF20DBBA1}">
      <dgm:prSet/>
      <dgm:spPr/>
      <dgm:t>
        <a:bodyPr/>
        <a:lstStyle/>
        <a:p>
          <a:endParaRPr lang="en-US"/>
        </a:p>
      </dgm:t>
    </dgm:pt>
    <dgm:pt modelId="{BD917192-454C-479E-9824-7CFC05C66C75}" type="sibTrans" cxnId="{7D8B7E75-4507-4B72-AA00-67CAF20DBBA1}">
      <dgm:prSet/>
      <dgm:spPr/>
      <dgm:t>
        <a:bodyPr/>
        <a:lstStyle/>
        <a:p>
          <a:endParaRPr lang="en-US"/>
        </a:p>
      </dgm:t>
    </dgm:pt>
    <dgm:pt modelId="{13EF7743-F837-4C14-ABD5-BECC83A95EAC}">
      <dgm:prSet phldrT="[Text]"/>
      <dgm:spPr/>
      <dgm:t>
        <a:bodyPr/>
        <a:lstStyle/>
        <a:p>
          <a:pPr algn="l" defTabSz="914400">
            <a:buNone/>
          </a:pPr>
          <a:r>
            <a:rPr lang="it-IT" sz="1800" b="0" i="0" noProof="0" dirty="0">
              <a:latin typeface="Century Gothic"/>
              <a:ea typeface="+mn-ea"/>
              <a:cs typeface="+mn-cs"/>
            </a:rPr>
            <a:t>csaki3@gmail.com</a:t>
          </a:r>
        </a:p>
      </dgm:t>
    </dgm:pt>
    <dgm:pt modelId="{1AB9E8ED-F37F-42EF-A40F-6CF38FF36144}" type="parTrans" cxnId="{E0FE3E93-CFA9-48C8-AD4F-12EAB3CE8C4B}">
      <dgm:prSet/>
      <dgm:spPr/>
      <dgm:t>
        <a:bodyPr/>
        <a:lstStyle/>
        <a:p>
          <a:endParaRPr lang="en-US"/>
        </a:p>
      </dgm:t>
    </dgm:pt>
    <dgm:pt modelId="{7A3CABFC-B025-4192-AB4B-30AD3C21050A}" type="sibTrans" cxnId="{E0FE3E93-CFA9-48C8-AD4F-12EAB3CE8C4B}">
      <dgm:prSet/>
      <dgm:spPr/>
      <dgm:t>
        <a:bodyPr/>
        <a:lstStyle/>
        <a:p>
          <a:endParaRPr lang="en-US"/>
        </a:p>
      </dgm:t>
    </dgm:pt>
    <dgm:pt modelId="{5D68DDC3-675B-4FA3-BF42-6CEC3951F4B2}">
      <dgm:prSet phldrT="[Text]"/>
      <dgm:spPr/>
      <dgm:t>
        <a:bodyPr/>
        <a:lstStyle/>
        <a:p>
          <a:pPr algn="l" defTabSz="914400">
            <a:buNone/>
          </a:pPr>
          <a:r>
            <a:rPr lang="it-IT" sz="1800" b="0" i="0" noProof="0" dirty="0">
              <a:latin typeface="Century Gothic"/>
              <a:ea typeface="+mn-ea"/>
              <a:cs typeface="+mn-cs"/>
            </a:rPr>
            <a:t>Office Hours:</a:t>
          </a:r>
        </a:p>
      </dgm:t>
    </dgm:pt>
    <dgm:pt modelId="{10B478FF-4A06-4485-BF9C-F5EB4E7A35D8}" type="parTrans" cxnId="{2B11A69E-6302-4615-BDCA-1BCA5A9CE21A}">
      <dgm:prSet/>
      <dgm:spPr/>
      <dgm:t>
        <a:bodyPr/>
        <a:lstStyle/>
        <a:p>
          <a:endParaRPr lang="en-US"/>
        </a:p>
      </dgm:t>
    </dgm:pt>
    <dgm:pt modelId="{C2396741-9B38-4260-9FCD-B02D01C072DB}" type="sibTrans" cxnId="{2B11A69E-6302-4615-BDCA-1BCA5A9CE21A}">
      <dgm:prSet/>
      <dgm:spPr/>
      <dgm:t>
        <a:bodyPr/>
        <a:lstStyle/>
        <a:p>
          <a:endParaRPr lang="en-US"/>
        </a:p>
      </dgm:t>
    </dgm:pt>
    <dgm:pt modelId="{BD6099BC-12AC-4D40-A8D4-95F72DBC6085}">
      <dgm:prSet phldrT="[Text]"/>
      <dgm:spPr/>
      <dgm:t>
        <a:bodyPr/>
        <a:lstStyle/>
        <a:p>
          <a:pPr algn="l" defTabSz="914400">
            <a:buNone/>
          </a:pPr>
          <a:r>
            <a:rPr lang="it-IT" sz="1800" b="0" i="0" noProof="0" dirty="0">
              <a:latin typeface="Century Gothic"/>
              <a:ea typeface="+mn-ea"/>
              <a:cs typeface="+mn-cs"/>
            </a:rPr>
            <a:t>On </a:t>
          </a:r>
          <a:r>
            <a:rPr lang="it-IT" sz="1800" b="0" i="0" noProof="0" dirty="0" err="1">
              <a:latin typeface="Century Gothic"/>
              <a:ea typeface="+mn-ea"/>
              <a:cs typeface="+mn-cs"/>
            </a:rPr>
            <a:t>Wednesdays</a:t>
          </a:r>
          <a:r>
            <a:rPr lang="it-IT" sz="1800" b="0" i="0" noProof="0" dirty="0">
              <a:latin typeface="Century Gothic"/>
              <a:ea typeface="+mn-ea"/>
              <a:cs typeface="+mn-cs"/>
            </a:rPr>
            <a:t> (by </a:t>
          </a:r>
          <a:r>
            <a:rPr lang="it-IT" sz="1800" b="0" i="0" noProof="0" dirty="0" err="1">
              <a:latin typeface="Century Gothic"/>
              <a:ea typeface="+mn-ea"/>
              <a:cs typeface="+mn-cs"/>
            </a:rPr>
            <a:t>appointment</a:t>
          </a:r>
          <a:r>
            <a:rPr lang="it-IT" sz="1800" b="0" i="0" noProof="0" dirty="0">
              <a:latin typeface="Century Gothic"/>
              <a:ea typeface="+mn-ea"/>
              <a:cs typeface="+mn-cs"/>
            </a:rPr>
            <a:t>)</a:t>
          </a:r>
        </a:p>
      </dgm:t>
    </dgm:pt>
    <dgm:pt modelId="{83BCF497-231F-4A76-AC07-CFE0C0595BB8}" type="parTrans" cxnId="{5158CE2B-F314-40B4-AE47-68722259FB04}">
      <dgm:prSet/>
      <dgm:spPr/>
      <dgm:t>
        <a:bodyPr/>
        <a:lstStyle/>
        <a:p>
          <a:endParaRPr lang="en-US"/>
        </a:p>
      </dgm:t>
    </dgm:pt>
    <dgm:pt modelId="{2E28A77F-F61D-477E-B5FF-E71DC6BF2C5C}" type="sibTrans" cxnId="{5158CE2B-F314-40B4-AE47-68722259FB04}">
      <dgm:prSet/>
      <dgm:spPr/>
      <dgm:t>
        <a:bodyPr/>
        <a:lstStyle/>
        <a:p>
          <a:endParaRPr lang="en-US"/>
        </a:p>
      </dgm:t>
    </dgm:pt>
    <dgm:pt modelId="{D822D75A-238A-426D-A9D3-A664472FE3B0}" type="pres">
      <dgm:prSet presAssocID="{6787E9D6-2A90-4BCA-9917-059667D4BDBC}" presName="diagram" presStyleCnt="0">
        <dgm:presLayoutVars>
          <dgm:dir/>
          <dgm:resizeHandles val="exact"/>
        </dgm:presLayoutVars>
      </dgm:prSet>
      <dgm:spPr/>
    </dgm:pt>
    <dgm:pt modelId="{12395514-DBA0-4CED-89BE-7504CBC7A432}" type="pres">
      <dgm:prSet presAssocID="{7D1E1409-B4D1-4074-90A1-337E7AFD5784}" presName="node" presStyleLbl="node1" presStyleIdx="0" presStyleCnt="4">
        <dgm:presLayoutVars>
          <dgm:bulletEnabled val="1"/>
        </dgm:presLayoutVars>
      </dgm:prSet>
      <dgm:spPr/>
    </dgm:pt>
    <dgm:pt modelId="{9D32A82B-4674-4EDF-9D7F-64365CA69702}" type="pres">
      <dgm:prSet presAssocID="{BD917192-454C-479E-9824-7CFC05C66C75}" presName="sibTrans" presStyleCnt="0"/>
      <dgm:spPr/>
    </dgm:pt>
    <dgm:pt modelId="{CA859311-5D60-4C23-8215-E2A3B961A589}" type="pres">
      <dgm:prSet presAssocID="{13EF7743-F837-4C14-ABD5-BECC83A95EAC}" presName="node" presStyleLbl="node1" presStyleIdx="1" presStyleCnt="4">
        <dgm:presLayoutVars>
          <dgm:bulletEnabled val="1"/>
        </dgm:presLayoutVars>
      </dgm:prSet>
      <dgm:spPr/>
    </dgm:pt>
    <dgm:pt modelId="{F40EDF61-C988-4772-90F2-66FCA11242B4}" type="pres">
      <dgm:prSet presAssocID="{7A3CABFC-B025-4192-AB4B-30AD3C21050A}" presName="sibTrans" presStyleCnt="0"/>
      <dgm:spPr/>
    </dgm:pt>
    <dgm:pt modelId="{C2764FD5-F4FD-48B7-AC49-58329BEF3D17}" type="pres">
      <dgm:prSet presAssocID="{5D68DDC3-675B-4FA3-BF42-6CEC3951F4B2}" presName="node" presStyleLbl="node1" presStyleIdx="2" presStyleCnt="4">
        <dgm:presLayoutVars>
          <dgm:bulletEnabled val="1"/>
        </dgm:presLayoutVars>
      </dgm:prSet>
      <dgm:spPr/>
    </dgm:pt>
    <dgm:pt modelId="{0AE324CE-8FE6-473B-B8C0-21927AF23F67}" type="pres">
      <dgm:prSet presAssocID="{C2396741-9B38-4260-9FCD-B02D01C072DB}" presName="sibTrans" presStyleCnt="0"/>
      <dgm:spPr/>
    </dgm:pt>
    <dgm:pt modelId="{5429D04B-D3BC-42D0-B5D3-4A45E3106E19}" type="pres">
      <dgm:prSet presAssocID="{BD6099BC-12AC-4D40-A8D4-95F72DBC6085}" presName="node" presStyleLbl="node1" presStyleIdx="3" presStyleCnt="4">
        <dgm:presLayoutVars>
          <dgm:bulletEnabled val="1"/>
        </dgm:presLayoutVars>
      </dgm:prSet>
      <dgm:spPr/>
    </dgm:pt>
  </dgm:ptLst>
  <dgm:cxnLst>
    <dgm:cxn modelId="{5158CE2B-F314-40B4-AE47-68722259FB04}" srcId="{6787E9D6-2A90-4BCA-9917-059667D4BDBC}" destId="{BD6099BC-12AC-4D40-A8D4-95F72DBC6085}" srcOrd="3" destOrd="0" parTransId="{83BCF497-231F-4A76-AC07-CFE0C0595BB8}" sibTransId="{2E28A77F-F61D-477E-B5FF-E71DC6BF2C5C}"/>
    <dgm:cxn modelId="{FFC89062-5E62-495C-8D02-15A93A33AD9B}" type="presOf" srcId="{7D1E1409-B4D1-4074-90A1-337E7AFD5784}" destId="{12395514-DBA0-4CED-89BE-7504CBC7A432}" srcOrd="0" destOrd="0" presId="urn:microsoft.com/office/officeart/2005/8/layout/default#1"/>
    <dgm:cxn modelId="{29EC5D75-B37E-4BA8-9052-2E0CEBAD8A2A}" type="presOf" srcId="{6787E9D6-2A90-4BCA-9917-059667D4BDBC}" destId="{D822D75A-238A-426D-A9D3-A664472FE3B0}" srcOrd="0" destOrd="0" presId="urn:microsoft.com/office/officeart/2005/8/layout/default#1"/>
    <dgm:cxn modelId="{7D8B7E75-4507-4B72-AA00-67CAF20DBBA1}" srcId="{6787E9D6-2A90-4BCA-9917-059667D4BDBC}" destId="{7D1E1409-B4D1-4074-90A1-337E7AFD5784}" srcOrd="0" destOrd="0" parTransId="{3A22935D-9DC8-463F-B9FD-A51FA2726A84}" sibTransId="{BD917192-454C-479E-9824-7CFC05C66C75}"/>
    <dgm:cxn modelId="{E0FE3E93-CFA9-48C8-AD4F-12EAB3CE8C4B}" srcId="{6787E9D6-2A90-4BCA-9917-059667D4BDBC}" destId="{13EF7743-F837-4C14-ABD5-BECC83A95EAC}" srcOrd="1" destOrd="0" parTransId="{1AB9E8ED-F37F-42EF-A40F-6CF38FF36144}" sibTransId="{7A3CABFC-B025-4192-AB4B-30AD3C21050A}"/>
    <dgm:cxn modelId="{446A109B-7CB0-497B-A51B-0D582C62DD7B}" type="presOf" srcId="{13EF7743-F837-4C14-ABD5-BECC83A95EAC}" destId="{CA859311-5D60-4C23-8215-E2A3B961A589}" srcOrd="0" destOrd="0" presId="urn:microsoft.com/office/officeart/2005/8/layout/default#1"/>
    <dgm:cxn modelId="{2B11A69E-6302-4615-BDCA-1BCA5A9CE21A}" srcId="{6787E9D6-2A90-4BCA-9917-059667D4BDBC}" destId="{5D68DDC3-675B-4FA3-BF42-6CEC3951F4B2}" srcOrd="2" destOrd="0" parTransId="{10B478FF-4A06-4485-BF9C-F5EB4E7A35D8}" sibTransId="{C2396741-9B38-4260-9FCD-B02D01C072DB}"/>
    <dgm:cxn modelId="{0DEFCAA4-891D-42B4-BAC4-E19A39778418}" type="presOf" srcId="{5D68DDC3-675B-4FA3-BF42-6CEC3951F4B2}" destId="{C2764FD5-F4FD-48B7-AC49-58329BEF3D17}" srcOrd="0" destOrd="0" presId="urn:microsoft.com/office/officeart/2005/8/layout/default#1"/>
    <dgm:cxn modelId="{7E596AC8-3FC5-4B50-BF99-906A5FD178AA}" type="presOf" srcId="{BD6099BC-12AC-4D40-A8D4-95F72DBC6085}" destId="{5429D04B-D3BC-42D0-B5D3-4A45E3106E19}" srcOrd="0" destOrd="0" presId="urn:microsoft.com/office/officeart/2005/8/layout/default#1"/>
    <dgm:cxn modelId="{E08EED04-F774-4F97-861B-B6DA61ED375B}" type="presParOf" srcId="{D822D75A-238A-426D-A9D3-A664472FE3B0}" destId="{12395514-DBA0-4CED-89BE-7504CBC7A432}" srcOrd="0" destOrd="0" presId="urn:microsoft.com/office/officeart/2005/8/layout/default#1"/>
    <dgm:cxn modelId="{FB61E03D-CE67-457D-84D3-1EB2F766BAB0}" type="presParOf" srcId="{D822D75A-238A-426D-A9D3-A664472FE3B0}" destId="{9D32A82B-4674-4EDF-9D7F-64365CA69702}" srcOrd="1" destOrd="0" presId="urn:microsoft.com/office/officeart/2005/8/layout/default#1"/>
    <dgm:cxn modelId="{CEA04D50-5F9E-43F2-A97F-C1ECD8DC1020}" type="presParOf" srcId="{D822D75A-238A-426D-A9D3-A664472FE3B0}" destId="{CA859311-5D60-4C23-8215-E2A3B961A589}" srcOrd="2" destOrd="0" presId="urn:microsoft.com/office/officeart/2005/8/layout/default#1"/>
    <dgm:cxn modelId="{D74AC982-FF2A-46C4-AE37-CE41D3B964F0}" type="presParOf" srcId="{D822D75A-238A-426D-A9D3-A664472FE3B0}" destId="{F40EDF61-C988-4772-90F2-66FCA11242B4}" srcOrd="3" destOrd="0" presId="urn:microsoft.com/office/officeart/2005/8/layout/default#1"/>
    <dgm:cxn modelId="{9738C7B0-CDFD-4F05-97B7-3A0234D6222B}" type="presParOf" srcId="{D822D75A-238A-426D-A9D3-A664472FE3B0}" destId="{C2764FD5-F4FD-48B7-AC49-58329BEF3D17}" srcOrd="4" destOrd="0" presId="urn:microsoft.com/office/officeart/2005/8/layout/default#1"/>
    <dgm:cxn modelId="{4158E3E8-5049-43C7-B385-85213C95AC29}" type="presParOf" srcId="{D822D75A-238A-426D-A9D3-A664472FE3B0}" destId="{0AE324CE-8FE6-473B-B8C0-21927AF23F67}" srcOrd="5" destOrd="0" presId="urn:microsoft.com/office/officeart/2005/8/layout/default#1"/>
    <dgm:cxn modelId="{662FDD08-8F3E-4444-AB73-919659FE94A9}" type="presParOf" srcId="{D822D75A-238A-426D-A9D3-A664472FE3B0}" destId="{5429D04B-D3BC-42D0-B5D3-4A45E3106E19}" srcOrd="6" destOrd="0" presId="urn:microsoft.com/office/officeart/2005/8/layout/defaul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E3D656-49E3-4846-80B3-9DF4C0678135}">
      <dsp:nvSpPr>
        <dsp:cNvPr id="0" name=""/>
        <dsp:cNvSpPr/>
      </dsp:nvSpPr>
      <dsp:spPr>
        <a:xfrm>
          <a:off x="4477" y="0"/>
          <a:ext cx="4307563" cy="419576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220980" tIns="220980" rIns="220980" bIns="220980" numCol="1" spcCol="1270" anchor="ctr" anchorCtr="0">
          <a:noAutofit/>
        </a:bodyPr>
        <a:lstStyle/>
        <a:p>
          <a:pPr marL="0" lvl="0" indent="0" algn="ctr" defTabSz="914400">
            <a:lnSpc>
              <a:spcPct val="90000"/>
            </a:lnSpc>
            <a:spcBef>
              <a:spcPct val="0"/>
            </a:spcBef>
            <a:spcAft>
              <a:spcPct val="35000"/>
            </a:spcAft>
            <a:buNone/>
          </a:pPr>
          <a:r>
            <a:rPr lang="it-IT" sz="5800" b="0" i="0" kern="1200" noProof="0" dirty="0">
              <a:latin typeface="Century Gothic"/>
              <a:ea typeface="+mn-ea"/>
              <a:cs typeface="+mn-cs"/>
            </a:rPr>
            <a:t>_____,</a:t>
          </a:r>
          <a:r>
            <a:rPr lang="it-IT" sz="5800" b="0" i="0" kern="1200" noProof="0" dirty="0" err="1">
              <a:latin typeface="Century Gothic"/>
              <a:ea typeface="+mn-ea"/>
              <a:cs typeface="+mn-cs"/>
            </a:rPr>
            <a:t>esl</a:t>
          </a:r>
          <a:endParaRPr lang="it-IT" sz="5800" b="0" i="0" kern="1200" noProof="0" dirty="0">
            <a:latin typeface="Century Gothic"/>
            <a:ea typeface="+mn-ea"/>
            <a:cs typeface="+mn-cs"/>
          </a:endParaRPr>
        </a:p>
      </dsp:txBody>
      <dsp:txXfrm>
        <a:off x="4477" y="0"/>
        <a:ext cx="4307563" cy="1258728"/>
      </dsp:txXfrm>
    </dsp:sp>
    <dsp:sp modelId="{575ED4E3-10E1-44F4-98F2-9E82E73CD01D}">
      <dsp:nvSpPr>
        <dsp:cNvPr id="0" name=""/>
        <dsp:cNvSpPr/>
      </dsp:nvSpPr>
      <dsp:spPr>
        <a:xfrm>
          <a:off x="435234" y="1259087"/>
          <a:ext cx="3446050" cy="824299"/>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3660" tIns="55245" rIns="73660" bIns="55245" numCol="1" spcCol="1270" anchor="ctr" anchorCtr="0">
          <a:noAutofit/>
        </a:bodyPr>
        <a:lstStyle/>
        <a:p>
          <a:pPr marL="0" lvl="0" indent="0" algn="ctr" defTabSz="914400">
            <a:lnSpc>
              <a:spcPct val="90000"/>
            </a:lnSpc>
            <a:spcBef>
              <a:spcPct val="0"/>
            </a:spcBef>
            <a:spcAft>
              <a:spcPct val="35000"/>
            </a:spcAft>
            <a:buNone/>
          </a:pPr>
          <a:r>
            <a:rPr lang="it-IT" sz="2900" b="0" i="0" kern="1200" noProof="0" dirty="0" err="1">
              <a:latin typeface="Century Gothic"/>
              <a:ea typeface="+mn-ea"/>
              <a:cs typeface="+mn-cs"/>
            </a:rPr>
            <a:t>present</a:t>
          </a:r>
          <a:r>
            <a:rPr lang="it-IT" sz="2900" b="0" i="0" kern="1200" noProof="0" dirty="0">
              <a:latin typeface="Century Gothic"/>
              <a:ea typeface="+mn-ea"/>
              <a:cs typeface="+mn-cs"/>
            </a:rPr>
            <a:t> </a:t>
          </a:r>
          <a:r>
            <a:rPr lang="it-IT" sz="2900" b="0" i="0" kern="1200" noProof="0" dirty="0" err="1">
              <a:latin typeface="Century Gothic"/>
              <a:ea typeface="+mn-ea"/>
              <a:cs typeface="+mn-cs"/>
            </a:rPr>
            <a:t>simple</a:t>
          </a:r>
          <a:r>
            <a:rPr lang="it-IT" sz="2900" b="0" i="0" kern="1200" noProof="0" dirty="0">
              <a:latin typeface="Century Gothic"/>
              <a:ea typeface="+mn-ea"/>
              <a:cs typeface="+mn-cs"/>
            </a:rPr>
            <a:t>, </a:t>
          </a:r>
          <a:r>
            <a:rPr lang="it-IT" sz="2900" b="0" i="0" kern="1200" noProof="0" dirty="0" err="1">
              <a:latin typeface="Century Gothic"/>
              <a:ea typeface="+mn-ea"/>
              <a:cs typeface="+mn-cs"/>
            </a:rPr>
            <a:t>esl</a:t>
          </a:r>
          <a:endParaRPr lang="it-IT" sz="2900" b="0" i="0" kern="1200" noProof="0" dirty="0">
            <a:latin typeface="Century Gothic"/>
            <a:ea typeface="+mn-ea"/>
            <a:cs typeface="+mn-cs"/>
          </a:endParaRPr>
        </a:p>
      </dsp:txBody>
      <dsp:txXfrm>
        <a:off x="459377" y="1283230"/>
        <a:ext cx="3397764" cy="776013"/>
      </dsp:txXfrm>
    </dsp:sp>
    <dsp:sp modelId="{FE3E8C9E-4E0C-48C9-B969-45E913CB4CB6}">
      <dsp:nvSpPr>
        <dsp:cNvPr id="0" name=""/>
        <dsp:cNvSpPr/>
      </dsp:nvSpPr>
      <dsp:spPr>
        <a:xfrm>
          <a:off x="435234" y="2210201"/>
          <a:ext cx="3446050" cy="824299"/>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3660" tIns="55245" rIns="73660" bIns="55245" numCol="1" spcCol="1270" anchor="ctr" anchorCtr="0">
          <a:noAutofit/>
        </a:bodyPr>
        <a:lstStyle/>
        <a:p>
          <a:pPr marL="0" lvl="0" indent="0" algn="ctr" defTabSz="914400">
            <a:lnSpc>
              <a:spcPct val="90000"/>
            </a:lnSpc>
            <a:spcBef>
              <a:spcPct val="0"/>
            </a:spcBef>
            <a:spcAft>
              <a:spcPct val="35000"/>
            </a:spcAft>
            <a:buNone/>
          </a:pPr>
          <a:r>
            <a:rPr lang="it-IT" sz="2900" b="0" i="0" kern="1200" noProof="0" dirty="0" err="1">
              <a:latin typeface="Century Gothic"/>
              <a:ea typeface="+mn-ea"/>
              <a:cs typeface="+mn-cs"/>
            </a:rPr>
            <a:t>Vocabulary,esl</a:t>
          </a:r>
          <a:endParaRPr lang="it-IT" sz="2900" b="0" i="0" kern="1200" noProof="0" dirty="0">
            <a:latin typeface="Century Gothic"/>
            <a:ea typeface="+mn-ea"/>
            <a:cs typeface="+mn-cs"/>
          </a:endParaRPr>
        </a:p>
      </dsp:txBody>
      <dsp:txXfrm>
        <a:off x="459377" y="2234344"/>
        <a:ext cx="3397764" cy="776013"/>
      </dsp:txXfrm>
    </dsp:sp>
    <dsp:sp modelId="{96B6F13E-4C71-4B33-9AE7-68769BCA1885}">
      <dsp:nvSpPr>
        <dsp:cNvPr id="0" name=""/>
        <dsp:cNvSpPr/>
      </dsp:nvSpPr>
      <dsp:spPr>
        <a:xfrm>
          <a:off x="444745" y="3161316"/>
          <a:ext cx="3446050" cy="824299"/>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3660" tIns="55245" rIns="73660" bIns="55245" numCol="1" spcCol="1270" anchor="ctr" anchorCtr="0">
          <a:noAutofit/>
        </a:bodyPr>
        <a:lstStyle/>
        <a:p>
          <a:pPr marL="0" lvl="0" indent="0" algn="ctr" defTabSz="914400">
            <a:lnSpc>
              <a:spcPct val="90000"/>
            </a:lnSpc>
            <a:spcBef>
              <a:spcPct val="0"/>
            </a:spcBef>
            <a:spcAft>
              <a:spcPct val="35000"/>
            </a:spcAft>
            <a:buNone/>
          </a:pPr>
          <a:r>
            <a:rPr lang="it-IT" sz="2900" b="0" i="0" kern="1200" noProof="0" dirty="0" err="1">
              <a:latin typeface="Century Gothic"/>
              <a:ea typeface="+mn-ea"/>
              <a:cs typeface="+mn-cs"/>
            </a:rPr>
            <a:t>Listening,esl</a:t>
          </a:r>
          <a:endParaRPr lang="it-IT" sz="2900" b="0" i="0" kern="1200" noProof="0" dirty="0">
            <a:latin typeface="Century Gothic"/>
            <a:ea typeface="+mn-ea"/>
            <a:cs typeface="+mn-cs"/>
          </a:endParaRPr>
        </a:p>
      </dsp:txBody>
      <dsp:txXfrm>
        <a:off x="468888" y="3185459"/>
        <a:ext cx="3397764" cy="776013"/>
      </dsp:txXfrm>
    </dsp:sp>
    <dsp:sp modelId="{36A5E784-0575-4B9A-932D-84B4018329C2}">
      <dsp:nvSpPr>
        <dsp:cNvPr id="0" name=""/>
        <dsp:cNvSpPr/>
      </dsp:nvSpPr>
      <dsp:spPr>
        <a:xfrm>
          <a:off x="4635108" y="0"/>
          <a:ext cx="4307563" cy="419576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220980" tIns="220980" rIns="220980" bIns="220980" numCol="1" spcCol="1270" anchor="ctr" anchorCtr="0">
          <a:noAutofit/>
        </a:bodyPr>
        <a:lstStyle/>
        <a:p>
          <a:pPr marL="0" lvl="0" indent="0" algn="l" defTabSz="914400">
            <a:lnSpc>
              <a:spcPct val="90000"/>
            </a:lnSpc>
            <a:spcBef>
              <a:spcPct val="0"/>
            </a:spcBef>
            <a:spcAft>
              <a:spcPct val="35000"/>
            </a:spcAft>
            <a:buNone/>
          </a:pPr>
          <a:r>
            <a:rPr lang="it-IT" sz="5800" b="0" i="0" kern="1200" noProof="0" dirty="0">
              <a:latin typeface="Century Gothic"/>
              <a:ea typeface="+mn-ea"/>
              <a:cs typeface="+mn-cs"/>
            </a:rPr>
            <a:t>_____,</a:t>
          </a:r>
          <a:r>
            <a:rPr lang="it-IT" sz="5800" b="0" i="0" kern="1200" noProof="0" dirty="0" err="1">
              <a:latin typeface="Century Gothic"/>
              <a:ea typeface="+mn-ea"/>
              <a:cs typeface="+mn-cs"/>
            </a:rPr>
            <a:t>efl</a:t>
          </a:r>
          <a:endParaRPr lang="it-IT" sz="5800" b="0" i="0" kern="1200" noProof="0" dirty="0">
            <a:latin typeface="Century Gothic"/>
            <a:ea typeface="+mn-ea"/>
            <a:cs typeface="+mn-cs"/>
          </a:endParaRPr>
        </a:p>
      </dsp:txBody>
      <dsp:txXfrm>
        <a:off x="4635108" y="0"/>
        <a:ext cx="4307563" cy="1258728"/>
      </dsp:txXfrm>
    </dsp:sp>
    <dsp:sp modelId="{8D0BD48B-CEEE-41D9-B73D-9B6C8BCD6233}">
      <dsp:nvSpPr>
        <dsp:cNvPr id="0" name=""/>
        <dsp:cNvSpPr/>
      </dsp:nvSpPr>
      <dsp:spPr>
        <a:xfrm>
          <a:off x="5065864" y="1259087"/>
          <a:ext cx="3446050" cy="824299"/>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3660" tIns="55245" rIns="73660" bIns="55245" numCol="1" spcCol="1270" anchor="ctr" anchorCtr="0">
          <a:noAutofit/>
        </a:bodyPr>
        <a:lstStyle/>
        <a:p>
          <a:pPr marL="0" lvl="0" indent="0" algn="ctr" defTabSz="914400">
            <a:lnSpc>
              <a:spcPct val="90000"/>
            </a:lnSpc>
            <a:spcBef>
              <a:spcPct val="0"/>
            </a:spcBef>
            <a:spcAft>
              <a:spcPct val="35000"/>
            </a:spcAft>
            <a:buNone/>
          </a:pPr>
          <a:r>
            <a:rPr lang="it-IT" sz="2900" b="0" i="0" kern="1200" noProof="0">
              <a:latin typeface="Century Gothic"/>
              <a:ea typeface="+mn-ea"/>
              <a:cs typeface="+mn-cs"/>
            </a:rPr>
            <a:t>present simple, esl</a:t>
          </a:r>
          <a:endParaRPr lang="it-IT" sz="2900" b="0" i="0" kern="1200" noProof="0" dirty="0">
            <a:latin typeface="Century Gothic"/>
            <a:ea typeface="+mn-ea"/>
            <a:cs typeface="+mn-cs"/>
          </a:endParaRPr>
        </a:p>
      </dsp:txBody>
      <dsp:txXfrm>
        <a:off x="5090007" y="1283230"/>
        <a:ext cx="3397764" cy="776013"/>
      </dsp:txXfrm>
    </dsp:sp>
    <dsp:sp modelId="{BA65D003-C024-4FA1-9096-16823B4205FC}">
      <dsp:nvSpPr>
        <dsp:cNvPr id="0" name=""/>
        <dsp:cNvSpPr/>
      </dsp:nvSpPr>
      <dsp:spPr>
        <a:xfrm>
          <a:off x="5065864" y="2210201"/>
          <a:ext cx="3446050" cy="824299"/>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3660" tIns="55245" rIns="73660" bIns="55245" numCol="1" spcCol="1270" anchor="ctr" anchorCtr="0">
          <a:noAutofit/>
        </a:bodyPr>
        <a:lstStyle/>
        <a:p>
          <a:pPr marL="0" lvl="0" indent="0" algn="ctr" defTabSz="1289050">
            <a:lnSpc>
              <a:spcPct val="90000"/>
            </a:lnSpc>
            <a:spcBef>
              <a:spcPct val="0"/>
            </a:spcBef>
            <a:spcAft>
              <a:spcPct val="35000"/>
            </a:spcAft>
            <a:buNone/>
          </a:pPr>
          <a:r>
            <a:rPr lang="it-IT" sz="2900" b="0" i="0" kern="1200" noProof="0" dirty="0" err="1">
              <a:latin typeface="Century Gothic"/>
              <a:ea typeface="+mn-ea"/>
              <a:cs typeface="+mn-cs"/>
            </a:rPr>
            <a:t>Vocabulary,esl</a:t>
          </a:r>
          <a:endParaRPr lang="it-IT" sz="2900" b="0" i="0" kern="1200" noProof="0" dirty="0">
            <a:latin typeface="Century Gothic"/>
            <a:ea typeface="+mn-ea"/>
            <a:cs typeface="+mn-cs"/>
          </a:endParaRPr>
        </a:p>
      </dsp:txBody>
      <dsp:txXfrm>
        <a:off x="5090007" y="2234344"/>
        <a:ext cx="3397764" cy="776013"/>
      </dsp:txXfrm>
    </dsp:sp>
    <dsp:sp modelId="{331C1D60-4EFA-4122-A988-14822BEBCC71}">
      <dsp:nvSpPr>
        <dsp:cNvPr id="0" name=""/>
        <dsp:cNvSpPr/>
      </dsp:nvSpPr>
      <dsp:spPr>
        <a:xfrm>
          <a:off x="5075376" y="3161316"/>
          <a:ext cx="3446050" cy="824299"/>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3660" tIns="55245" rIns="73660" bIns="55245" numCol="1" spcCol="1270" anchor="ctr" anchorCtr="0">
          <a:noAutofit/>
        </a:bodyPr>
        <a:lstStyle/>
        <a:p>
          <a:pPr marL="0" lvl="0" indent="0" algn="ctr" defTabSz="1289050">
            <a:lnSpc>
              <a:spcPct val="90000"/>
            </a:lnSpc>
            <a:spcBef>
              <a:spcPct val="0"/>
            </a:spcBef>
            <a:spcAft>
              <a:spcPct val="35000"/>
            </a:spcAft>
            <a:buNone/>
          </a:pPr>
          <a:r>
            <a:rPr lang="it-IT" sz="2900" b="0" i="0" kern="1200" noProof="0" dirty="0" err="1">
              <a:latin typeface="Century Gothic"/>
              <a:ea typeface="+mn-ea"/>
              <a:cs typeface="+mn-cs"/>
            </a:rPr>
            <a:t>Listening,esl</a:t>
          </a:r>
          <a:endParaRPr lang="it-IT" sz="2900" b="0" i="0" kern="1200" noProof="0" dirty="0">
            <a:latin typeface="Century Gothic"/>
            <a:ea typeface="+mn-ea"/>
            <a:cs typeface="+mn-cs"/>
          </a:endParaRPr>
        </a:p>
      </dsp:txBody>
      <dsp:txXfrm>
        <a:off x="5099519" y="3185459"/>
        <a:ext cx="3397764" cy="77601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E3D656-49E3-4846-80B3-9DF4C0678135}">
      <dsp:nvSpPr>
        <dsp:cNvPr id="0" name=""/>
        <dsp:cNvSpPr/>
      </dsp:nvSpPr>
      <dsp:spPr>
        <a:xfrm>
          <a:off x="4477" y="0"/>
          <a:ext cx="4307563" cy="419576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220980" tIns="220980" rIns="220980" bIns="220980" numCol="1" spcCol="1270" anchor="ctr" anchorCtr="0">
          <a:noAutofit/>
        </a:bodyPr>
        <a:lstStyle/>
        <a:p>
          <a:pPr marL="0" lvl="0" indent="0" algn="ctr" defTabSz="914400">
            <a:lnSpc>
              <a:spcPct val="90000"/>
            </a:lnSpc>
            <a:spcBef>
              <a:spcPct val="0"/>
            </a:spcBef>
            <a:spcAft>
              <a:spcPct val="35000"/>
            </a:spcAft>
            <a:buNone/>
          </a:pPr>
          <a:r>
            <a:rPr lang="it-IT" sz="5800" b="0" i="0" kern="1200" noProof="0" dirty="0">
              <a:latin typeface="Century Gothic"/>
              <a:ea typeface="+mn-ea"/>
              <a:cs typeface="+mn-cs"/>
            </a:rPr>
            <a:t>_____,</a:t>
          </a:r>
          <a:r>
            <a:rPr lang="it-IT" sz="5800" b="0" i="0" kern="1200" noProof="0" dirty="0" err="1">
              <a:latin typeface="Century Gothic"/>
              <a:ea typeface="+mn-ea"/>
              <a:cs typeface="+mn-cs"/>
            </a:rPr>
            <a:t>esl</a:t>
          </a:r>
          <a:endParaRPr lang="it-IT" sz="5800" b="0" i="0" kern="1200" noProof="0" dirty="0">
            <a:latin typeface="Century Gothic"/>
            <a:ea typeface="+mn-ea"/>
            <a:cs typeface="+mn-cs"/>
          </a:endParaRPr>
        </a:p>
      </dsp:txBody>
      <dsp:txXfrm>
        <a:off x="4477" y="0"/>
        <a:ext cx="4307563" cy="1258728"/>
      </dsp:txXfrm>
    </dsp:sp>
    <dsp:sp modelId="{575ED4E3-10E1-44F4-98F2-9E82E73CD01D}">
      <dsp:nvSpPr>
        <dsp:cNvPr id="0" name=""/>
        <dsp:cNvSpPr/>
      </dsp:nvSpPr>
      <dsp:spPr>
        <a:xfrm>
          <a:off x="435234" y="1259087"/>
          <a:ext cx="3446050" cy="824299"/>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3660" tIns="55245" rIns="73660" bIns="55245" numCol="1" spcCol="1270" anchor="ctr" anchorCtr="0">
          <a:noAutofit/>
        </a:bodyPr>
        <a:lstStyle/>
        <a:p>
          <a:pPr marL="0" lvl="0" indent="0" algn="ctr" defTabSz="914400">
            <a:lnSpc>
              <a:spcPct val="90000"/>
            </a:lnSpc>
            <a:spcBef>
              <a:spcPct val="0"/>
            </a:spcBef>
            <a:spcAft>
              <a:spcPct val="35000"/>
            </a:spcAft>
            <a:buNone/>
          </a:pPr>
          <a:r>
            <a:rPr lang="it-IT" sz="2900" b="0" i="0" kern="1200" noProof="0" dirty="0" err="1">
              <a:latin typeface="Century Gothic"/>
              <a:ea typeface="+mn-ea"/>
              <a:cs typeface="+mn-cs"/>
            </a:rPr>
            <a:t>present</a:t>
          </a:r>
          <a:r>
            <a:rPr lang="it-IT" sz="2900" b="0" i="0" kern="1200" noProof="0" dirty="0">
              <a:latin typeface="Century Gothic"/>
              <a:ea typeface="+mn-ea"/>
              <a:cs typeface="+mn-cs"/>
            </a:rPr>
            <a:t> </a:t>
          </a:r>
          <a:r>
            <a:rPr lang="it-IT" sz="2900" b="0" i="0" kern="1200" noProof="0" dirty="0" err="1">
              <a:latin typeface="Century Gothic"/>
              <a:ea typeface="+mn-ea"/>
              <a:cs typeface="+mn-cs"/>
            </a:rPr>
            <a:t>simple</a:t>
          </a:r>
          <a:r>
            <a:rPr lang="it-IT" sz="2900" b="0" i="0" kern="1200" noProof="0" dirty="0">
              <a:latin typeface="Century Gothic"/>
              <a:ea typeface="+mn-ea"/>
              <a:cs typeface="+mn-cs"/>
            </a:rPr>
            <a:t>, </a:t>
          </a:r>
          <a:r>
            <a:rPr lang="it-IT" sz="2900" b="0" i="0" kern="1200" noProof="0" dirty="0" err="1">
              <a:latin typeface="Century Gothic"/>
              <a:ea typeface="+mn-ea"/>
              <a:cs typeface="+mn-cs"/>
            </a:rPr>
            <a:t>esl</a:t>
          </a:r>
          <a:endParaRPr lang="it-IT" sz="2900" b="0" i="0" kern="1200" noProof="0" dirty="0">
            <a:latin typeface="Century Gothic"/>
            <a:ea typeface="+mn-ea"/>
            <a:cs typeface="+mn-cs"/>
          </a:endParaRPr>
        </a:p>
      </dsp:txBody>
      <dsp:txXfrm>
        <a:off x="459377" y="1283230"/>
        <a:ext cx="3397764" cy="776013"/>
      </dsp:txXfrm>
    </dsp:sp>
    <dsp:sp modelId="{FE3E8C9E-4E0C-48C9-B969-45E913CB4CB6}">
      <dsp:nvSpPr>
        <dsp:cNvPr id="0" name=""/>
        <dsp:cNvSpPr/>
      </dsp:nvSpPr>
      <dsp:spPr>
        <a:xfrm>
          <a:off x="435234" y="2210201"/>
          <a:ext cx="3446050" cy="824299"/>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3660" tIns="55245" rIns="73660" bIns="55245" numCol="1" spcCol="1270" anchor="ctr" anchorCtr="0">
          <a:noAutofit/>
        </a:bodyPr>
        <a:lstStyle/>
        <a:p>
          <a:pPr marL="0" lvl="0" indent="0" algn="ctr" defTabSz="914400">
            <a:lnSpc>
              <a:spcPct val="90000"/>
            </a:lnSpc>
            <a:spcBef>
              <a:spcPct val="0"/>
            </a:spcBef>
            <a:spcAft>
              <a:spcPct val="35000"/>
            </a:spcAft>
            <a:buNone/>
          </a:pPr>
          <a:r>
            <a:rPr lang="it-IT" sz="2900" b="0" i="0" kern="1200" noProof="0" dirty="0" err="1">
              <a:latin typeface="Century Gothic"/>
              <a:ea typeface="+mn-ea"/>
              <a:cs typeface="+mn-cs"/>
            </a:rPr>
            <a:t>Vocabulary,esl</a:t>
          </a:r>
          <a:endParaRPr lang="it-IT" sz="2900" b="0" i="0" kern="1200" noProof="0" dirty="0">
            <a:latin typeface="Century Gothic"/>
            <a:ea typeface="+mn-ea"/>
            <a:cs typeface="+mn-cs"/>
          </a:endParaRPr>
        </a:p>
      </dsp:txBody>
      <dsp:txXfrm>
        <a:off x="459377" y="2234344"/>
        <a:ext cx="3397764" cy="776013"/>
      </dsp:txXfrm>
    </dsp:sp>
    <dsp:sp modelId="{96B6F13E-4C71-4B33-9AE7-68769BCA1885}">
      <dsp:nvSpPr>
        <dsp:cNvPr id="0" name=""/>
        <dsp:cNvSpPr/>
      </dsp:nvSpPr>
      <dsp:spPr>
        <a:xfrm>
          <a:off x="444745" y="3161316"/>
          <a:ext cx="3446050" cy="824299"/>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3660" tIns="55245" rIns="73660" bIns="55245" numCol="1" spcCol="1270" anchor="ctr" anchorCtr="0">
          <a:noAutofit/>
        </a:bodyPr>
        <a:lstStyle/>
        <a:p>
          <a:pPr marL="0" lvl="0" indent="0" algn="ctr" defTabSz="914400">
            <a:lnSpc>
              <a:spcPct val="90000"/>
            </a:lnSpc>
            <a:spcBef>
              <a:spcPct val="0"/>
            </a:spcBef>
            <a:spcAft>
              <a:spcPct val="35000"/>
            </a:spcAft>
            <a:buNone/>
          </a:pPr>
          <a:r>
            <a:rPr lang="it-IT" sz="2900" b="0" i="0" kern="1200" noProof="0" dirty="0" err="1">
              <a:latin typeface="Century Gothic"/>
              <a:ea typeface="+mn-ea"/>
              <a:cs typeface="+mn-cs"/>
            </a:rPr>
            <a:t>Listening,esl</a:t>
          </a:r>
          <a:endParaRPr lang="it-IT" sz="2900" b="0" i="0" kern="1200" noProof="0" dirty="0">
            <a:latin typeface="Century Gothic"/>
            <a:ea typeface="+mn-ea"/>
            <a:cs typeface="+mn-cs"/>
          </a:endParaRPr>
        </a:p>
      </dsp:txBody>
      <dsp:txXfrm>
        <a:off x="468888" y="3185459"/>
        <a:ext cx="3397764" cy="776013"/>
      </dsp:txXfrm>
    </dsp:sp>
    <dsp:sp modelId="{36A5E784-0575-4B9A-932D-84B4018329C2}">
      <dsp:nvSpPr>
        <dsp:cNvPr id="0" name=""/>
        <dsp:cNvSpPr/>
      </dsp:nvSpPr>
      <dsp:spPr>
        <a:xfrm>
          <a:off x="4635108" y="0"/>
          <a:ext cx="4307563" cy="419576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220980" tIns="220980" rIns="220980" bIns="220980" numCol="1" spcCol="1270" anchor="ctr" anchorCtr="0">
          <a:noAutofit/>
        </a:bodyPr>
        <a:lstStyle/>
        <a:p>
          <a:pPr marL="0" lvl="0" indent="0" algn="l" defTabSz="914400">
            <a:lnSpc>
              <a:spcPct val="90000"/>
            </a:lnSpc>
            <a:spcBef>
              <a:spcPct val="0"/>
            </a:spcBef>
            <a:spcAft>
              <a:spcPct val="35000"/>
            </a:spcAft>
            <a:buNone/>
          </a:pPr>
          <a:r>
            <a:rPr lang="it-IT" sz="5800" b="0" i="0" kern="1200" noProof="0" dirty="0">
              <a:latin typeface="Century Gothic"/>
              <a:ea typeface="+mn-ea"/>
              <a:cs typeface="+mn-cs"/>
            </a:rPr>
            <a:t>_____,</a:t>
          </a:r>
          <a:r>
            <a:rPr lang="it-IT" sz="5800" b="0" i="0" kern="1200" noProof="0" dirty="0" err="1">
              <a:latin typeface="Century Gothic"/>
              <a:ea typeface="+mn-ea"/>
              <a:cs typeface="+mn-cs"/>
            </a:rPr>
            <a:t>efl</a:t>
          </a:r>
          <a:endParaRPr lang="it-IT" sz="5800" b="0" i="0" kern="1200" noProof="0" dirty="0">
            <a:latin typeface="Century Gothic"/>
            <a:ea typeface="+mn-ea"/>
            <a:cs typeface="+mn-cs"/>
          </a:endParaRPr>
        </a:p>
      </dsp:txBody>
      <dsp:txXfrm>
        <a:off x="4635108" y="0"/>
        <a:ext cx="4307563" cy="1258728"/>
      </dsp:txXfrm>
    </dsp:sp>
    <dsp:sp modelId="{8D0BD48B-CEEE-41D9-B73D-9B6C8BCD6233}">
      <dsp:nvSpPr>
        <dsp:cNvPr id="0" name=""/>
        <dsp:cNvSpPr/>
      </dsp:nvSpPr>
      <dsp:spPr>
        <a:xfrm>
          <a:off x="5065864" y="1259087"/>
          <a:ext cx="3446050" cy="824299"/>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3660" tIns="55245" rIns="73660" bIns="55245" numCol="1" spcCol="1270" anchor="ctr" anchorCtr="0">
          <a:noAutofit/>
        </a:bodyPr>
        <a:lstStyle/>
        <a:p>
          <a:pPr marL="0" lvl="0" indent="0" algn="ctr" defTabSz="914400">
            <a:lnSpc>
              <a:spcPct val="90000"/>
            </a:lnSpc>
            <a:spcBef>
              <a:spcPct val="0"/>
            </a:spcBef>
            <a:spcAft>
              <a:spcPct val="35000"/>
            </a:spcAft>
            <a:buNone/>
          </a:pPr>
          <a:r>
            <a:rPr lang="it-IT" sz="2900" b="0" i="0" kern="1200" noProof="0">
              <a:latin typeface="Century Gothic"/>
              <a:ea typeface="+mn-ea"/>
              <a:cs typeface="+mn-cs"/>
            </a:rPr>
            <a:t>present simple, esl</a:t>
          </a:r>
          <a:endParaRPr lang="it-IT" sz="2900" b="0" i="0" kern="1200" noProof="0" dirty="0">
            <a:latin typeface="Century Gothic"/>
            <a:ea typeface="+mn-ea"/>
            <a:cs typeface="+mn-cs"/>
          </a:endParaRPr>
        </a:p>
      </dsp:txBody>
      <dsp:txXfrm>
        <a:off x="5090007" y="1283230"/>
        <a:ext cx="3397764" cy="776013"/>
      </dsp:txXfrm>
    </dsp:sp>
    <dsp:sp modelId="{BA65D003-C024-4FA1-9096-16823B4205FC}">
      <dsp:nvSpPr>
        <dsp:cNvPr id="0" name=""/>
        <dsp:cNvSpPr/>
      </dsp:nvSpPr>
      <dsp:spPr>
        <a:xfrm>
          <a:off x="5065864" y="2210201"/>
          <a:ext cx="3446050" cy="824299"/>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3660" tIns="55245" rIns="73660" bIns="55245" numCol="1" spcCol="1270" anchor="ctr" anchorCtr="0">
          <a:noAutofit/>
        </a:bodyPr>
        <a:lstStyle/>
        <a:p>
          <a:pPr marL="0" lvl="0" indent="0" algn="ctr" defTabSz="1289050">
            <a:lnSpc>
              <a:spcPct val="90000"/>
            </a:lnSpc>
            <a:spcBef>
              <a:spcPct val="0"/>
            </a:spcBef>
            <a:spcAft>
              <a:spcPct val="35000"/>
            </a:spcAft>
            <a:buNone/>
          </a:pPr>
          <a:r>
            <a:rPr lang="it-IT" sz="2900" b="0" i="0" kern="1200" noProof="0" dirty="0" err="1">
              <a:latin typeface="Century Gothic"/>
              <a:ea typeface="+mn-ea"/>
              <a:cs typeface="+mn-cs"/>
            </a:rPr>
            <a:t>Vocabulary,esl</a:t>
          </a:r>
          <a:endParaRPr lang="it-IT" sz="2900" b="0" i="0" kern="1200" noProof="0" dirty="0">
            <a:latin typeface="Century Gothic"/>
            <a:ea typeface="+mn-ea"/>
            <a:cs typeface="+mn-cs"/>
          </a:endParaRPr>
        </a:p>
      </dsp:txBody>
      <dsp:txXfrm>
        <a:off x="5090007" y="2234344"/>
        <a:ext cx="3397764" cy="776013"/>
      </dsp:txXfrm>
    </dsp:sp>
    <dsp:sp modelId="{331C1D60-4EFA-4122-A988-14822BEBCC71}">
      <dsp:nvSpPr>
        <dsp:cNvPr id="0" name=""/>
        <dsp:cNvSpPr/>
      </dsp:nvSpPr>
      <dsp:spPr>
        <a:xfrm>
          <a:off x="5075376" y="3161316"/>
          <a:ext cx="3446050" cy="824299"/>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3660" tIns="55245" rIns="73660" bIns="55245" numCol="1" spcCol="1270" anchor="ctr" anchorCtr="0">
          <a:noAutofit/>
        </a:bodyPr>
        <a:lstStyle/>
        <a:p>
          <a:pPr marL="0" lvl="0" indent="0" algn="ctr" defTabSz="1289050">
            <a:lnSpc>
              <a:spcPct val="90000"/>
            </a:lnSpc>
            <a:spcBef>
              <a:spcPct val="0"/>
            </a:spcBef>
            <a:spcAft>
              <a:spcPct val="35000"/>
            </a:spcAft>
            <a:buNone/>
          </a:pPr>
          <a:r>
            <a:rPr lang="it-IT" sz="2900" b="0" i="0" kern="1200" noProof="0" dirty="0" err="1">
              <a:latin typeface="Century Gothic"/>
              <a:ea typeface="+mn-ea"/>
              <a:cs typeface="+mn-cs"/>
            </a:rPr>
            <a:t>Listening,esl</a:t>
          </a:r>
          <a:endParaRPr lang="it-IT" sz="2900" b="0" i="0" kern="1200" noProof="0" dirty="0">
            <a:latin typeface="Century Gothic"/>
            <a:ea typeface="+mn-ea"/>
            <a:cs typeface="+mn-cs"/>
          </a:endParaRPr>
        </a:p>
      </dsp:txBody>
      <dsp:txXfrm>
        <a:off x="5099519" y="3185459"/>
        <a:ext cx="3397764" cy="77601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395514-DBA0-4CED-89BE-7504CBC7A432}">
      <dsp:nvSpPr>
        <dsp:cNvPr id="0" name=""/>
        <dsp:cNvSpPr/>
      </dsp:nvSpPr>
      <dsp:spPr>
        <a:xfrm>
          <a:off x="1088249" y="2203"/>
          <a:ext cx="3224119" cy="1934471"/>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914400">
            <a:lnSpc>
              <a:spcPct val="90000"/>
            </a:lnSpc>
            <a:spcBef>
              <a:spcPct val="0"/>
            </a:spcBef>
            <a:spcAft>
              <a:spcPct val="35000"/>
            </a:spcAft>
            <a:buNone/>
          </a:pPr>
          <a:r>
            <a:rPr lang="it-IT" sz="2600" b="0" i="0" kern="1200" noProof="0" dirty="0">
              <a:latin typeface="Century Gothic"/>
              <a:ea typeface="+mn-ea"/>
              <a:cs typeface="+mn-cs"/>
            </a:rPr>
            <a:t>E-mail:</a:t>
          </a:r>
        </a:p>
      </dsp:txBody>
      <dsp:txXfrm>
        <a:off x="1088249" y="2203"/>
        <a:ext cx="3224119" cy="1934471"/>
      </dsp:txXfrm>
    </dsp:sp>
    <dsp:sp modelId="{CA859311-5D60-4C23-8215-E2A3B961A589}">
      <dsp:nvSpPr>
        <dsp:cNvPr id="0" name=""/>
        <dsp:cNvSpPr/>
      </dsp:nvSpPr>
      <dsp:spPr>
        <a:xfrm>
          <a:off x="4634780" y="2203"/>
          <a:ext cx="3224119" cy="1934471"/>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914400">
            <a:lnSpc>
              <a:spcPct val="90000"/>
            </a:lnSpc>
            <a:spcBef>
              <a:spcPct val="0"/>
            </a:spcBef>
            <a:spcAft>
              <a:spcPct val="35000"/>
            </a:spcAft>
            <a:buNone/>
          </a:pPr>
          <a:r>
            <a:rPr lang="it-IT" sz="2600" b="0" i="0" kern="1200" noProof="0" dirty="0">
              <a:latin typeface="Century Gothic"/>
              <a:ea typeface="+mn-ea"/>
              <a:cs typeface="+mn-cs"/>
            </a:rPr>
            <a:t>csaki3@gmail.com</a:t>
          </a:r>
        </a:p>
      </dsp:txBody>
      <dsp:txXfrm>
        <a:off x="4634780" y="2203"/>
        <a:ext cx="3224119" cy="1934471"/>
      </dsp:txXfrm>
    </dsp:sp>
    <dsp:sp modelId="{C2764FD5-F4FD-48B7-AC49-58329BEF3D17}">
      <dsp:nvSpPr>
        <dsp:cNvPr id="0" name=""/>
        <dsp:cNvSpPr/>
      </dsp:nvSpPr>
      <dsp:spPr>
        <a:xfrm>
          <a:off x="1088249" y="2259086"/>
          <a:ext cx="3224119" cy="1934471"/>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914400">
            <a:lnSpc>
              <a:spcPct val="90000"/>
            </a:lnSpc>
            <a:spcBef>
              <a:spcPct val="0"/>
            </a:spcBef>
            <a:spcAft>
              <a:spcPct val="35000"/>
            </a:spcAft>
            <a:buNone/>
          </a:pPr>
          <a:r>
            <a:rPr lang="it-IT" sz="2600" b="0" i="0" kern="1200" noProof="0" dirty="0">
              <a:latin typeface="Century Gothic"/>
              <a:ea typeface="+mn-ea"/>
              <a:cs typeface="+mn-cs"/>
            </a:rPr>
            <a:t>Office Hours:</a:t>
          </a:r>
        </a:p>
      </dsp:txBody>
      <dsp:txXfrm>
        <a:off x="1088249" y="2259086"/>
        <a:ext cx="3224119" cy="1934471"/>
      </dsp:txXfrm>
    </dsp:sp>
    <dsp:sp modelId="{5429D04B-D3BC-42D0-B5D3-4A45E3106E19}">
      <dsp:nvSpPr>
        <dsp:cNvPr id="0" name=""/>
        <dsp:cNvSpPr/>
      </dsp:nvSpPr>
      <dsp:spPr>
        <a:xfrm>
          <a:off x="4634780" y="2259086"/>
          <a:ext cx="3224119" cy="1934471"/>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914400">
            <a:lnSpc>
              <a:spcPct val="90000"/>
            </a:lnSpc>
            <a:spcBef>
              <a:spcPct val="0"/>
            </a:spcBef>
            <a:spcAft>
              <a:spcPct val="35000"/>
            </a:spcAft>
            <a:buNone/>
          </a:pPr>
          <a:r>
            <a:rPr lang="it-IT" sz="2600" b="0" i="0" kern="1200" noProof="0" dirty="0">
              <a:latin typeface="Century Gothic"/>
              <a:ea typeface="+mn-ea"/>
              <a:cs typeface="+mn-cs"/>
            </a:rPr>
            <a:t>On </a:t>
          </a:r>
          <a:r>
            <a:rPr lang="it-IT" sz="2600" b="0" i="0" kern="1200" noProof="0" dirty="0" err="1">
              <a:latin typeface="Century Gothic"/>
              <a:ea typeface="+mn-ea"/>
              <a:cs typeface="+mn-cs"/>
            </a:rPr>
            <a:t>Wednesdays</a:t>
          </a:r>
          <a:r>
            <a:rPr lang="it-IT" sz="2600" b="0" i="0" kern="1200" noProof="0" dirty="0">
              <a:latin typeface="Century Gothic"/>
              <a:ea typeface="+mn-ea"/>
              <a:cs typeface="+mn-cs"/>
            </a:rPr>
            <a:t> (by </a:t>
          </a:r>
          <a:r>
            <a:rPr lang="it-IT" sz="2600" b="0" i="0" kern="1200" noProof="0" dirty="0" err="1">
              <a:latin typeface="Century Gothic"/>
              <a:ea typeface="+mn-ea"/>
              <a:cs typeface="+mn-cs"/>
            </a:rPr>
            <a:t>appointment</a:t>
          </a:r>
          <a:r>
            <a:rPr lang="it-IT" sz="2600" b="0" i="0" kern="1200" noProof="0" dirty="0">
              <a:latin typeface="Century Gothic"/>
              <a:ea typeface="+mn-ea"/>
              <a:cs typeface="+mn-cs"/>
            </a:rPr>
            <a:t>)</a:t>
          </a:r>
        </a:p>
      </dsp:txBody>
      <dsp:txXfrm>
        <a:off x="4634780" y="2259086"/>
        <a:ext cx="3224119" cy="1934471"/>
      </dsp:txXfrm>
    </dsp:sp>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default#1">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238"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8275" y="0"/>
            <a:ext cx="3043238" cy="466725"/>
          </a:xfrm>
          <a:prstGeom prst="rect">
            <a:avLst/>
          </a:prstGeom>
        </p:spPr>
        <p:txBody>
          <a:bodyPr vert="horz" lIns="91440" tIns="45720" rIns="91440" bIns="45720" rtlCol="0"/>
          <a:lstStyle>
            <a:lvl1pPr algn="r">
              <a:defRPr sz="1200"/>
            </a:lvl1pPr>
          </a:lstStyle>
          <a:p>
            <a:fld id="{E574AC39-44E6-425E-AF49-CF7D189F346F}" type="datetimeFigureOut">
              <a:rPr lang="en-US" smtClean="0"/>
              <a:pPr/>
              <a:t>3/10/2020</a:t>
            </a:fld>
            <a:endParaRPr lang="en-US"/>
          </a:p>
        </p:txBody>
      </p:sp>
      <p:sp>
        <p:nvSpPr>
          <p:cNvPr id="4" name="Footer Placeholder 3"/>
          <p:cNvSpPr>
            <a:spLocks noGrp="1"/>
          </p:cNvSpPr>
          <p:nvPr>
            <p:ph type="ftr" sz="quarter" idx="2"/>
          </p:nvPr>
        </p:nvSpPr>
        <p:spPr>
          <a:xfrm>
            <a:off x="0" y="8842375"/>
            <a:ext cx="3043238"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8275" y="8842375"/>
            <a:ext cx="3043238" cy="466725"/>
          </a:xfrm>
          <a:prstGeom prst="rect">
            <a:avLst/>
          </a:prstGeom>
        </p:spPr>
        <p:txBody>
          <a:bodyPr vert="horz" lIns="91440" tIns="45720" rIns="91440" bIns="45720" rtlCol="0" anchor="b"/>
          <a:lstStyle>
            <a:lvl1pPr algn="r">
              <a:defRPr sz="1200"/>
            </a:lvl1pPr>
          </a:lstStyle>
          <a:p>
            <a:fld id="{6320F472-929B-459B-8D82-2FABCC5B32A0}" type="slidenum">
              <a:rPr lang="en-US" smtClean="0"/>
              <a:pPr/>
              <a:t>‹#›</a:t>
            </a:fld>
            <a:endParaRPr lang="en-US"/>
          </a:p>
        </p:txBody>
      </p:sp>
    </p:spTree>
    <p:extLst>
      <p:ext uri="{BB962C8B-B14F-4D97-AF65-F5344CB8AC3E}">
        <p14:creationId xmlns:p14="http://schemas.microsoft.com/office/powerpoint/2010/main" val="32022641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DF2775BC-6312-42C7-B7C5-EA6783C2D9CA}" type="datetimeFigureOut">
              <a:rPr lang="en-US" smtClean="0"/>
              <a:pPr/>
              <a:t>3/10/2020</a:t>
            </a:fld>
            <a:endParaRPr lang="en-US"/>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67F715A1-4ADC-44E0-9587-804FF39D6B22}" type="slidenum">
              <a:rPr lang="en-US" smtClean="0"/>
              <a:pPr/>
              <a:t>‹#›</a:t>
            </a:fld>
            <a:endParaRPr lang="en-US"/>
          </a:p>
        </p:txBody>
      </p:sp>
    </p:spTree>
    <p:extLst>
      <p:ext uri="{BB962C8B-B14F-4D97-AF65-F5344CB8AC3E}">
        <p14:creationId xmlns:p14="http://schemas.microsoft.com/office/powerpoint/2010/main" val="17298420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it-IT"/>
              <a:t>Fare clic per modificare lo stile del titolo</a:t>
            </a:r>
            <a:endParaRPr lang="en-US"/>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endParaRPr lang="en-US"/>
          </a:p>
        </p:txBody>
      </p:sp>
      <p:sp>
        <p:nvSpPr>
          <p:cNvPr id="4" name="Date Placeholder 3"/>
          <p:cNvSpPr>
            <a:spLocks noGrp="1"/>
          </p:cNvSpPr>
          <p:nvPr>
            <p:ph type="dt" sz="half" idx="10"/>
          </p:nvPr>
        </p:nvSpPr>
        <p:spPr/>
        <p:txBody>
          <a:bodyPr/>
          <a:lstStyle/>
          <a:p>
            <a:fld id="{40FF0622-75E4-48B8-A617-5428CA5926CE}" type="datetimeFigureOut">
              <a:rPr lang="en-US" smtClean="0"/>
              <a:pPr/>
              <a:t>3/10/2020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875541-8164-4CC7-9F2F-6F0C49BB858D}" type="slidenum">
              <a:rPr lang="en-US" smtClean="0"/>
              <a:pPr/>
              <a:t>‹#›</a:t>
            </a:fld>
            <a:endParaRPr lang="en-US"/>
          </a:p>
        </p:txBody>
      </p:sp>
    </p:spTree>
    <p:extLst>
      <p:ext uri="{BB962C8B-B14F-4D97-AF65-F5344CB8AC3E}">
        <p14:creationId xmlns:p14="http://schemas.microsoft.com/office/powerpoint/2010/main" val="9408927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Immagine panoramica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it-IT"/>
              <a:t>Fare clic per modificare lo stile del titolo</a:t>
            </a:r>
            <a:endParaRPr lang="en-US"/>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ctr">
            <a:normAutofit/>
          </a:bodyPr>
          <a:lstStyle>
            <a:lvl1pPr marL="0" indent="0" algn="ctr">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Date Placeholder 4"/>
          <p:cNvSpPr>
            <a:spLocks noGrp="1"/>
          </p:cNvSpPr>
          <p:nvPr>
            <p:ph type="dt" sz="half" idx="10"/>
          </p:nvPr>
        </p:nvSpPr>
        <p:spPr/>
        <p:txBody>
          <a:bodyPr/>
          <a:lstStyle/>
          <a:p>
            <a:fld id="{40FF0622-75E4-48B8-A617-5428CA5926CE}" type="datetimeFigureOut">
              <a:rPr lang="en-US" smtClean="0"/>
              <a:pPr/>
              <a:t>3/10/2020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875541-8164-4CC7-9F2F-6F0C49BB858D}" type="slidenum">
              <a:rPr lang="en-US" smtClean="0"/>
              <a:pPr/>
              <a:t>‹#›</a:t>
            </a:fld>
            <a:endParaRPr lang="en-US"/>
          </a:p>
        </p:txBody>
      </p:sp>
    </p:spTree>
    <p:extLst>
      <p:ext uri="{BB962C8B-B14F-4D97-AF65-F5344CB8AC3E}">
        <p14:creationId xmlns:p14="http://schemas.microsoft.com/office/powerpoint/2010/main" val="25813912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olo e sottotitolo">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it-IT"/>
              <a:t>Fare clic per modificare lo stile del titolo</a:t>
            </a:r>
            <a:endParaRPr lang="en-US"/>
          </a:p>
        </p:txBody>
      </p:sp>
      <p:sp>
        <p:nvSpPr>
          <p:cNvPr id="4" name="Date Placeholder 3"/>
          <p:cNvSpPr>
            <a:spLocks noGrp="1"/>
          </p:cNvSpPr>
          <p:nvPr>
            <p:ph type="dt" sz="half" idx="10"/>
          </p:nvPr>
        </p:nvSpPr>
        <p:spPr/>
        <p:txBody>
          <a:bodyPr/>
          <a:lstStyle/>
          <a:p>
            <a:fld id="{40FF0622-75E4-48B8-A617-5428CA5926CE}" type="datetimeFigureOut">
              <a:rPr lang="en-US" smtClean="0"/>
              <a:pPr/>
              <a:t>3/10/2020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875541-8164-4CC7-9F2F-6F0C49BB858D}" type="slidenum">
              <a:rPr lang="en-US" smtClean="0"/>
              <a:pPr/>
              <a:t>‹#›</a:t>
            </a:fld>
            <a:endParaRPr lang="en-US"/>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Tree>
    <p:extLst>
      <p:ext uri="{BB962C8B-B14F-4D97-AF65-F5344CB8AC3E}">
        <p14:creationId xmlns:p14="http://schemas.microsoft.com/office/powerpoint/2010/main" val="16409152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zio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it-IT"/>
              <a:t>Fare clic per modificare lo stile del titolo</a:t>
            </a:r>
            <a:endParaRPr lang="en-US" dirty="0"/>
          </a:p>
        </p:txBody>
      </p:sp>
      <p:sp>
        <p:nvSpPr>
          <p:cNvPr id="4" name="Date Placeholder 3"/>
          <p:cNvSpPr>
            <a:spLocks noGrp="1"/>
          </p:cNvSpPr>
          <p:nvPr>
            <p:ph type="dt" sz="half" idx="10"/>
          </p:nvPr>
        </p:nvSpPr>
        <p:spPr/>
        <p:txBody>
          <a:bodyPr/>
          <a:lstStyle/>
          <a:p>
            <a:fld id="{40FF0622-75E4-48B8-A617-5428CA5926CE}" type="datetimeFigureOut">
              <a:rPr lang="en-US" smtClean="0"/>
              <a:pPr/>
              <a:t>3/10/2020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875541-8164-4CC7-9F2F-6F0C49BB858D}" type="slidenum">
              <a:rPr lang="en-US" smtClean="0"/>
              <a:pPr/>
              <a:t>‹#›</a:t>
            </a:fld>
            <a:endParaRPr lang="en-US"/>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14" name="Text Placeholder 3"/>
          <p:cNvSpPr>
            <a:spLocks noGrp="1"/>
          </p:cNvSpPr>
          <p:nvPr>
            <p:ph type="body" sz="half" idx="13"/>
          </p:nvPr>
        </p:nvSpPr>
        <p:spPr>
          <a:xfrm>
            <a:off x="1930400" y="3771174"/>
            <a:ext cx="7385828" cy="342174"/>
          </a:xfrm>
        </p:spPr>
        <p:txBody>
          <a:bodyPr anchor="t">
            <a:normAutofit/>
          </a:bodyPr>
          <a:lstStyle>
            <a:lvl1pPr marL="0" indent="0">
              <a:buNone/>
              <a:defRPr lang="en-US" sz="1400" b="0" i="0" kern="1200" cap="small" dirty="0" smtClean="0">
                <a:solidFill>
                  <a:schemeClr val="accent1"/>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11" name="TextBox 10"/>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algn="l" defTabSz="914400">
              <a:buNone/>
            </a:pPr>
            <a:r>
              <a:rPr lang="en-US" sz="1800" b="0" i="0">
                <a:latin typeface="Century Gothic"/>
                <a:ea typeface="+mn-ea"/>
                <a:cs typeface="+mn-cs"/>
              </a:rPr>
              <a:t>“</a:t>
            </a:r>
          </a:p>
        </p:txBody>
      </p:sp>
      <p:sp>
        <p:nvSpPr>
          <p:cNvPr id="13" name="TextBox 12"/>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algn="l" defTabSz="914400">
              <a:buNone/>
            </a:pPr>
            <a:r>
              <a:rPr lang="en-US" sz="1800" b="0" i="0">
                <a:latin typeface="Century Gothic"/>
                <a:ea typeface="+mn-ea"/>
                <a:cs typeface="+mn-cs"/>
              </a:rPr>
              <a:t>”</a:t>
            </a:r>
          </a:p>
        </p:txBody>
      </p:sp>
    </p:spTree>
    <p:extLst>
      <p:ext uri="{BB962C8B-B14F-4D97-AF65-F5344CB8AC3E}">
        <p14:creationId xmlns:p14="http://schemas.microsoft.com/office/powerpoint/2010/main" val="23476216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cheda nome">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59" cy="1653180"/>
          </a:xfrm>
        </p:spPr>
        <p:txBody>
          <a:bodyPr anchor="b"/>
          <a:lstStyle>
            <a:lvl1pPr algn="l">
              <a:defRPr sz="4000" b="0" cap="none"/>
            </a:lvl1pPr>
          </a:lstStyle>
          <a:p>
            <a:r>
              <a:rPr lang="it-IT"/>
              <a:t>Fare clic per modificare lo stile del titolo</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stili del testo dello schema</a:t>
            </a:r>
          </a:p>
        </p:txBody>
      </p:sp>
      <p:sp>
        <p:nvSpPr>
          <p:cNvPr id="4" name="Date Placeholder 3"/>
          <p:cNvSpPr>
            <a:spLocks noGrp="1"/>
          </p:cNvSpPr>
          <p:nvPr>
            <p:ph type="dt" sz="half" idx="10"/>
          </p:nvPr>
        </p:nvSpPr>
        <p:spPr/>
        <p:txBody>
          <a:bodyPr/>
          <a:lstStyle/>
          <a:p>
            <a:fld id="{40FF0622-75E4-48B8-A617-5428CA5926CE}" type="datetimeFigureOut">
              <a:rPr lang="en-US" smtClean="0"/>
              <a:pPr/>
              <a:t>3/10/2020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875541-8164-4CC7-9F2F-6F0C49BB858D}" type="slidenum">
              <a:rPr lang="en-US" smtClean="0"/>
              <a:pPr/>
              <a:t>‹#›</a:t>
            </a:fld>
            <a:endParaRPr lang="en-US"/>
          </a:p>
        </p:txBody>
      </p:sp>
    </p:spTree>
    <p:extLst>
      <p:ext uri="{BB962C8B-B14F-4D97-AF65-F5344CB8AC3E}">
        <p14:creationId xmlns:p14="http://schemas.microsoft.com/office/powerpoint/2010/main" val="10494607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cheda nome citazione">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3163026"/>
          </a:xfrm>
        </p:spPr>
        <p:txBody>
          <a:bodyPr/>
          <a:lstStyle>
            <a:lvl1pPr>
              <a:defRPr sz="4800"/>
            </a:lvl1pPr>
          </a:lstStyle>
          <a:p>
            <a:r>
              <a:rPr lang="it-IT"/>
              <a:t>Fare clic per modificare lo stile del titolo</a:t>
            </a:r>
            <a:endParaRPr lang="en-US"/>
          </a:p>
        </p:txBody>
      </p:sp>
      <p:sp>
        <p:nvSpPr>
          <p:cNvPr id="4" name="Date Placeholder 3"/>
          <p:cNvSpPr>
            <a:spLocks noGrp="1"/>
          </p:cNvSpPr>
          <p:nvPr>
            <p:ph type="dt" sz="half" idx="10"/>
          </p:nvPr>
        </p:nvSpPr>
        <p:spPr/>
        <p:txBody>
          <a:bodyPr/>
          <a:lstStyle/>
          <a:p>
            <a:fld id="{40FF0622-75E4-48B8-A617-5428CA5926CE}" type="datetimeFigureOut">
              <a:rPr lang="en-US" smtClean="0"/>
              <a:pPr/>
              <a:t>3/10/2020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875541-8164-4CC7-9F2F-6F0C49BB858D}" type="slidenum">
              <a:rPr lang="en-US" smtClean="0"/>
              <a:pPr/>
              <a:t>‹#›</a:t>
            </a:fld>
            <a:endParaRPr lang="en-US"/>
          </a:p>
        </p:txBody>
      </p:sp>
      <p:sp>
        <p:nvSpPr>
          <p:cNvPr id="8" name="Text Placeholder 3"/>
          <p:cNvSpPr>
            <a:spLocks noGrp="1"/>
          </p:cNvSpPr>
          <p:nvPr>
            <p:ph type="body" sz="half" idx="2"/>
          </p:nvPr>
        </p:nvSpPr>
        <p:spPr>
          <a:xfrm>
            <a:off x="1574801" y="4953000"/>
            <a:ext cx="7999315" cy="1074057"/>
          </a:xfrm>
        </p:spPr>
        <p:txBody>
          <a:bodyPr anchor="t">
            <a:normAutofit/>
          </a:bodyPr>
          <a:lstStyle>
            <a:lvl1pPr marL="0" indent="0">
              <a:buNone/>
              <a:defRPr lang="en-US" sz="1800" b="0" i="0" kern="1200" dirty="0" smtClean="0">
                <a:solidFill>
                  <a:schemeClr val="accent1"/>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11" name="TextBox 10"/>
          <p:cNvSpPr txBox="1"/>
          <p:nvPr/>
        </p:nvSpPr>
        <p:spPr>
          <a:xfrm>
            <a:off x="9334033" y="3316513"/>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algn="l" defTabSz="914400">
              <a:buNone/>
            </a:pPr>
            <a:r>
              <a:rPr lang="en-US" sz="1800" b="0" i="0">
                <a:latin typeface="Century Gothic"/>
                <a:ea typeface="+mn-ea"/>
                <a:cs typeface="+mn-cs"/>
              </a:rPr>
              <a:t>”</a:t>
            </a:r>
          </a:p>
        </p:txBody>
      </p:sp>
      <p:sp>
        <p:nvSpPr>
          <p:cNvPr id="14" name="TextBox 13"/>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algn="l" defTabSz="914400">
              <a:buNone/>
            </a:pPr>
            <a:r>
              <a:rPr lang="en-US" sz="1800" b="0" i="0">
                <a:latin typeface="Century Gothic"/>
                <a:ea typeface="+mn-ea"/>
                <a:cs typeface="+mn-cs"/>
              </a:rPr>
              <a:t>“</a:t>
            </a:r>
          </a:p>
        </p:txBody>
      </p:sp>
    </p:spTree>
    <p:extLst>
      <p:ext uri="{BB962C8B-B14F-4D97-AF65-F5344CB8AC3E}">
        <p14:creationId xmlns:p14="http://schemas.microsoft.com/office/powerpoint/2010/main" val="16645840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Vero o falso">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it-IT"/>
              <a:t>Fare clic per modificare lo stile del titolo</a:t>
            </a:r>
            <a:endParaRPr lang="en-US"/>
          </a:p>
        </p:txBody>
      </p:sp>
      <p:sp>
        <p:nvSpPr>
          <p:cNvPr id="4" name="Date Placeholder 3"/>
          <p:cNvSpPr>
            <a:spLocks noGrp="1"/>
          </p:cNvSpPr>
          <p:nvPr>
            <p:ph type="dt" sz="half" idx="10"/>
          </p:nvPr>
        </p:nvSpPr>
        <p:spPr/>
        <p:txBody>
          <a:bodyPr/>
          <a:lstStyle/>
          <a:p>
            <a:fld id="{40FF0622-75E4-48B8-A617-5428CA5926CE}" type="datetimeFigureOut">
              <a:rPr lang="en-US" smtClean="0"/>
              <a:pPr/>
              <a:t>3/10/2020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875541-8164-4CC7-9F2F-6F0C49BB858D}" type="slidenum">
              <a:rPr lang="en-US" smtClean="0"/>
              <a:pPr/>
              <a:t>‹#›</a:t>
            </a:fld>
            <a:endParaRPr lang="en-US"/>
          </a:p>
        </p:txBody>
      </p:sp>
      <p:sp>
        <p:nvSpPr>
          <p:cNvPr id="10" name="Text Placeholder 3"/>
          <p:cNvSpPr>
            <a:spLocks noGrp="1"/>
          </p:cNvSpPr>
          <p:nvPr>
            <p:ph type="body" sz="half" idx="2"/>
          </p:nvPr>
        </p:nvSpPr>
        <p:spPr>
          <a:xfrm>
            <a:off x="1154954" y="4350657"/>
            <a:ext cx="8825659" cy="16764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13" name="Text Placeholder 3"/>
          <p:cNvSpPr>
            <a:spLocks noGrp="1"/>
          </p:cNvSpPr>
          <p:nvPr>
            <p:ph type="body" sz="half" idx="13"/>
          </p:nvPr>
        </p:nvSpPr>
        <p:spPr>
          <a:xfrm>
            <a:off x="1154953" y="3848610"/>
            <a:ext cx="8825659" cy="588517"/>
          </a:xfrm>
        </p:spPr>
        <p:txBody>
          <a:bodyPr anchor="b">
            <a:normAutofit/>
          </a:bodyPr>
          <a:lstStyle>
            <a:lvl1pPr marL="0" indent="0" algn="l" defTabSz="457200" rtl="0" eaLnBrk="1" latinLnBrk="0" hangingPunct="1">
              <a:buNone/>
              <a:defRPr lang="en-US" sz="3600" b="0" i="0" kern="1200" cap="none" dirty="0" smtClean="0">
                <a:solidFill>
                  <a:schemeClr val="accent1"/>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Tree>
    <p:extLst>
      <p:ext uri="{BB962C8B-B14F-4D97-AF65-F5344CB8AC3E}">
        <p14:creationId xmlns:p14="http://schemas.microsoft.com/office/powerpoint/2010/main" val="27922269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3 colon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000"/>
            </a:lvl1pPr>
          </a:lstStyle>
          <a:p>
            <a:r>
              <a:rPr lang="it-IT"/>
              <a:t>Fare clic per modificare lo stile del titolo</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7" name="Date Placeholder 3"/>
          <p:cNvSpPr>
            <a:spLocks noGrp="1"/>
          </p:cNvSpPr>
          <p:nvPr>
            <p:ph type="dt" sz="half" idx="10"/>
          </p:nvPr>
        </p:nvSpPr>
        <p:spPr/>
        <p:txBody>
          <a:bodyPr/>
          <a:lstStyle/>
          <a:p>
            <a:fld id="{40FF0622-75E4-48B8-A617-5428CA5926CE}" type="datetimeFigureOut">
              <a:rPr lang="en-US" smtClean="0"/>
              <a:pPr/>
              <a:t>3/10/2020</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875541-8164-4CC7-9F2F-6F0C49BB858D}" type="slidenum">
              <a:rPr lang="en-US" smtClean="0"/>
              <a:pPr/>
              <a:t>‹#›</a:t>
            </a:fld>
            <a:endParaRPr lang="en-US"/>
          </a:p>
        </p:txBody>
      </p:sp>
    </p:spTree>
    <p:extLst>
      <p:ext uri="{BB962C8B-B14F-4D97-AF65-F5344CB8AC3E}">
        <p14:creationId xmlns:p14="http://schemas.microsoft.com/office/powerpoint/2010/main" val="20649470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3 colonne immagi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000"/>
            </a:lvl1pPr>
          </a:lstStyle>
          <a:p>
            <a:r>
              <a:rPr lang="it-IT"/>
              <a:t>Fare clic per modificare lo stile del titolo</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29" name="Picture Placeholder 2"/>
          <p:cNvSpPr>
            <a:spLocks noGrp="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ctr">
            <a:normAutofit/>
          </a:bodyPr>
          <a:lstStyle>
            <a:lvl1pPr marL="0" indent="0" algn="ctr">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dirty="0"/>
          </a:p>
        </p:txBody>
      </p:sp>
      <p:sp>
        <p:nvSpPr>
          <p:cNvPr id="30" name="Picture Placeholder 2"/>
          <p:cNvSpPr>
            <a:spLocks noGrp="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ctr">
            <a:normAutofit/>
          </a:bodyPr>
          <a:lstStyle>
            <a:lvl1pPr marL="0" indent="0" algn="ctr">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a:p>
        </p:txBody>
      </p:sp>
      <p:sp>
        <p:nvSpPr>
          <p:cNvPr id="31" name="Picture Placeholder 2"/>
          <p:cNvSpPr>
            <a:spLocks noGrp="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ctr">
            <a:normAutofit/>
          </a:bodyPr>
          <a:lstStyle>
            <a:lvl1pPr marL="0" indent="0" algn="ctr">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0FF0622-75E4-48B8-A617-5428CA5926CE}" type="datetimeFigureOut">
              <a:rPr lang="en-US" smtClean="0"/>
              <a:pPr/>
              <a:t>3/10/2020</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875541-8164-4CC7-9F2F-6F0C49BB858D}" type="slidenum">
              <a:rPr lang="en-US" smtClean="0"/>
              <a:pPr/>
              <a:t>‹#›</a:t>
            </a:fld>
            <a:endParaRPr lang="en-US"/>
          </a:p>
        </p:txBody>
      </p:sp>
    </p:spTree>
    <p:extLst>
      <p:ext uri="{BB962C8B-B14F-4D97-AF65-F5344CB8AC3E}">
        <p14:creationId xmlns:p14="http://schemas.microsoft.com/office/powerpoint/2010/main" val="40335526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a:p>
        </p:txBody>
      </p:sp>
      <p:sp>
        <p:nvSpPr>
          <p:cNvPr id="3" name="Vertical Text Placeholder 2"/>
          <p:cNvSpPr>
            <a:spLocks noGrp="1"/>
          </p:cNvSpPr>
          <p:nvPr>
            <p:ph type="body" orient="vert" idx="1"/>
          </p:nvPr>
        </p:nvSpPr>
        <p:spPr/>
        <p:txBody>
          <a:bodyPr vert="eaVert" anchor="b" anchorCtr="0"/>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Date Placeholder 3"/>
          <p:cNvSpPr>
            <a:spLocks noGrp="1"/>
          </p:cNvSpPr>
          <p:nvPr>
            <p:ph type="dt" sz="half" idx="10"/>
          </p:nvPr>
        </p:nvSpPr>
        <p:spPr/>
        <p:txBody>
          <a:bodyPr/>
          <a:lstStyle/>
          <a:p>
            <a:fld id="{40FF0622-75E4-48B8-A617-5428CA5926CE}" type="datetimeFigureOut">
              <a:rPr lang="en-US" smtClean="0"/>
              <a:pPr/>
              <a:t>3/10/2020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875541-8164-4CC7-9F2F-6F0C49BB858D}" type="slidenum">
              <a:rPr lang="en-US" smtClean="0"/>
              <a:pPr/>
              <a:t>‹#›</a:t>
            </a:fld>
            <a:endParaRPr lang="en-US"/>
          </a:p>
        </p:txBody>
      </p:sp>
    </p:spTree>
    <p:extLst>
      <p:ext uri="{BB962C8B-B14F-4D97-AF65-F5344CB8AC3E}">
        <p14:creationId xmlns:p14="http://schemas.microsoft.com/office/powerpoint/2010/main" val="6509830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164151" y="1447799"/>
            <a:ext cx="1409965" cy="4413251"/>
          </a:xfrm>
        </p:spPr>
        <p:txBody>
          <a:bodyPr vert="eaVert" anchor="b" anchorCtr="0"/>
          <a:lstStyle/>
          <a:p>
            <a:r>
              <a:rPr lang="it-IT"/>
              <a:t>Fare clic per modificare lo stile del titolo</a:t>
            </a:r>
            <a:endParaRPr lang="en-US"/>
          </a:p>
        </p:txBody>
      </p:sp>
      <p:sp>
        <p:nvSpPr>
          <p:cNvPr id="3" name="Vertical Text Placeholder 2"/>
          <p:cNvSpPr>
            <a:spLocks noGrp="1"/>
          </p:cNvSpPr>
          <p:nvPr>
            <p:ph type="body" orient="vert" idx="1"/>
          </p:nvPr>
        </p:nvSpPr>
        <p:spPr>
          <a:xfrm>
            <a:off x="1154954" y="1447799"/>
            <a:ext cx="6776630" cy="4413251"/>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Date Placeholder 3"/>
          <p:cNvSpPr>
            <a:spLocks noGrp="1"/>
          </p:cNvSpPr>
          <p:nvPr>
            <p:ph type="dt" sz="half" idx="10"/>
          </p:nvPr>
        </p:nvSpPr>
        <p:spPr/>
        <p:txBody>
          <a:bodyPr/>
          <a:lstStyle/>
          <a:p>
            <a:fld id="{40FF0622-75E4-48B8-A617-5428CA5926CE}" type="datetimeFigureOut">
              <a:rPr lang="en-US" smtClean="0"/>
              <a:pPr/>
              <a:t>3/10/2020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875541-8164-4CC7-9F2F-6F0C49BB858D}" type="slidenum">
              <a:rPr lang="en-US" smtClean="0"/>
              <a:pPr/>
              <a:t>‹#›</a:t>
            </a:fld>
            <a:endParaRPr lang="en-US"/>
          </a:p>
        </p:txBody>
      </p:sp>
    </p:spTree>
    <p:extLst>
      <p:ext uri="{BB962C8B-B14F-4D97-AF65-F5344CB8AC3E}">
        <p14:creationId xmlns:p14="http://schemas.microsoft.com/office/powerpoint/2010/main" val="3890026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a:p>
        </p:txBody>
      </p:sp>
      <p:sp>
        <p:nvSpPr>
          <p:cNvPr id="3" name="Content Placeholder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40FF0622-75E4-48B8-A617-5428CA5926CE}" type="datetimeFigureOut">
              <a:rPr lang="en-US" smtClean="0"/>
              <a:pPr/>
              <a:t>3/10/2020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875541-8164-4CC7-9F2F-6F0C49BB858D}" type="slidenum">
              <a:rPr lang="en-US" smtClean="0"/>
              <a:pPr/>
              <a:t>‹#›</a:t>
            </a:fld>
            <a:endParaRPr lang="en-US"/>
          </a:p>
        </p:txBody>
      </p:sp>
    </p:spTree>
    <p:extLst>
      <p:ext uri="{BB962C8B-B14F-4D97-AF65-F5344CB8AC3E}">
        <p14:creationId xmlns:p14="http://schemas.microsoft.com/office/powerpoint/2010/main" val="25224467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it-IT"/>
              <a:t>Fare clic per modificare lo stile del titolo</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stili del testo dello schema</a:t>
            </a:r>
          </a:p>
        </p:txBody>
      </p:sp>
      <p:sp>
        <p:nvSpPr>
          <p:cNvPr id="4" name="Date Placeholder 3"/>
          <p:cNvSpPr>
            <a:spLocks noGrp="1"/>
          </p:cNvSpPr>
          <p:nvPr>
            <p:ph type="dt" sz="half" idx="10"/>
          </p:nvPr>
        </p:nvSpPr>
        <p:spPr/>
        <p:txBody>
          <a:bodyPr/>
          <a:lstStyle/>
          <a:p>
            <a:fld id="{40FF0622-75E4-48B8-A617-5428CA5926CE}" type="datetimeFigureOut">
              <a:rPr lang="en-US" smtClean="0"/>
              <a:pPr/>
              <a:t>3/10/2020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875541-8164-4CC7-9F2F-6F0C49BB858D}" type="slidenum">
              <a:rPr lang="en-US" smtClean="0"/>
              <a:pPr/>
              <a:t>‹#›</a:t>
            </a:fld>
            <a:endParaRPr lang="en-US"/>
          </a:p>
        </p:txBody>
      </p:sp>
    </p:spTree>
    <p:extLst>
      <p:ext uri="{BB962C8B-B14F-4D97-AF65-F5344CB8AC3E}">
        <p14:creationId xmlns:p14="http://schemas.microsoft.com/office/powerpoint/2010/main" val="23629983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5" name="Date Placeholder 4"/>
          <p:cNvSpPr>
            <a:spLocks noGrp="1"/>
          </p:cNvSpPr>
          <p:nvPr>
            <p:ph type="dt" sz="half" idx="10"/>
          </p:nvPr>
        </p:nvSpPr>
        <p:spPr/>
        <p:txBody>
          <a:bodyPr/>
          <a:lstStyle/>
          <a:p>
            <a:fld id="{40FF0622-75E4-48B8-A617-5428CA5926CE}" type="datetimeFigureOut">
              <a:rPr lang="en-US" smtClean="0"/>
              <a:pPr/>
              <a:t>3/10/2020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875541-8164-4CC7-9F2F-6F0C49BB858D}" type="slidenum">
              <a:rPr lang="en-US" smtClean="0"/>
              <a:pPr/>
              <a:t>‹#›</a:t>
            </a:fld>
            <a:endParaRPr lang="en-US"/>
          </a:p>
        </p:txBody>
      </p:sp>
    </p:spTree>
    <p:extLst>
      <p:ext uri="{BB962C8B-B14F-4D97-AF65-F5344CB8AC3E}">
        <p14:creationId xmlns:p14="http://schemas.microsoft.com/office/powerpoint/2010/main" val="16122087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it-IT"/>
              <a:t>Fare clic per modificare lo stile del titolo</a:t>
            </a:r>
            <a:endParaRPr lang="en-US"/>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7" name="Date Placeholder 6"/>
          <p:cNvSpPr>
            <a:spLocks noGrp="1"/>
          </p:cNvSpPr>
          <p:nvPr>
            <p:ph type="dt" sz="half" idx="10"/>
          </p:nvPr>
        </p:nvSpPr>
        <p:spPr/>
        <p:txBody>
          <a:bodyPr/>
          <a:lstStyle/>
          <a:p>
            <a:fld id="{40FF0622-75E4-48B8-A617-5428CA5926CE}" type="datetimeFigureOut">
              <a:rPr lang="en-US" smtClean="0"/>
              <a:pPr/>
              <a:t>3/10/2020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A875541-8164-4CC7-9F2F-6F0C49BB858D}" type="slidenum">
              <a:rPr lang="en-US" smtClean="0"/>
              <a:pPr/>
              <a:t>‹#›</a:t>
            </a:fld>
            <a:endParaRPr lang="en-US"/>
          </a:p>
        </p:txBody>
      </p:sp>
    </p:spTree>
    <p:extLst>
      <p:ext uri="{BB962C8B-B14F-4D97-AF65-F5344CB8AC3E}">
        <p14:creationId xmlns:p14="http://schemas.microsoft.com/office/powerpoint/2010/main" val="31822028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a:p>
        </p:txBody>
      </p:sp>
      <p:sp>
        <p:nvSpPr>
          <p:cNvPr id="7" name="Date Placeholder 2"/>
          <p:cNvSpPr>
            <a:spLocks noGrp="1"/>
          </p:cNvSpPr>
          <p:nvPr>
            <p:ph type="dt" sz="half" idx="10"/>
          </p:nvPr>
        </p:nvSpPr>
        <p:spPr/>
        <p:txBody>
          <a:bodyPr/>
          <a:lstStyle/>
          <a:p>
            <a:fld id="{40FF0622-75E4-48B8-A617-5428CA5926CE}" type="datetimeFigureOut">
              <a:rPr lang="en-US" smtClean="0"/>
              <a:pPr/>
              <a:t>3/10/2020</a:t>
            </a:fld>
            <a:endParaRPr lang="en-US"/>
          </a:p>
        </p:txBody>
      </p:sp>
      <p:sp>
        <p:nvSpPr>
          <p:cNvPr id="5" name="Footer Placeholder 3"/>
          <p:cNvSpPr>
            <a:spLocks noGrp="1"/>
          </p:cNvSpPr>
          <p:nvPr>
            <p:ph type="ftr" sz="quarter" idx="11"/>
          </p:nvPr>
        </p:nvSpPr>
        <p:spPr/>
        <p:txBody>
          <a:bodyPr/>
          <a:lstStyle/>
          <a:p>
            <a:endParaRPr lang="en-US"/>
          </a:p>
        </p:txBody>
      </p:sp>
      <p:sp>
        <p:nvSpPr>
          <p:cNvPr id="6" name="Slide Number Placeholder 4"/>
          <p:cNvSpPr>
            <a:spLocks noGrp="1"/>
          </p:cNvSpPr>
          <p:nvPr>
            <p:ph type="sldNum" sz="quarter" idx="12"/>
          </p:nvPr>
        </p:nvSpPr>
        <p:spPr/>
        <p:txBody>
          <a:bodyPr/>
          <a:lstStyle/>
          <a:p>
            <a:fld id="{BA875541-8164-4CC7-9F2F-6F0C49BB858D}" type="slidenum">
              <a:rPr lang="en-US" smtClean="0"/>
              <a:pPr/>
              <a:t>‹#›</a:t>
            </a:fld>
            <a:endParaRPr lang="en-US"/>
          </a:p>
        </p:txBody>
      </p:sp>
    </p:spTree>
    <p:extLst>
      <p:ext uri="{BB962C8B-B14F-4D97-AF65-F5344CB8AC3E}">
        <p14:creationId xmlns:p14="http://schemas.microsoft.com/office/powerpoint/2010/main" val="13591231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0FF0622-75E4-48B8-A617-5428CA5926CE}" type="datetimeFigureOut">
              <a:rPr lang="en-US" smtClean="0"/>
              <a:pPr/>
              <a:t>3/10/2020</a:t>
            </a:fld>
            <a:endParaRPr lang="en-US"/>
          </a:p>
        </p:txBody>
      </p:sp>
      <p:sp>
        <p:nvSpPr>
          <p:cNvPr id="5" name="Footer Placeholder 2"/>
          <p:cNvSpPr>
            <a:spLocks noGrp="1"/>
          </p:cNvSpPr>
          <p:nvPr>
            <p:ph type="ftr" sz="quarter" idx="11"/>
          </p:nvPr>
        </p:nvSpPr>
        <p:spPr/>
        <p:txBody>
          <a:bodyPr/>
          <a:lstStyle/>
          <a:p>
            <a:endParaRPr lang="en-US"/>
          </a:p>
        </p:txBody>
      </p:sp>
      <p:sp>
        <p:nvSpPr>
          <p:cNvPr id="6" name="Slide Number Placeholder 3"/>
          <p:cNvSpPr>
            <a:spLocks noGrp="1"/>
          </p:cNvSpPr>
          <p:nvPr>
            <p:ph type="sldNum" sz="quarter" idx="12"/>
          </p:nvPr>
        </p:nvSpPr>
        <p:spPr/>
        <p:txBody>
          <a:bodyPr/>
          <a:lstStyle/>
          <a:p>
            <a:fld id="{BA875541-8164-4CC7-9F2F-6F0C49BB858D}" type="slidenum">
              <a:rPr lang="en-US" smtClean="0"/>
              <a:pPr/>
              <a:t>‹#›</a:t>
            </a:fld>
            <a:endParaRPr lang="en-US"/>
          </a:p>
        </p:txBody>
      </p:sp>
    </p:spTree>
    <p:extLst>
      <p:ext uri="{BB962C8B-B14F-4D97-AF65-F5344CB8AC3E}">
        <p14:creationId xmlns:p14="http://schemas.microsoft.com/office/powerpoint/2010/main" val="4515316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3401064" cy="1447800"/>
          </a:xfrm>
        </p:spPr>
        <p:txBody>
          <a:bodyPr anchor="b"/>
          <a:lstStyle>
            <a:lvl1pPr algn="l">
              <a:defRPr sz="2400" b="0"/>
            </a:lvl1pPr>
          </a:lstStyle>
          <a:p>
            <a:r>
              <a:rPr lang="it-IT"/>
              <a:t>Fare clic per modificare lo stile del titolo</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Text Placeholder 3"/>
          <p:cNvSpPr>
            <a:spLocks noGrp="1"/>
          </p:cNvSpPr>
          <p:nvPr>
            <p:ph type="body" sz="half" idx="2"/>
          </p:nvPr>
        </p:nvSpPr>
        <p:spPr>
          <a:xfrm>
            <a:off x="1154954"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7" name="Date Placeholder 4"/>
          <p:cNvSpPr>
            <a:spLocks noGrp="1"/>
          </p:cNvSpPr>
          <p:nvPr>
            <p:ph type="dt" sz="half" idx="10"/>
          </p:nvPr>
        </p:nvSpPr>
        <p:spPr/>
        <p:txBody>
          <a:bodyPr/>
          <a:lstStyle/>
          <a:p>
            <a:fld id="{40FF0622-75E4-48B8-A617-5428CA5926CE}" type="datetimeFigureOut">
              <a:rPr lang="en-US" smtClean="0"/>
              <a:pPr/>
              <a:t>3/10/2020</a:t>
            </a:fld>
            <a:endParaRPr lang="en-US"/>
          </a:p>
        </p:txBody>
      </p:sp>
      <p:sp>
        <p:nvSpPr>
          <p:cNvPr id="5" name="Footer Placeholder 5"/>
          <p:cNvSpPr>
            <a:spLocks noGrp="1"/>
          </p:cNvSpPr>
          <p:nvPr>
            <p:ph type="ftr" sz="quarter" idx="11"/>
          </p:nvPr>
        </p:nvSpPr>
        <p:spPr/>
        <p:txBody>
          <a:bodyPr/>
          <a:lstStyle/>
          <a:p>
            <a:endParaRPr lang="en-US"/>
          </a:p>
        </p:txBody>
      </p:sp>
      <p:sp>
        <p:nvSpPr>
          <p:cNvPr id="6" name="Slide Number Placeholder 6"/>
          <p:cNvSpPr>
            <a:spLocks noGrp="1"/>
          </p:cNvSpPr>
          <p:nvPr>
            <p:ph type="sldNum" sz="quarter" idx="12"/>
          </p:nvPr>
        </p:nvSpPr>
        <p:spPr/>
        <p:txBody>
          <a:bodyPr/>
          <a:lstStyle/>
          <a:p>
            <a:fld id="{BA875541-8164-4CC7-9F2F-6F0C49BB858D}" type="slidenum">
              <a:rPr lang="en-US" smtClean="0"/>
              <a:pPr/>
              <a:t>‹#›</a:t>
            </a:fld>
            <a:endParaRPr lang="en-US"/>
          </a:p>
        </p:txBody>
      </p:sp>
    </p:spTree>
    <p:extLst>
      <p:ext uri="{BB962C8B-B14F-4D97-AF65-F5344CB8AC3E}">
        <p14:creationId xmlns:p14="http://schemas.microsoft.com/office/powerpoint/2010/main" val="17579892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it-IT"/>
              <a:t>Fare clic per modificare lo stile del titolo</a:t>
            </a:r>
            <a:endParaRPr lang="en-US" dirty="0"/>
          </a:p>
        </p:txBody>
      </p:sp>
      <p:sp>
        <p:nvSpPr>
          <p:cNvPr id="3" name="Picture Placeholder 2"/>
          <p:cNvSpPr>
            <a:spLocks noGrp="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ctr">
            <a:normAutofit/>
          </a:bodyPr>
          <a:lstStyle>
            <a:lvl1pPr marL="0" indent="0" algn="ctr">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Date Placeholder 4"/>
          <p:cNvSpPr>
            <a:spLocks noGrp="1"/>
          </p:cNvSpPr>
          <p:nvPr>
            <p:ph type="dt" sz="half" idx="10"/>
          </p:nvPr>
        </p:nvSpPr>
        <p:spPr/>
        <p:txBody>
          <a:bodyPr/>
          <a:lstStyle/>
          <a:p>
            <a:fld id="{40FF0622-75E4-48B8-A617-5428CA5926CE}" type="datetimeFigureOut">
              <a:rPr lang="en-US" smtClean="0"/>
              <a:pPr/>
              <a:t>3/10/2020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875541-8164-4CC7-9F2F-6F0C49BB858D}" type="slidenum">
              <a:rPr lang="en-US" smtClean="0"/>
              <a:pPr/>
              <a:t>‹#›</a:t>
            </a:fld>
            <a:endParaRPr lang="en-US"/>
          </a:p>
        </p:txBody>
      </p:sp>
    </p:spTree>
    <p:extLst>
      <p:ext uri="{BB962C8B-B14F-4D97-AF65-F5344CB8AC3E}">
        <p14:creationId xmlns:p14="http://schemas.microsoft.com/office/powerpoint/2010/main" val="6690859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13" name="Oval 12"/>
          <p:cNvSpPr/>
          <p:nvPr/>
        </p:nvSpPr>
        <p:spPr>
          <a:xfrm>
            <a:off x="-153988"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839788" y="2895600"/>
            <a:ext cx="2362200" cy="2362200"/>
          </a:xfrm>
          <a:prstGeom prst="ellipse">
            <a:avLst/>
          </a:prstGeom>
          <a:gradFill flip="none" rotWithShape="1">
            <a:gsLst>
              <a:gs pos="0">
                <a:schemeClr val="accent1">
                  <a:lumMod val="60000"/>
                  <a:lumOff val="40000"/>
                  <a:alpha val="8000"/>
                </a:schemeClr>
              </a:gs>
              <a:gs pos="71000">
                <a:schemeClr val="bg2">
                  <a:lumMod val="60000"/>
                  <a:lumOff val="40000"/>
                  <a:alpha val="0"/>
                </a:schemeClr>
              </a:gs>
              <a:gs pos="36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p:nvPr/>
        </p:nvSpPr>
        <p:spPr>
          <a:xfrm>
            <a:off x="8609012" y="1676400"/>
            <a:ext cx="2819400" cy="2819400"/>
          </a:xfrm>
          <a:prstGeom prst="ellipse">
            <a:avLst/>
          </a:prstGeom>
          <a:gradFill flip="none" rotWithShape="1">
            <a:gsLst>
              <a:gs pos="0">
                <a:schemeClr val="accent1">
                  <a:lumMod val="60000"/>
                  <a:lumOff val="40000"/>
                  <a:alpha val="7000"/>
                </a:schemeClr>
              </a:gs>
              <a:gs pos="69000">
                <a:schemeClr val="accent1">
                  <a:lumMod val="60000"/>
                  <a:lumOff val="40000"/>
                  <a:alpha val="0"/>
                </a:schemeClr>
              </a:gs>
              <a:gs pos="36000">
                <a:schemeClr val="accent1">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p:nvSpPr>
        <p:spPr>
          <a:xfrm>
            <a:off x="7999412" y="-457200"/>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p:cNvSpPr/>
          <p:nvPr/>
        </p:nvSpPr>
        <p:spPr>
          <a:xfrm>
            <a:off x="8609012" y="6096000"/>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it-IT"/>
              <a:t>Fare clic per modificare lo stile del titolo</a:t>
            </a:r>
            <a:endParaRPr lang="en-US"/>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40FF0622-75E4-48B8-A617-5428CA5926CE}" type="datetimeFigureOut">
              <a:rPr lang="en-US" smtClean="0"/>
              <a:pPr/>
              <a:t>3/10/2020</a:t>
            </a:fld>
            <a:endParaRPr lang="en-US"/>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a:p>
        </p:txBody>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BA875541-8164-4CC7-9F2F-6F0C49BB858D}" type="slidenum">
              <a:rPr lang="en-US" smtClean="0"/>
              <a:pPr/>
              <a:t>‹#›</a:t>
            </a:fld>
            <a:endParaRPr lang="en-US"/>
          </a:p>
        </p:txBody>
      </p:sp>
    </p:spTree>
    <p:extLst>
      <p:ext uri="{BB962C8B-B14F-4D97-AF65-F5344CB8AC3E}">
        <p14:creationId xmlns:p14="http://schemas.microsoft.com/office/powerpoint/2010/main" val="1563467285"/>
      </p:ext>
    </p:extLst>
  </p:cSld>
  <p:clrMap bg1="dk1" tx1="lt1" bg2="dk2" tx2="lt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 id="2147483695" r:id="rId15"/>
    <p:sldLayoutId id="2147483696" r:id="rId16"/>
    <p:sldLayoutId id="2147483697" r:id="rId17"/>
    <p:sldLayoutId id="2147483698" r:id="rId18"/>
    <p:sldLayoutId id="2147483699" r:id="rId19"/>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ct val="20000"/>
        </a:spcBef>
        <a:spcAft>
          <a:spcPts val="60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ct val="20000"/>
        </a:spcBef>
        <a:spcAft>
          <a:spcPts val="60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ct val="20000"/>
        </a:spcBef>
        <a:spcAft>
          <a:spcPts val="60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ct val="20000"/>
        </a:spcBef>
        <a:spcAft>
          <a:spcPts val="60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ct val="20000"/>
        </a:spcBef>
        <a:spcAft>
          <a:spcPts val="600"/>
        </a:spcAft>
        <a:buClr>
          <a:schemeClr val="accent1"/>
        </a:buClr>
        <a:buSzPct val="80000"/>
        <a:buFont typeface="Wingdings 3" charset="2"/>
        <a:buChar char=""/>
        <a:defRPr sz="1200" b="0" i="0" kern="1200">
          <a:solidFill>
            <a:schemeClr val="tx1"/>
          </a:solidFill>
          <a:latin typeface="+mj-lt"/>
          <a:ea typeface="+mj-ea"/>
          <a:cs typeface="+mj-cs"/>
        </a:defRPr>
      </a:lvl6pPr>
      <a:lvl7pPr marL="2971800" indent="-228600" algn="l" defTabSz="457200" rtl="0" eaLnBrk="1" latinLnBrk="0" hangingPunct="1">
        <a:spcBef>
          <a:spcPct val="20000"/>
        </a:spcBef>
        <a:spcAft>
          <a:spcPts val="600"/>
        </a:spcAft>
        <a:buClr>
          <a:schemeClr val="accent1"/>
        </a:buClr>
        <a:buSzPct val="80000"/>
        <a:buFont typeface="Wingdings 3" charset="2"/>
        <a:buChar char=""/>
        <a:defRPr sz="1200" b="0" i="0" kern="1200">
          <a:solidFill>
            <a:schemeClr val="tx1"/>
          </a:solidFill>
          <a:latin typeface="+mj-lt"/>
          <a:ea typeface="+mj-ea"/>
          <a:cs typeface="+mj-cs"/>
        </a:defRPr>
      </a:lvl7pPr>
      <a:lvl8pPr marL="3429000" indent="-228600" algn="l" defTabSz="457200" rtl="0" eaLnBrk="1" latinLnBrk="0" hangingPunct="1">
        <a:spcBef>
          <a:spcPct val="20000"/>
        </a:spcBef>
        <a:spcAft>
          <a:spcPts val="600"/>
        </a:spcAft>
        <a:buClr>
          <a:schemeClr val="accent1"/>
        </a:buClr>
        <a:buSzPct val="80000"/>
        <a:buFont typeface="Wingdings 3" charset="2"/>
        <a:buChar char=""/>
        <a:defRPr sz="1200" b="0" i="0" kern="1200">
          <a:solidFill>
            <a:schemeClr val="tx1"/>
          </a:solidFill>
          <a:latin typeface="+mj-lt"/>
          <a:ea typeface="+mj-ea"/>
          <a:cs typeface="+mj-cs"/>
        </a:defRPr>
      </a:lvl8pPr>
      <a:lvl9pPr marL="3886200" indent="-228600" algn="l" defTabSz="457200" rtl="0" eaLnBrk="1" latinLnBrk="0" hangingPunct="1">
        <a:spcBef>
          <a:spcPct val="20000"/>
        </a:spcBef>
        <a:spcAft>
          <a:spcPts val="600"/>
        </a:spcAft>
        <a:buClr>
          <a:schemeClr val="accent1"/>
        </a:buClr>
        <a:buSzPct val="80000"/>
        <a:buFont typeface="Wingdings 3" charset="2"/>
        <a:buChar char=""/>
        <a:defRPr sz="12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4.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4.png"/><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slideLayout" Target="../slideLayouts/slideLayout2.xml"/><Relationship Id="rId7" Type="http://schemas.openxmlformats.org/officeDocument/2006/relationships/diagramColors" Target="../diagrams/colors1.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slideLayout" Target="../slideLayouts/slideLayout2.xml"/><Relationship Id="rId7" Type="http://schemas.openxmlformats.org/officeDocument/2006/relationships/diagramColors" Target="../diagrams/colors2.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4.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8.m4a"/><Relationship Id="rId1" Type="http://schemas.microsoft.com/office/2007/relationships/media" Target="../media/media28.m4a"/><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9.m4a"/><Relationship Id="rId1" Type="http://schemas.microsoft.com/office/2007/relationships/media" Target="../media/media29.m4a"/><Relationship Id="rId4" Type="http://schemas.openxmlformats.org/officeDocument/2006/relationships/image" Target="../media/image4.png"/></Relationships>
</file>

<file path=ppt/slides/_rels/slide31.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slideLayout" Target="../slideLayouts/slideLayout2.xml"/><Relationship Id="rId7" Type="http://schemas.openxmlformats.org/officeDocument/2006/relationships/diagramColors" Target="../diagrams/colors3.xml"/><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 Id="rId9" Type="http://schemas.openxmlformats.org/officeDocument/2006/relationships/image" Target="../media/image4.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4.png"/><Relationship Id="rId5" Type="http://schemas.openxmlformats.org/officeDocument/2006/relationships/image" Target="../media/image11.png"/><Relationship Id="rId4" Type="http://schemas.openxmlformats.org/officeDocument/2006/relationships/chart" Target="../charts/chart1.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2.m4a"/><Relationship Id="rId1" Type="http://schemas.microsoft.com/office/2007/relationships/media" Target="../media/media32.m4a"/><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4.png"/><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4.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4.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4.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1154955" y="323538"/>
            <a:ext cx="9473071" cy="3329581"/>
          </a:xfrm>
        </p:spPr>
        <p:txBody>
          <a:bodyPr/>
          <a:lstStyle/>
          <a:p>
            <a:r>
              <a:rPr lang="it-IT" dirty="0"/>
              <a:t>Lingua Inglese</a:t>
            </a:r>
          </a:p>
        </p:txBody>
      </p:sp>
      <p:sp>
        <p:nvSpPr>
          <p:cNvPr id="3" name="Sottotitolo 2"/>
          <p:cNvSpPr>
            <a:spLocks noGrp="1"/>
          </p:cNvSpPr>
          <p:nvPr>
            <p:ph type="subTitle" idx="1"/>
          </p:nvPr>
        </p:nvSpPr>
        <p:spPr/>
        <p:txBody>
          <a:bodyPr>
            <a:normAutofit/>
          </a:bodyPr>
          <a:lstStyle/>
          <a:p>
            <a:pPr marL="0" indent="0" algn="l">
              <a:buNone/>
            </a:pPr>
            <a:r>
              <a:rPr lang="it-IT" sz="4000" dirty="0">
                <a:solidFill>
                  <a:srgbClr val="F5A408"/>
                </a:solidFill>
              </a:rPr>
              <a:t>Anna M. CsakI	</a:t>
            </a:r>
            <a:r>
              <a:rPr lang="it-IT" sz="4000" b="0" i="0" dirty="0">
                <a:solidFill>
                  <a:srgbClr val="F5A408"/>
                </a:solidFill>
              </a:rPr>
              <a:t> 129SF</a:t>
            </a:r>
          </a:p>
        </p:txBody>
      </p:sp>
      <p:pic>
        <p:nvPicPr>
          <p:cNvPr id="5" name="Picture 9" descr="http://cdc2013.units.it/images/logoUNITSwebEN.jpg"/>
          <p:cNvPicPr>
            <a:picLocks noChangeAspect="1" noChangeArrowheads="1"/>
          </p:cNvPicPr>
          <p:nvPr/>
        </p:nvPicPr>
        <p:blipFill>
          <a:blip r:embed="rId4" cstate="print">
            <a:clrChange>
              <a:clrFrom>
                <a:srgbClr val="FFFFFF"/>
              </a:clrFrom>
              <a:clrTo>
                <a:srgbClr val="FFFFFF">
                  <a:alpha val="0"/>
                </a:srgbClr>
              </a:clrTo>
            </a:clrChange>
            <a:lum bright="-20000" contrast="-40000"/>
          </a:blip>
          <a:srcRect/>
          <a:stretch>
            <a:fillRect/>
          </a:stretch>
        </p:blipFill>
        <p:spPr bwMode="auto">
          <a:xfrm>
            <a:off x="222185" y="482162"/>
            <a:ext cx="2719045" cy="821981"/>
          </a:xfrm>
          <a:prstGeom prst="rect">
            <a:avLst/>
          </a:prstGeom>
          <a:noFill/>
        </p:spPr>
      </p:pic>
      <p:pic>
        <p:nvPicPr>
          <p:cNvPr id="1028" name="Picture 4" descr="http://www.univportogruaro.it/img/HeaderPolo2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86465" y="464526"/>
            <a:ext cx="2105025" cy="857251"/>
          </a:xfrm>
          <a:prstGeom prst="rect">
            <a:avLst/>
          </a:prstGeom>
          <a:noFill/>
          <a:extLst>
            <a:ext uri="{909E8E84-426E-40DD-AFC4-6F175D3DCCD1}">
              <a14:hiddenFill xmlns:a14="http://schemas.microsoft.com/office/drawing/2010/main">
                <a:solidFill>
                  <a:srgbClr val="FFFFFF"/>
                </a:solidFill>
              </a14:hiddenFill>
            </a:ext>
          </a:extLst>
        </p:spPr>
      </p:pic>
      <p:pic>
        <p:nvPicPr>
          <p:cNvPr id="8" name="Slde 1 Recorded Sound">
            <a:hlinkClick r:id="" action="ppaction://media"/>
            <a:extLst>
              <a:ext uri="{FF2B5EF4-FFF2-40B4-BE49-F238E27FC236}">
                <a16:creationId xmlns:a16="http://schemas.microsoft.com/office/drawing/2014/main" id="{4A130EC0-2CAE-48F9-A653-3D73462BE44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559675" y="812800"/>
            <a:ext cx="406400" cy="406400"/>
          </a:xfrm>
          <a:prstGeom prst="rect">
            <a:avLst/>
          </a:prstGeom>
        </p:spPr>
      </p:pic>
    </p:spTree>
    <p:extLst>
      <p:ext uri="{BB962C8B-B14F-4D97-AF65-F5344CB8AC3E}">
        <p14:creationId xmlns:p14="http://schemas.microsoft.com/office/powerpoint/2010/main" val="4005440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697"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olo 1">
            <a:extLst>
              <a:ext uri="{FF2B5EF4-FFF2-40B4-BE49-F238E27FC236}">
                <a16:creationId xmlns:a16="http://schemas.microsoft.com/office/drawing/2014/main" id="{A80BE835-EAD6-489A-B016-0DC238279116}"/>
              </a:ext>
            </a:extLst>
          </p:cNvPr>
          <p:cNvSpPr>
            <a:spLocks noGrp="1"/>
          </p:cNvSpPr>
          <p:nvPr>
            <p:ph type="title"/>
          </p:nvPr>
        </p:nvSpPr>
        <p:spPr>
          <a:xfrm>
            <a:off x="1981200" y="188913"/>
            <a:ext cx="8229600" cy="1143000"/>
          </a:xfrm>
        </p:spPr>
        <p:txBody>
          <a:bodyPr/>
          <a:lstStyle/>
          <a:p>
            <a:pPr lvl="0" defTabSz="914400"/>
            <a:r>
              <a:rPr lang="it-IT" sz="4000" dirty="0"/>
              <a:t>Recommended</a:t>
            </a:r>
          </a:p>
        </p:txBody>
      </p:sp>
      <p:sp>
        <p:nvSpPr>
          <p:cNvPr id="19461" name="Rettangolo 1">
            <a:extLst>
              <a:ext uri="{FF2B5EF4-FFF2-40B4-BE49-F238E27FC236}">
                <a16:creationId xmlns:a16="http://schemas.microsoft.com/office/drawing/2014/main" id="{50604449-4830-46F5-A037-992B990152D9}"/>
              </a:ext>
            </a:extLst>
          </p:cNvPr>
          <p:cNvSpPr>
            <a:spLocks noChangeArrowheads="1"/>
          </p:cNvSpPr>
          <p:nvPr/>
        </p:nvSpPr>
        <p:spPr bwMode="auto">
          <a:xfrm>
            <a:off x="5506720" y="3119654"/>
            <a:ext cx="4939031"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it-IT" sz="2800" i="1" dirty="0"/>
              <a:t>Email  English 2nd Edition</a:t>
            </a:r>
            <a:r>
              <a:rPr lang="it-IT" sz="2800" dirty="0"/>
              <a:t> by Paul Emmerson (Macmillan)</a:t>
            </a:r>
          </a:p>
          <a:p>
            <a:endParaRPr lang="it-IT" sz="2800" dirty="0">
              <a:latin typeface="Century Gothic"/>
            </a:endParaRPr>
          </a:p>
        </p:txBody>
      </p:sp>
      <p:pic>
        <p:nvPicPr>
          <p:cNvPr id="4" name="Content Placeholder 3">
            <a:extLst>
              <a:ext uri="{FF2B5EF4-FFF2-40B4-BE49-F238E27FC236}">
                <a16:creationId xmlns:a16="http://schemas.microsoft.com/office/drawing/2014/main" id="{DC3B1995-1C96-4429-8ACE-D1EDC66874AA}"/>
              </a:ext>
            </a:extLst>
          </p:cNvPr>
          <p:cNvPicPr>
            <a:picLocks noGrp="1" noChangeAspect="1"/>
          </p:cNvPicPr>
          <p:nvPr>
            <p:ph idx="1"/>
          </p:nvPr>
        </p:nvPicPr>
        <p:blipFill>
          <a:blip r:embed="rId4"/>
          <a:stretch>
            <a:fillRect/>
          </a:stretch>
        </p:blipFill>
        <p:spPr>
          <a:xfrm>
            <a:off x="1219262" y="1835398"/>
            <a:ext cx="2981202" cy="3792041"/>
          </a:xfrm>
          <a:prstGeom prst="rect">
            <a:avLst/>
          </a:prstGeom>
        </p:spPr>
      </p:pic>
      <p:pic>
        <p:nvPicPr>
          <p:cNvPr id="2" name="Slide 10 Recorded Sound">
            <a:hlinkClick r:id="" action="ppaction://media"/>
            <a:extLst>
              <a:ext uri="{FF2B5EF4-FFF2-40B4-BE49-F238E27FC236}">
                <a16:creationId xmlns:a16="http://schemas.microsoft.com/office/drawing/2014/main" id="{CD8E627D-C06C-408C-8226-61E251ED1C7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140575" y="1568558"/>
            <a:ext cx="406400" cy="406400"/>
          </a:xfrm>
          <a:prstGeom prst="rect">
            <a:avLst/>
          </a:prstGeom>
        </p:spPr>
      </p:pic>
    </p:spTree>
    <p:extLst>
      <p:ext uri="{BB962C8B-B14F-4D97-AF65-F5344CB8AC3E}">
        <p14:creationId xmlns:p14="http://schemas.microsoft.com/office/powerpoint/2010/main" val="1778283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3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Writing Activities</a:t>
            </a:r>
          </a:p>
        </p:txBody>
      </p:sp>
      <p:sp>
        <p:nvSpPr>
          <p:cNvPr id="3" name="Segnaposto contenuto 2"/>
          <p:cNvSpPr>
            <a:spLocks noGrp="1"/>
          </p:cNvSpPr>
          <p:nvPr>
            <p:ph idx="1"/>
          </p:nvPr>
        </p:nvSpPr>
        <p:spPr/>
        <p:txBody>
          <a:bodyPr>
            <a:normAutofit/>
          </a:bodyPr>
          <a:lstStyle/>
          <a:p>
            <a:pPr marL="347472" indent="-347472" algn="l" defTabSz="457200">
              <a:spcBef>
                <a:spcPts val="480"/>
              </a:spcBef>
              <a:spcAft>
                <a:spcPts val="600"/>
              </a:spcAft>
              <a:buClr>
                <a:srgbClr val="F5A408"/>
              </a:buClr>
              <a:buSzPct val="80000"/>
              <a:buFont typeface="Wingdings 3"/>
              <a:buChar char=""/>
            </a:pPr>
            <a:r>
              <a:rPr lang="it-IT" sz="2800" dirty="0">
                <a:latin typeface="Century Gothic"/>
              </a:rPr>
              <a:t>Rephrasing</a:t>
            </a:r>
          </a:p>
          <a:p>
            <a:pPr marL="347472" indent="-347472" algn="l" defTabSz="457200">
              <a:spcBef>
                <a:spcPts val="480"/>
              </a:spcBef>
              <a:spcAft>
                <a:spcPts val="600"/>
              </a:spcAft>
              <a:buClr>
                <a:srgbClr val="F5A408"/>
              </a:buClr>
              <a:buSzPct val="80000"/>
              <a:buFont typeface="Wingdings 3"/>
              <a:buChar char=""/>
            </a:pPr>
            <a:endParaRPr lang="it-IT" sz="2800" dirty="0">
              <a:latin typeface="Century Gothic"/>
            </a:endParaRPr>
          </a:p>
          <a:p>
            <a:pPr marL="0" indent="0" algn="l" defTabSz="457200">
              <a:spcBef>
                <a:spcPts val="480"/>
              </a:spcBef>
              <a:spcAft>
                <a:spcPts val="600"/>
              </a:spcAft>
              <a:buClr>
                <a:srgbClr val="F5A408"/>
              </a:buClr>
              <a:buSzPct val="80000"/>
              <a:buNone/>
            </a:pPr>
            <a:r>
              <a:rPr lang="it-IT" sz="2800" dirty="0">
                <a:latin typeface="Century Gothic"/>
              </a:rPr>
              <a:t>Example:   It’s too cold to go for a walk.</a:t>
            </a:r>
          </a:p>
          <a:p>
            <a:pPr marL="0" indent="0" algn="l" defTabSz="457200">
              <a:spcBef>
                <a:spcPts val="480"/>
              </a:spcBef>
              <a:spcAft>
                <a:spcPts val="600"/>
              </a:spcAft>
              <a:buClr>
                <a:srgbClr val="F5A408"/>
              </a:buClr>
              <a:buSzPct val="80000"/>
              <a:buNone/>
            </a:pPr>
            <a:endParaRPr lang="it-IT" sz="2800" dirty="0">
              <a:latin typeface="Century Gothic"/>
            </a:endParaRPr>
          </a:p>
          <a:p>
            <a:pPr marL="0" indent="0" algn="l" defTabSz="457200">
              <a:spcBef>
                <a:spcPts val="480"/>
              </a:spcBef>
              <a:spcAft>
                <a:spcPts val="600"/>
              </a:spcAft>
              <a:buClr>
                <a:srgbClr val="F5A408"/>
              </a:buClr>
              <a:buSzPct val="80000"/>
              <a:buNone/>
            </a:pPr>
            <a:r>
              <a:rPr lang="it-IT" sz="2800" dirty="0">
                <a:latin typeface="Century Gothic"/>
              </a:rPr>
              <a:t>It isn’t warm _________ to go for a walk.</a:t>
            </a:r>
          </a:p>
          <a:p>
            <a:pPr marL="0" indent="0" algn="l" defTabSz="457200">
              <a:spcBef>
                <a:spcPts val="480"/>
              </a:spcBef>
              <a:spcAft>
                <a:spcPts val="600"/>
              </a:spcAft>
              <a:buClr>
                <a:srgbClr val="F5A408"/>
              </a:buClr>
              <a:buSzPct val="80000"/>
              <a:buNone/>
            </a:pPr>
            <a:endParaRPr lang="it-IT" sz="2800" dirty="0">
              <a:latin typeface="Century Gothic"/>
            </a:endParaRPr>
          </a:p>
          <a:p>
            <a:pPr marL="347472" indent="-347472" algn="l" defTabSz="457200">
              <a:spcBef>
                <a:spcPts val="480"/>
              </a:spcBef>
              <a:spcAft>
                <a:spcPts val="600"/>
              </a:spcAft>
              <a:buClr>
                <a:srgbClr val="F5A408"/>
              </a:buClr>
              <a:buSzPct val="80000"/>
              <a:buFont typeface="Wingdings 3"/>
              <a:buChar char=""/>
            </a:pPr>
            <a:endParaRPr lang="it-IT" sz="2800" b="0" i="0" dirty="0">
              <a:solidFill>
                <a:schemeClr val="tx1"/>
              </a:solidFill>
              <a:latin typeface="Century Gothic"/>
              <a:ea typeface="+mj-ea"/>
              <a:cs typeface="+mj-cs"/>
            </a:endParaRPr>
          </a:p>
          <a:p>
            <a:pPr marL="0" indent="0" algn="l" defTabSz="457200">
              <a:spcBef>
                <a:spcPts val="480"/>
              </a:spcBef>
              <a:spcAft>
                <a:spcPts val="600"/>
              </a:spcAft>
              <a:buClr>
                <a:srgbClr val="F5A408"/>
              </a:buClr>
              <a:buSzPct val="80000"/>
              <a:buNone/>
            </a:pPr>
            <a:endParaRPr lang="it-IT" sz="2800" b="0" i="0" dirty="0">
              <a:solidFill>
                <a:schemeClr val="tx1"/>
              </a:solidFill>
              <a:latin typeface="Century Gothic"/>
              <a:ea typeface="+mj-ea"/>
              <a:cs typeface="+mj-cs"/>
            </a:endParaRPr>
          </a:p>
          <a:p>
            <a:pPr marL="347472" indent="-347472" algn="l" defTabSz="457200">
              <a:spcBef>
                <a:spcPts val="480"/>
              </a:spcBef>
              <a:spcAft>
                <a:spcPts val="600"/>
              </a:spcAft>
              <a:buClr>
                <a:srgbClr val="F5A408"/>
              </a:buClr>
              <a:buSzPct val="80000"/>
              <a:buFont typeface="Wingdings 3"/>
              <a:buChar char=""/>
            </a:pPr>
            <a:endParaRPr lang="it-IT" sz="2800" dirty="0">
              <a:latin typeface="Century Gothic"/>
            </a:endParaRPr>
          </a:p>
          <a:p>
            <a:pPr marL="0" indent="0" algn="l" defTabSz="457200">
              <a:spcBef>
                <a:spcPts val="480"/>
              </a:spcBef>
              <a:spcAft>
                <a:spcPts val="600"/>
              </a:spcAft>
              <a:buClr>
                <a:srgbClr val="F5A408"/>
              </a:buClr>
              <a:buSzPct val="80000"/>
              <a:buNone/>
            </a:pPr>
            <a:endParaRPr lang="it-IT" sz="2800" b="0" i="0" dirty="0">
              <a:solidFill>
                <a:schemeClr val="tx1"/>
              </a:solidFill>
              <a:latin typeface="Century Gothic"/>
              <a:ea typeface="+mj-ea"/>
              <a:cs typeface="+mj-cs"/>
            </a:endParaRPr>
          </a:p>
          <a:p>
            <a:pPr marL="740664" lvl="1" indent="-283464" algn="l" defTabSz="457200">
              <a:spcBef>
                <a:spcPts val="432"/>
              </a:spcBef>
              <a:spcAft>
                <a:spcPts val="600"/>
              </a:spcAft>
              <a:buClr>
                <a:srgbClr val="F5A408"/>
              </a:buClr>
              <a:buSzPct val="80000"/>
              <a:buFont typeface="Wingdings 3"/>
              <a:buChar char=""/>
            </a:pPr>
            <a:endParaRPr lang="it-IT" sz="1800" b="0" i="0" dirty="0">
              <a:solidFill>
                <a:schemeClr val="tx1"/>
              </a:solidFill>
              <a:latin typeface="Century Gothic"/>
              <a:ea typeface="+mj-ea"/>
              <a:cs typeface="+mj-cs"/>
            </a:endParaRPr>
          </a:p>
          <a:p>
            <a:pPr marL="457200" lvl="1" indent="0" algn="l" defTabSz="457200">
              <a:spcBef>
                <a:spcPts val="432"/>
              </a:spcBef>
              <a:spcAft>
                <a:spcPts val="600"/>
              </a:spcAft>
              <a:buClr>
                <a:srgbClr val="F5A408"/>
              </a:buClr>
              <a:buSzPct val="80000"/>
              <a:buNone/>
            </a:pPr>
            <a:endParaRPr lang="it-IT" sz="1800" b="0" i="0" dirty="0">
              <a:solidFill>
                <a:schemeClr val="tx1"/>
              </a:solidFill>
              <a:latin typeface="Century Gothic"/>
              <a:ea typeface="+mj-ea"/>
              <a:cs typeface="+mj-cs"/>
            </a:endParaRPr>
          </a:p>
        </p:txBody>
      </p:sp>
      <p:pic>
        <p:nvPicPr>
          <p:cNvPr id="4" name="Slide 11 Recorded Sound">
            <a:hlinkClick r:id="" action="ppaction://media"/>
            <a:extLst>
              <a:ext uri="{FF2B5EF4-FFF2-40B4-BE49-F238E27FC236}">
                <a16:creationId xmlns:a16="http://schemas.microsoft.com/office/drawing/2014/main" id="{EC66E3DE-D89E-4EF3-AF3A-0FA3CF5B4B1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689600" y="1815148"/>
            <a:ext cx="406400" cy="406400"/>
          </a:xfrm>
          <a:prstGeom prst="rect">
            <a:avLst/>
          </a:prstGeom>
        </p:spPr>
      </p:pic>
    </p:spTree>
    <p:extLst>
      <p:ext uri="{BB962C8B-B14F-4D97-AF65-F5344CB8AC3E}">
        <p14:creationId xmlns:p14="http://schemas.microsoft.com/office/powerpoint/2010/main" val="930793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87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Writing Activities</a:t>
            </a:r>
          </a:p>
        </p:txBody>
      </p:sp>
      <p:sp>
        <p:nvSpPr>
          <p:cNvPr id="3" name="Segnaposto contenuto 2"/>
          <p:cNvSpPr>
            <a:spLocks noGrp="1"/>
          </p:cNvSpPr>
          <p:nvPr>
            <p:ph idx="1"/>
          </p:nvPr>
        </p:nvSpPr>
        <p:spPr/>
        <p:txBody>
          <a:bodyPr>
            <a:normAutofit/>
          </a:bodyPr>
          <a:lstStyle/>
          <a:p>
            <a:pPr marL="347472" indent="-347472" algn="l" defTabSz="457200">
              <a:spcBef>
                <a:spcPts val="480"/>
              </a:spcBef>
              <a:spcAft>
                <a:spcPts val="600"/>
              </a:spcAft>
              <a:buClr>
                <a:srgbClr val="F5A408"/>
              </a:buClr>
              <a:buSzPct val="80000"/>
              <a:buFont typeface="Wingdings 3"/>
              <a:buChar char=""/>
            </a:pPr>
            <a:r>
              <a:rPr lang="it-IT" sz="2800" dirty="0">
                <a:latin typeface="Century Gothic"/>
              </a:rPr>
              <a:t>Rephrasing</a:t>
            </a:r>
          </a:p>
          <a:p>
            <a:pPr marL="347472" indent="-347472" algn="l" defTabSz="457200">
              <a:spcBef>
                <a:spcPts val="480"/>
              </a:spcBef>
              <a:spcAft>
                <a:spcPts val="600"/>
              </a:spcAft>
              <a:buClr>
                <a:srgbClr val="F5A408"/>
              </a:buClr>
              <a:buSzPct val="80000"/>
              <a:buFont typeface="Wingdings 3"/>
              <a:buChar char=""/>
            </a:pPr>
            <a:endParaRPr lang="it-IT" sz="2800" dirty="0">
              <a:latin typeface="Century Gothic"/>
            </a:endParaRPr>
          </a:p>
          <a:p>
            <a:pPr marL="0" indent="0" algn="l" defTabSz="457200">
              <a:spcBef>
                <a:spcPts val="480"/>
              </a:spcBef>
              <a:spcAft>
                <a:spcPts val="600"/>
              </a:spcAft>
              <a:buClr>
                <a:srgbClr val="F5A408"/>
              </a:buClr>
              <a:buSzPct val="80000"/>
              <a:buNone/>
            </a:pPr>
            <a:r>
              <a:rPr lang="it-IT" sz="2800" dirty="0">
                <a:latin typeface="Century Gothic"/>
              </a:rPr>
              <a:t>Example:   It’s too cold to go for a walk.</a:t>
            </a:r>
          </a:p>
          <a:p>
            <a:pPr marL="0" indent="0" algn="l" defTabSz="457200">
              <a:spcBef>
                <a:spcPts val="480"/>
              </a:spcBef>
              <a:spcAft>
                <a:spcPts val="600"/>
              </a:spcAft>
              <a:buClr>
                <a:srgbClr val="F5A408"/>
              </a:buClr>
              <a:buSzPct val="80000"/>
              <a:buNone/>
            </a:pPr>
            <a:endParaRPr lang="it-IT" sz="2800" dirty="0">
              <a:latin typeface="Century Gothic"/>
            </a:endParaRPr>
          </a:p>
          <a:p>
            <a:pPr marL="0" indent="0" algn="l" defTabSz="457200">
              <a:spcBef>
                <a:spcPts val="480"/>
              </a:spcBef>
              <a:spcAft>
                <a:spcPts val="600"/>
              </a:spcAft>
              <a:buClr>
                <a:srgbClr val="F5A408"/>
              </a:buClr>
              <a:buSzPct val="80000"/>
              <a:buNone/>
            </a:pPr>
            <a:r>
              <a:rPr lang="it-IT" sz="2800" dirty="0">
                <a:latin typeface="Century Gothic"/>
              </a:rPr>
              <a:t>It isn’t warm _</a:t>
            </a:r>
            <a:r>
              <a:rPr lang="it-IT" sz="2800" u="sng" dirty="0">
                <a:latin typeface="Century Gothic"/>
              </a:rPr>
              <a:t>enough</a:t>
            </a:r>
            <a:r>
              <a:rPr lang="it-IT" sz="2800" dirty="0">
                <a:latin typeface="Century Gothic"/>
              </a:rPr>
              <a:t> to go for a walk.</a:t>
            </a:r>
          </a:p>
          <a:p>
            <a:pPr marL="0" indent="0" algn="l" defTabSz="457200">
              <a:spcBef>
                <a:spcPts val="480"/>
              </a:spcBef>
              <a:spcAft>
                <a:spcPts val="600"/>
              </a:spcAft>
              <a:buClr>
                <a:srgbClr val="F5A408"/>
              </a:buClr>
              <a:buSzPct val="80000"/>
              <a:buNone/>
            </a:pPr>
            <a:endParaRPr lang="it-IT" sz="2800" dirty="0">
              <a:latin typeface="Century Gothic"/>
            </a:endParaRPr>
          </a:p>
          <a:p>
            <a:pPr marL="347472" indent="-347472" algn="l" defTabSz="457200">
              <a:spcBef>
                <a:spcPts val="480"/>
              </a:spcBef>
              <a:spcAft>
                <a:spcPts val="600"/>
              </a:spcAft>
              <a:buClr>
                <a:srgbClr val="F5A408"/>
              </a:buClr>
              <a:buSzPct val="80000"/>
              <a:buFont typeface="Wingdings 3"/>
              <a:buChar char=""/>
            </a:pPr>
            <a:endParaRPr lang="it-IT" sz="2800" b="0" i="0" dirty="0">
              <a:solidFill>
                <a:schemeClr val="tx1"/>
              </a:solidFill>
              <a:latin typeface="Century Gothic"/>
              <a:ea typeface="+mj-ea"/>
              <a:cs typeface="+mj-cs"/>
            </a:endParaRPr>
          </a:p>
          <a:p>
            <a:pPr marL="0" indent="0" algn="l" defTabSz="457200">
              <a:spcBef>
                <a:spcPts val="480"/>
              </a:spcBef>
              <a:spcAft>
                <a:spcPts val="600"/>
              </a:spcAft>
              <a:buClr>
                <a:srgbClr val="F5A408"/>
              </a:buClr>
              <a:buSzPct val="80000"/>
              <a:buNone/>
            </a:pPr>
            <a:endParaRPr lang="it-IT" sz="2800" b="0" i="0" dirty="0">
              <a:solidFill>
                <a:schemeClr val="tx1"/>
              </a:solidFill>
              <a:latin typeface="Century Gothic"/>
              <a:ea typeface="+mj-ea"/>
              <a:cs typeface="+mj-cs"/>
            </a:endParaRPr>
          </a:p>
          <a:p>
            <a:pPr marL="347472" indent="-347472" algn="l" defTabSz="457200">
              <a:spcBef>
                <a:spcPts val="480"/>
              </a:spcBef>
              <a:spcAft>
                <a:spcPts val="600"/>
              </a:spcAft>
              <a:buClr>
                <a:srgbClr val="F5A408"/>
              </a:buClr>
              <a:buSzPct val="80000"/>
              <a:buFont typeface="Wingdings 3"/>
              <a:buChar char=""/>
            </a:pPr>
            <a:endParaRPr lang="it-IT" sz="2800" dirty="0">
              <a:latin typeface="Century Gothic"/>
            </a:endParaRPr>
          </a:p>
          <a:p>
            <a:pPr marL="0" indent="0" algn="l" defTabSz="457200">
              <a:spcBef>
                <a:spcPts val="480"/>
              </a:spcBef>
              <a:spcAft>
                <a:spcPts val="600"/>
              </a:spcAft>
              <a:buClr>
                <a:srgbClr val="F5A408"/>
              </a:buClr>
              <a:buSzPct val="80000"/>
              <a:buNone/>
            </a:pPr>
            <a:endParaRPr lang="it-IT" sz="2800" b="0" i="0" dirty="0">
              <a:solidFill>
                <a:schemeClr val="tx1"/>
              </a:solidFill>
              <a:latin typeface="Century Gothic"/>
              <a:ea typeface="+mj-ea"/>
              <a:cs typeface="+mj-cs"/>
            </a:endParaRPr>
          </a:p>
          <a:p>
            <a:pPr marL="740664" lvl="1" indent="-283464" algn="l" defTabSz="457200">
              <a:spcBef>
                <a:spcPts val="432"/>
              </a:spcBef>
              <a:spcAft>
                <a:spcPts val="600"/>
              </a:spcAft>
              <a:buClr>
                <a:srgbClr val="F5A408"/>
              </a:buClr>
              <a:buSzPct val="80000"/>
              <a:buFont typeface="Wingdings 3"/>
              <a:buChar char=""/>
            </a:pPr>
            <a:endParaRPr lang="it-IT" sz="1800" b="0" i="0" dirty="0">
              <a:solidFill>
                <a:schemeClr val="tx1"/>
              </a:solidFill>
              <a:latin typeface="Century Gothic"/>
              <a:ea typeface="+mj-ea"/>
              <a:cs typeface="+mj-cs"/>
            </a:endParaRPr>
          </a:p>
          <a:p>
            <a:pPr marL="457200" lvl="1" indent="0" algn="l" defTabSz="457200">
              <a:spcBef>
                <a:spcPts val="432"/>
              </a:spcBef>
              <a:spcAft>
                <a:spcPts val="600"/>
              </a:spcAft>
              <a:buClr>
                <a:srgbClr val="F5A408"/>
              </a:buClr>
              <a:buSzPct val="80000"/>
              <a:buNone/>
            </a:pPr>
            <a:endParaRPr lang="it-IT" sz="1800" b="0" i="0" dirty="0">
              <a:solidFill>
                <a:schemeClr val="tx1"/>
              </a:solidFill>
              <a:latin typeface="Century Gothic"/>
              <a:ea typeface="+mj-ea"/>
              <a:cs typeface="+mj-cs"/>
            </a:endParaRPr>
          </a:p>
        </p:txBody>
      </p:sp>
      <p:pic>
        <p:nvPicPr>
          <p:cNvPr id="5" name="Slide 12 Recorded Sound">
            <a:hlinkClick r:id="" action="ppaction://media"/>
            <a:extLst>
              <a:ext uri="{FF2B5EF4-FFF2-40B4-BE49-F238E27FC236}">
                <a16:creationId xmlns:a16="http://schemas.microsoft.com/office/drawing/2014/main" id="{1306D78F-9E22-47B5-A093-6AABFF426EB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197725" y="1749883"/>
            <a:ext cx="406400" cy="406400"/>
          </a:xfrm>
          <a:prstGeom prst="rect">
            <a:avLst/>
          </a:prstGeom>
        </p:spPr>
      </p:pic>
    </p:spTree>
    <p:extLst>
      <p:ext uri="{BB962C8B-B14F-4D97-AF65-F5344CB8AC3E}">
        <p14:creationId xmlns:p14="http://schemas.microsoft.com/office/powerpoint/2010/main" val="1815767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07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Writing Activities</a:t>
            </a:r>
          </a:p>
        </p:txBody>
      </p:sp>
      <p:sp>
        <p:nvSpPr>
          <p:cNvPr id="3" name="Segnaposto contenuto 2"/>
          <p:cNvSpPr>
            <a:spLocks noGrp="1"/>
          </p:cNvSpPr>
          <p:nvPr>
            <p:ph idx="1"/>
          </p:nvPr>
        </p:nvSpPr>
        <p:spPr/>
        <p:txBody>
          <a:bodyPr>
            <a:normAutofit/>
          </a:bodyPr>
          <a:lstStyle/>
          <a:p>
            <a:pPr marL="347472" indent="-347472" algn="l" defTabSz="457200">
              <a:spcBef>
                <a:spcPts val="480"/>
              </a:spcBef>
              <a:spcAft>
                <a:spcPts val="600"/>
              </a:spcAft>
              <a:buClr>
                <a:srgbClr val="F5A408"/>
              </a:buClr>
              <a:buSzPct val="80000"/>
              <a:buFont typeface="Wingdings 3"/>
              <a:buChar char=""/>
            </a:pPr>
            <a:r>
              <a:rPr lang="it-IT" sz="2800" b="0" i="0" dirty="0">
                <a:solidFill>
                  <a:schemeClr val="tx1"/>
                </a:solidFill>
                <a:latin typeface="Century Gothic"/>
                <a:ea typeface="+mj-ea"/>
                <a:cs typeface="+mj-cs"/>
              </a:rPr>
              <a:t>Informal emails </a:t>
            </a:r>
          </a:p>
          <a:p>
            <a:pPr marL="347472" indent="-347472" algn="l" defTabSz="457200">
              <a:spcBef>
                <a:spcPts val="480"/>
              </a:spcBef>
              <a:spcAft>
                <a:spcPts val="600"/>
              </a:spcAft>
              <a:buClr>
                <a:srgbClr val="F5A408"/>
              </a:buClr>
              <a:buSzPct val="80000"/>
              <a:buFont typeface="Wingdings 3"/>
              <a:buChar char=""/>
            </a:pPr>
            <a:endParaRPr lang="it-IT" sz="2800" b="0" i="0" dirty="0">
              <a:solidFill>
                <a:schemeClr val="tx1"/>
              </a:solidFill>
              <a:latin typeface="Century Gothic"/>
              <a:ea typeface="+mj-ea"/>
              <a:cs typeface="+mj-cs"/>
            </a:endParaRPr>
          </a:p>
          <a:p>
            <a:pPr marL="347472" indent="-347472" algn="l" defTabSz="457200">
              <a:spcBef>
                <a:spcPts val="480"/>
              </a:spcBef>
              <a:spcAft>
                <a:spcPts val="600"/>
              </a:spcAft>
              <a:buClr>
                <a:srgbClr val="F5A408"/>
              </a:buClr>
              <a:buSzPct val="80000"/>
              <a:buFont typeface="Wingdings 3"/>
              <a:buChar char=""/>
            </a:pPr>
            <a:r>
              <a:rPr lang="it-IT" sz="2800" dirty="0">
                <a:latin typeface="Century Gothic"/>
              </a:rPr>
              <a:t>Formal emails</a:t>
            </a:r>
          </a:p>
          <a:p>
            <a:pPr marL="347472" indent="-347472" algn="l" defTabSz="457200">
              <a:spcBef>
                <a:spcPts val="480"/>
              </a:spcBef>
              <a:spcAft>
                <a:spcPts val="600"/>
              </a:spcAft>
              <a:buClr>
                <a:srgbClr val="F5A408"/>
              </a:buClr>
              <a:buSzPct val="80000"/>
              <a:buFont typeface="Wingdings 3"/>
              <a:buChar char=""/>
            </a:pPr>
            <a:endParaRPr lang="it-IT" sz="2800" dirty="0">
              <a:latin typeface="Century Gothic"/>
            </a:endParaRPr>
          </a:p>
          <a:p>
            <a:pPr marL="347472" indent="-347472" algn="l" defTabSz="457200">
              <a:spcBef>
                <a:spcPts val="480"/>
              </a:spcBef>
              <a:spcAft>
                <a:spcPts val="600"/>
              </a:spcAft>
              <a:buClr>
                <a:srgbClr val="F5A408"/>
              </a:buClr>
              <a:buSzPct val="80000"/>
              <a:buFont typeface="Wingdings 3"/>
              <a:buChar char=""/>
            </a:pPr>
            <a:r>
              <a:rPr lang="it-IT" sz="2800" dirty="0">
                <a:latin typeface="Century Gothic"/>
              </a:rPr>
              <a:t>Rephrasing</a:t>
            </a:r>
          </a:p>
          <a:p>
            <a:pPr marL="0" indent="0" algn="l" defTabSz="457200">
              <a:spcBef>
                <a:spcPts val="480"/>
              </a:spcBef>
              <a:spcAft>
                <a:spcPts val="600"/>
              </a:spcAft>
              <a:buClr>
                <a:srgbClr val="F5A408"/>
              </a:buClr>
              <a:buSzPct val="80000"/>
              <a:buNone/>
            </a:pPr>
            <a:endParaRPr lang="it-IT" sz="2800" dirty="0">
              <a:latin typeface="Century Gothic"/>
            </a:endParaRPr>
          </a:p>
          <a:p>
            <a:pPr marL="347472" indent="-347472" algn="l" defTabSz="457200">
              <a:spcBef>
                <a:spcPts val="480"/>
              </a:spcBef>
              <a:spcAft>
                <a:spcPts val="600"/>
              </a:spcAft>
              <a:buClr>
                <a:srgbClr val="F5A408"/>
              </a:buClr>
              <a:buSzPct val="80000"/>
              <a:buFont typeface="Wingdings 3"/>
              <a:buChar char=""/>
            </a:pPr>
            <a:endParaRPr lang="it-IT" sz="2800" b="0" i="0" dirty="0">
              <a:solidFill>
                <a:schemeClr val="tx1"/>
              </a:solidFill>
              <a:latin typeface="Century Gothic"/>
              <a:ea typeface="+mj-ea"/>
              <a:cs typeface="+mj-cs"/>
            </a:endParaRPr>
          </a:p>
          <a:p>
            <a:pPr marL="0" indent="0" algn="l" defTabSz="457200">
              <a:spcBef>
                <a:spcPts val="480"/>
              </a:spcBef>
              <a:spcAft>
                <a:spcPts val="600"/>
              </a:spcAft>
              <a:buClr>
                <a:srgbClr val="F5A408"/>
              </a:buClr>
              <a:buSzPct val="80000"/>
              <a:buNone/>
            </a:pPr>
            <a:endParaRPr lang="it-IT" sz="2800" b="0" i="0" dirty="0">
              <a:solidFill>
                <a:schemeClr val="tx1"/>
              </a:solidFill>
              <a:latin typeface="Century Gothic"/>
              <a:ea typeface="+mj-ea"/>
              <a:cs typeface="+mj-cs"/>
            </a:endParaRPr>
          </a:p>
          <a:p>
            <a:pPr marL="347472" indent="-347472" algn="l" defTabSz="457200">
              <a:spcBef>
                <a:spcPts val="480"/>
              </a:spcBef>
              <a:spcAft>
                <a:spcPts val="600"/>
              </a:spcAft>
              <a:buClr>
                <a:srgbClr val="F5A408"/>
              </a:buClr>
              <a:buSzPct val="80000"/>
              <a:buFont typeface="Wingdings 3"/>
              <a:buChar char=""/>
            </a:pPr>
            <a:endParaRPr lang="it-IT" sz="2800" dirty="0">
              <a:latin typeface="Century Gothic"/>
            </a:endParaRPr>
          </a:p>
          <a:p>
            <a:pPr marL="0" indent="0" algn="l" defTabSz="457200">
              <a:spcBef>
                <a:spcPts val="480"/>
              </a:spcBef>
              <a:spcAft>
                <a:spcPts val="600"/>
              </a:spcAft>
              <a:buClr>
                <a:srgbClr val="F5A408"/>
              </a:buClr>
              <a:buSzPct val="80000"/>
              <a:buNone/>
            </a:pPr>
            <a:endParaRPr lang="it-IT" sz="2800" b="0" i="0" dirty="0">
              <a:solidFill>
                <a:schemeClr val="tx1"/>
              </a:solidFill>
              <a:latin typeface="Century Gothic"/>
              <a:ea typeface="+mj-ea"/>
              <a:cs typeface="+mj-cs"/>
            </a:endParaRPr>
          </a:p>
          <a:p>
            <a:pPr marL="740664" lvl="1" indent="-283464" algn="l" defTabSz="457200">
              <a:spcBef>
                <a:spcPts val="432"/>
              </a:spcBef>
              <a:spcAft>
                <a:spcPts val="600"/>
              </a:spcAft>
              <a:buClr>
                <a:srgbClr val="F5A408"/>
              </a:buClr>
              <a:buSzPct val="80000"/>
              <a:buFont typeface="Wingdings 3"/>
              <a:buChar char=""/>
            </a:pPr>
            <a:endParaRPr lang="it-IT" sz="1800" b="0" i="0" dirty="0">
              <a:solidFill>
                <a:schemeClr val="tx1"/>
              </a:solidFill>
              <a:latin typeface="Century Gothic"/>
              <a:ea typeface="+mj-ea"/>
              <a:cs typeface="+mj-cs"/>
            </a:endParaRPr>
          </a:p>
          <a:p>
            <a:pPr marL="457200" lvl="1" indent="0" algn="l" defTabSz="457200">
              <a:spcBef>
                <a:spcPts val="432"/>
              </a:spcBef>
              <a:spcAft>
                <a:spcPts val="600"/>
              </a:spcAft>
              <a:buClr>
                <a:srgbClr val="F5A408"/>
              </a:buClr>
              <a:buSzPct val="80000"/>
              <a:buNone/>
            </a:pPr>
            <a:endParaRPr lang="it-IT" sz="1800" b="0" i="0" dirty="0">
              <a:solidFill>
                <a:schemeClr val="tx1"/>
              </a:solidFill>
              <a:latin typeface="Century Gothic"/>
              <a:ea typeface="+mj-ea"/>
              <a:cs typeface="+mj-cs"/>
            </a:endParaRPr>
          </a:p>
        </p:txBody>
      </p:sp>
      <p:pic>
        <p:nvPicPr>
          <p:cNvPr id="4" name="Slide 12 Recorded Sound">
            <a:hlinkClick r:id="" action="ppaction://media"/>
            <a:extLst>
              <a:ext uri="{FF2B5EF4-FFF2-40B4-BE49-F238E27FC236}">
                <a16:creationId xmlns:a16="http://schemas.microsoft.com/office/drawing/2014/main" id="{1C5915D1-7DDD-45DE-AA25-26E26DD8C73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726674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1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z="4400" dirty="0" err="1"/>
              <a:t>Individual</a:t>
            </a:r>
            <a:r>
              <a:rPr lang="it-IT" sz="4400" dirty="0"/>
              <a:t> </a:t>
            </a:r>
            <a:r>
              <a:rPr lang="it-IT" sz="4400" dirty="0" err="1"/>
              <a:t>Study</a:t>
            </a:r>
            <a:endParaRPr lang="it-IT" dirty="0"/>
          </a:p>
        </p:txBody>
      </p:sp>
      <p:sp>
        <p:nvSpPr>
          <p:cNvPr id="3" name="Segnaposto contenuto 2"/>
          <p:cNvSpPr>
            <a:spLocks noGrp="1"/>
          </p:cNvSpPr>
          <p:nvPr>
            <p:ph idx="1"/>
          </p:nvPr>
        </p:nvSpPr>
        <p:spPr/>
        <p:txBody>
          <a:bodyPr>
            <a:normAutofit/>
          </a:bodyPr>
          <a:lstStyle/>
          <a:p>
            <a:pPr marL="347472" indent="-347472" algn="l" defTabSz="457200">
              <a:spcBef>
                <a:spcPts val="480"/>
              </a:spcBef>
              <a:spcAft>
                <a:spcPts val="600"/>
              </a:spcAft>
              <a:buClr>
                <a:srgbClr val="F5A408"/>
              </a:buClr>
              <a:buSzPct val="80000"/>
              <a:buFont typeface="Wingdings 3"/>
              <a:buChar char=""/>
            </a:pPr>
            <a:r>
              <a:rPr lang="it-IT" sz="2800" b="0" i="0" dirty="0">
                <a:solidFill>
                  <a:schemeClr val="tx1"/>
                </a:solidFill>
                <a:latin typeface="Century Gothic"/>
                <a:ea typeface="+mj-ea"/>
                <a:cs typeface="+mj-cs"/>
              </a:rPr>
              <a:t>Extensive reading + listening</a:t>
            </a:r>
          </a:p>
          <a:p>
            <a:pPr marL="347472" indent="-347472" algn="l" defTabSz="457200">
              <a:spcBef>
                <a:spcPts val="480"/>
              </a:spcBef>
              <a:spcAft>
                <a:spcPts val="600"/>
              </a:spcAft>
              <a:buClr>
                <a:srgbClr val="F5A408"/>
              </a:buClr>
              <a:buSzPct val="80000"/>
              <a:buFont typeface="Wingdings 3"/>
              <a:buChar char=""/>
            </a:pPr>
            <a:endParaRPr lang="it-IT" sz="2800" b="0" i="0" dirty="0">
              <a:solidFill>
                <a:schemeClr val="tx1"/>
              </a:solidFill>
              <a:latin typeface="Century Gothic"/>
              <a:ea typeface="+mj-ea"/>
              <a:cs typeface="+mj-cs"/>
            </a:endParaRPr>
          </a:p>
          <a:p>
            <a:pPr marL="347472" indent="-347472" algn="l" defTabSz="457200">
              <a:spcBef>
                <a:spcPts val="480"/>
              </a:spcBef>
              <a:spcAft>
                <a:spcPts val="600"/>
              </a:spcAft>
              <a:buClr>
                <a:srgbClr val="F5A408"/>
              </a:buClr>
              <a:buSzPct val="80000"/>
              <a:buFont typeface="Wingdings 3"/>
              <a:buChar char=""/>
            </a:pPr>
            <a:r>
              <a:rPr lang="it-IT" sz="2800" dirty="0" err="1">
                <a:latin typeface="Century Gothic"/>
              </a:rPr>
              <a:t>Exercises</a:t>
            </a:r>
            <a:endParaRPr lang="it-IT" sz="2800" dirty="0">
              <a:latin typeface="Century Gothic"/>
            </a:endParaRPr>
          </a:p>
          <a:p>
            <a:pPr marL="347472" indent="-347472" algn="l" defTabSz="457200">
              <a:spcBef>
                <a:spcPts val="480"/>
              </a:spcBef>
              <a:spcAft>
                <a:spcPts val="600"/>
              </a:spcAft>
              <a:buClr>
                <a:srgbClr val="F5A408"/>
              </a:buClr>
              <a:buSzPct val="80000"/>
              <a:buFont typeface="Wingdings 3"/>
              <a:buChar char=""/>
            </a:pPr>
            <a:endParaRPr lang="it-IT" sz="2800" b="0" i="0" dirty="0">
              <a:solidFill>
                <a:schemeClr val="tx1"/>
              </a:solidFill>
              <a:latin typeface="Century Gothic"/>
              <a:ea typeface="+mj-ea"/>
              <a:cs typeface="+mj-cs"/>
            </a:endParaRPr>
          </a:p>
          <a:p>
            <a:pPr marL="347472" indent="-347472" algn="l" defTabSz="457200">
              <a:spcBef>
                <a:spcPts val="480"/>
              </a:spcBef>
              <a:spcAft>
                <a:spcPts val="600"/>
              </a:spcAft>
              <a:buClr>
                <a:srgbClr val="F5A408"/>
              </a:buClr>
              <a:buSzPct val="80000"/>
              <a:buFont typeface="Wingdings 3"/>
              <a:buChar char=""/>
            </a:pPr>
            <a:r>
              <a:rPr lang="it-IT" sz="2800" dirty="0" err="1">
                <a:latin typeface="Century Gothic"/>
              </a:rPr>
              <a:t>Writing</a:t>
            </a:r>
            <a:r>
              <a:rPr lang="it-IT" sz="2800" dirty="0">
                <a:latin typeface="Century Gothic"/>
              </a:rPr>
              <a:t> </a:t>
            </a:r>
            <a:endParaRPr lang="it-IT" sz="2800" b="0" i="0" dirty="0">
              <a:solidFill>
                <a:schemeClr val="tx1"/>
              </a:solidFill>
              <a:latin typeface="Century Gothic"/>
              <a:ea typeface="+mj-ea"/>
              <a:cs typeface="+mj-cs"/>
            </a:endParaRPr>
          </a:p>
          <a:p>
            <a:pPr marL="347472" indent="-347472" algn="l" defTabSz="457200">
              <a:spcBef>
                <a:spcPts val="480"/>
              </a:spcBef>
              <a:spcAft>
                <a:spcPts val="600"/>
              </a:spcAft>
              <a:buClr>
                <a:srgbClr val="F5A408"/>
              </a:buClr>
              <a:buSzPct val="80000"/>
              <a:buFont typeface="Wingdings 3"/>
              <a:buChar char=""/>
            </a:pPr>
            <a:endParaRPr lang="it-IT" sz="2800" dirty="0">
              <a:latin typeface="Century Gothic"/>
            </a:endParaRPr>
          </a:p>
          <a:p>
            <a:pPr marL="0" indent="0" algn="l" defTabSz="457200">
              <a:spcBef>
                <a:spcPts val="480"/>
              </a:spcBef>
              <a:spcAft>
                <a:spcPts val="600"/>
              </a:spcAft>
              <a:buClr>
                <a:srgbClr val="F5A408"/>
              </a:buClr>
              <a:buSzPct val="80000"/>
              <a:buNone/>
            </a:pPr>
            <a:endParaRPr lang="it-IT" sz="2800" b="0" i="0" dirty="0">
              <a:solidFill>
                <a:schemeClr val="tx1"/>
              </a:solidFill>
              <a:latin typeface="Century Gothic"/>
              <a:ea typeface="+mj-ea"/>
              <a:cs typeface="+mj-cs"/>
            </a:endParaRPr>
          </a:p>
          <a:p>
            <a:pPr marL="740664" lvl="1" indent="-283464" algn="l" defTabSz="457200">
              <a:spcBef>
                <a:spcPts val="432"/>
              </a:spcBef>
              <a:spcAft>
                <a:spcPts val="600"/>
              </a:spcAft>
              <a:buClr>
                <a:srgbClr val="F5A408"/>
              </a:buClr>
              <a:buSzPct val="80000"/>
              <a:buFont typeface="Wingdings 3"/>
              <a:buChar char=""/>
            </a:pPr>
            <a:endParaRPr lang="it-IT" sz="1800" b="0" i="0" dirty="0">
              <a:solidFill>
                <a:schemeClr val="tx1"/>
              </a:solidFill>
              <a:latin typeface="Century Gothic"/>
              <a:ea typeface="+mj-ea"/>
              <a:cs typeface="+mj-cs"/>
            </a:endParaRPr>
          </a:p>
          <a:p>
            <a:pPr marL="457200" lvl="1" indent="0" algn="l" defTabSz="457200">
              <a:spcBef>
                <a:spcPts val="432"/>
              </a:spcBef>
              <a:spcAft>
                <a:spcPts val="600"/>
              </a:spcAft>
              <a:buClr>
                <a:srgbClr val="F5A408"/>
              </a:buClr>
              <a:buSzPct val="80000"/>
              <a:buNone/>
            </a:pPr>
            <a:endParaRPr lang="it-IT" sz="1800" b="0" i="0" dirty="0">
              <a:solidFill>
                <a:schemeClr val="tx1"/>
              </a:solidFill>
              <a:latin typeface="Century Gothic"/>
              <a:ea typeface="+mj-ea"/>
              <a:cs typeface="+mj-cs"/>
            </a:endParaRPr>
          </a:p>
        </p:txBody>
      </p:sp>
      <p:pic>
        <p:nvPicPr>
          <p:cNvPr id="4" name="Slide 14 Recorded Sound">
            <a:hlinkClick r:id="" action="ppaction://media"/>
            <a:extLst>
              <a:ext uri="{FF2B5EF4-FFF2-40B4-BE49-F238E27FC236}">
                <a16:creationId xmlns:a16="http://schemas.microsoft.com/office/drawing/2014/main" id="{45765EEB-7CB6-45DA-B0DE-CF698BFCF14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3145004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51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z="4400" dirty="0" err="1"/>
              <a:t>Individual</a:t>
            </a:r>
            <a:r>
              <a:rPr lang="it-IT" sz="4400" dirty="0"/>
              <a:t> </a:t>
            </a:r>
            <a:r>
              <a:rPr lang="it-IT" sz="4400" dirty="0" err="1"/>
              <a:t>Study</a:t>
            </a:r>
            <a:endParaRPr lang="it-IT" dirty="0"/>
          </a:p>
        </p:txBody>
      </p:sp>
      <p:sp>
        <p:nvSpPr>
          <p:cNvPr id="3" name="Segnaposto contenuto 2"/>
          <p:cNvSpPr>
            <a:spLocks noGrp="1"/>
          </p:cNvSpPr>
          <p:nvPr>
            <p:ph idx="1"/>
          </p:nvPr>
        </p:nvSpPr>
        <p:spPr/>
        <p:txBody>
          <a:bodyPr>
            <a:normAutofit/>
          </a:bodyPr>
          <a:lstStyle/>
          <a:p>
            <a:pPr marL="347472" indent="-347472" algn="l" defTabSz="457200">
              <a:spcBef>
                <a:spcPts val="480"/>
              </a:spcBef>
              <a:spcAft>
                <a:spcPts val="600"/>
              </a:spcAft>
              <a:buClr>
                <a:srgbClr val="F5A408"/>
              </a:buClr>
              <a:buSzPct val="80000"/>
              <a:buFont typeface="Wingdings 3"/>
              <a:buChar char=""/>
            </a:pPr>
            <a:r>
              <a:rPr lang="it-IT" sz="2800" b="0" i="0" dirty="0">
                <a:solidFill>
                  <a:schemeClr val="tx1"/>
                </a:solidFill>
                <a:latin typeface="Century Gothic"/>
                <a:ea typeface="+mj-ea"/>
                <a:cs typeface="+mj-cs"/>
              </a:rPr>
              <a:t>Extensive reading + listening</a:t>
            </a:r>
          </a:p>
          <a:p>
            <a:pPr marL="347472" indent="-347472" algn="l" defTabSz="457200">
              <a:spcBef>
                <a:spcPts val="480"/>
              </a:spcBef>
              <a:spcAft>
                <a:spcPts val="600"/>
              </a:spcAft>
              <a:buClr>
                <a:srgbClr val="F5A408"/>
              </a:buClr>
              <a:buSzPct val="80000"/>
              <a:buFont typeface="Wingdings 3"/>
              <a:buChar char=""/>
            </a:pPr>
            <a:endParaRPr lang="it-IT" sz="2800" b="0" i="0" dirty="0">
              <a:solidFill>
                <a:schemeClr val="tx1"/>
              </a:solidFill>
              <a:latin typeface="Century Gothic"/>
              <a:ea typeface="+mj-ea"/>
              <a:cs typeface="+mj-cs"/>
            </a:endParaRPr>
          </a:p>
          <a:p>
            <a:pPr marL="0" indent="0" algn="l" defTabSz="457200">
              <a:spcBef>
                <a:spcPts val="480"/>
              </a:spcBef>
              <a:spcAft>
                <a:spcPts val="600"/>
              </a:spcAft>
              <a:buClr>
                <a:srgbClr val="F5A408"/>
              </a:buClr>
              <a:buSzPct val="80000"/>
              <a:buNone/>
            </a:pPr>
            <a:r>
              <a:rPr lang="it-IT" sz="2800" dirty="0">
                <a:latin typeface="Century Gothic"/>
              </a:rPr>
              <a:t>	Why listening?</a:t>
            </a:r>
          </a:p>
          <a:p>
            <a:pPr marL="0" indent="0" algn="l" defTabSz="457200">
              <a:spcBef>
                <a:spcPts val="480"/>
              </a:spcBef>
              <a:spcAft>
                <a:spcPts val="600"/>
              </a:spcAft>
              <a:buClr>
                <a:srgbClr val="F5A408"/>
              </a:buClr>
              <a:buSzPct val="80000"/>
              <a:buNone/>
            </a:pPr>
            <a:endParaRPr lang="it-IT" sz="2800" dirty="0">
              <a:latin typeface="Century Gothic"/>
            </a:endParaRPr>
          </a:p>
          <a:p>
            <a:pPr marL="0" indent="0" algn="l" defTabSz="457200">
              <a:spcBef>
                <a:spcPts val="480"/>
              </a:spcBef>
              <a:spcAft>
                <a:spcPts val="600"/>
              </a:spcAft>
              <a:buClr>
                <a:srgbClr val="F5A408"/>
              </a:buClr>
              <a:buSzPct val="80000"/>
              <a:buNone/>
            </a:pPr>
            <a:endParaRPr lang="it-IT" sz="2800" b="0" i="0" dirty="0">
              <a:solidFill>
                <a:schemeClr val="tx1"/>
              </a:solidFill>
              <a:latin typeface="Century Gothic"/>
              <a:ea typeface="+mj-ea"/>
              <a:cs typeface="+mj-cs"/>
            </a:endParaRPr>
          </a:p>
          <a:p>
            <a:pPr marL="347472" indent="-347472" algn="l" defTabSz="457200">
              <a:spcBef>
                <a:spcPts val="480"/>
              </a:spcBef>
              <a:spcAft>
                <a:spcPts val="600"/>
              </a:spcAft>
              <a:buClr>
                <a:srgbClr val="F5A408"/>
              </a:buClr>
              <a:buSzPct val="80000"/>
              <a:buFont typeface="Wingdings 3"/>
              <a:buChar char=""/>
            </a:pPr>
            <a:endParaRPr lang="it-IT" sz="2800" dirty="0">
              <a:latin typeface="Century Gothic"/>
            </a:endParaRPr>
          </a:p>
          <a:p>
            <a:pPr marL="0" indent="0" algn="l" defTabSz="457200">
              <a:spcBef>
                <a:spcPts val="480"/>
              </a:spcBef>
              <a:spcAft>
                <a:spcPts val="600"/>
              </a:spcAft>
              <a:buClr>
                <a:srgbClr val="F5A408"/>
              </a:buClr>
              <a:buSzPct val="80000"/>
              <a:buNone/>
            </a:pPr>
            <a:endParaRPr lang="it-IT" sz="2800" b="0" i="0" dirty="0">
              <a:solidFill>
                <a:schemeClr val="tx1"/>
              </a:solidFill>
              <a:latin typeface="Century Gothic"/>
              <a:ea typeface="+mj-ea"/>
              <a:cs typeface="+mj-cs"/>
            </a:endParaRPr>
          </a:p>
          <a:p>
            <a:pPr marL="740664" lvl="1" indent="-283464" algn="l" defTabSz="457200">
              <a:spcBef>
                <a:spcPts val="432"/>
              </a:spcBef>
              <a:spcAft>
                <a:spcPts val="600"/>
              </a:spcAft>
              <a:buClr>
                <a:srgbClr val="F5A408"/>
              </a:buClr>
              <a:buSzPct val="80000"/>
              <a:buFont typeface="Wingdings 3"/>
              <a:buChar char=""/>
            </a:pPr>
            <a:endParaRPr lang="it-IT" sz="1800" b="0" i="0" dirty="0">
              <a:solidFill>
                <a:schemeClr val="tx1"/>
              </a:solidFill>
              <a:latin typeface="Century Gothic"/>
              <a:ea typeface="+mj-ea"/>
              <a:cs typeface="+mj-cs"/>
            </a:endParaRPr>
          </a:p>
          <a:p>
            <a:pPr marL="457200" lvl="1" indent="0" algn="l" defTabSz="457200">
              <a:spcBef>
                <a:spcPts val="432"/>
              </a:spcBef>
              <a:spcAft>
                <a:spcPts val="600"/>
              </a:spcAft>
              <a:buClr>
                <a:srgbClr val="F5A408"/>
              </a:buClr>
              <a:buSzPct val="80000"/>
              <a:buNone/>
            </a:pPr>
            <a:endParaRPr lang="it-IT" sz="1800" b="0" i="0" dirty="0">
              <a:solidFill>
                <a:schemeClr val="tx1"/>
              </a:solidFill>
              <a:latin typeface="Century Gothic"/>
              <a:ea typeface="+mj-ea"/>
              <a:cs typeface="+mj-cs"/>
            </a:endParaRPr>
          </a:p>
        </p:txBody>
      </p:sp>
      <p:pic>
        <p:nvPicPr>
          <p:cNvPr id="5" name="Slide 15 Recorded Sound">
            <a:hlinkClick r:id="" action="ppaction://media"/>
            <a:extLst>
              <a:ext uri="{FF2B5EF4-FFF2-40B4-BE49-F238E27FC236}">
                <a16:creationId xmlns:a16="http://schemas.microsoft.com/office/drawing/2014/main" id="{94C984E3-E1B9-41A5-BA67-DBAACB6508F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58401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48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z="4400" dirty="0" err="1"/>
              <a:t>Individual</a:t>
            </a:r>
            <a:r>
              <a:rPr lang="it-IT" sz="4400" dirty="0"/>
              <a:t> </a:t>
            </a:r>
            <a:r>
              <a:rPr lang="it-IT" sz="4400" dirty="0" err="1"/>
              <a:t>Study</a:t>
            </a:r>
            <a:endParaRPr lang="it-IT" dirty="0"/>
          </a:p>
        </p:txBody>
      </p:sp>
      <p:sp>
        <p:nvSpPr>
          <p:cNvPr id="3" name="Segnaposto contenuto 2"/>
          <p:cNvSpPr>
            <a:spLocks noGrp="1"/>
          </p:cNvSpPr>
          <p:nvPr>
            <p:ph idx="1"/>
          </p:nvPr>
        </p:nvSpPr>
        <p:spPr>
          <a:xfrm>
            <a:off x="875201" y="1500468"/>
            <a:ext cx="8946541" cy="4195481"/>
          </a:xfrm>
        </p:spPr>
        <p:txBody>
          <a:bodyPr>
            <a:normAutofit/>
          </a:bodyPr>
          <a:lstStyle/>
          <a:p>
            <a:pPr marL="0" indent="0">
              <a:buNone/>
              <a:defRPr/>
            </a:pPr>
            <a:r>
              <a:rPr lang="it-IT" altLang="it-IT" sz="2800" dirty="0"/>
              <a:t>In every-day communication, what percent does listening play?</a:t>
            </a:r>
          </a:p>
          <a:p>
            <a:pPr marL="0" indent="0" algn="ctr">
              <a:buNone/>
              <a:defRPr/>
            </a:pPr>
            <a:r>
              <a:rPr lang="it-IT" altLang="it-IT" sz="2800" dirty="0"/>
              <a:t>30%		45%		60%		90%</a:t>
            </a:r>
          </a:p>
          <a:p>
            <a:pPr marL="0" indent="0">
              <a:buNone/>
              <a:defRPr/>
            </a:pPr>
            <a:endParaRPr lang="it-IT" altLang="it-IT" sz="2800" dirty="0"/>
          </a:p>
          <a:p>
            <a:pPr marL="0" indent="0" algn="l" defTabSz="457200">
              <a:spcBef>
                <a:spcPts val="480"/>
              </a:spcBef>
              <a:spcAft>
                <a:spcPts val="600"/>
              </a:spcAft>
              <a:buClr>
                <a:srgbClr val="F5A408"/>
              </a:buClr>
              <a:buSzPct val="80000"/>
              <a:buNone/>
            </a:pPr>
            <a:endParaRPr lang="it-IT" sz="2800" dirty="0">
              <a:latin typeface="Century Gothic"/>
            </a:endParaRPr>
          </a:p>
          <a:p>
            <a:pPr marL="0" indent="0" algn="l" defTabSz="457200">
              <a:spcBef>
                <a:spcPts val="480"/>
              </a:spcBef>
              <a:spcAft>
                <a:spcPts val="600"/>
              </a:spcAft>
              <a:buClr>
                <a:srgbClr val="F5A408"/>
              </a:buClr>
              <a:buSzPct val="80000"/>
              <a:buNone/>
            </a:pPr>
            <a:endParaRPr lang="it-IT" sz="2800" dirty="0">
              <a:latin typeface="Century Gothic"/>
            </a:endParaRPr>
          </a:p>
          <a:p>
            <a:pPr marL="0" indent="0" algn="l" defTabSz="457200">
              <a:spcBef>
                <a:spcPts val="480"/>
              </a:spcBef>
              <a:spcAft>
                <a:spcPts val="600"/>
              </a:spcAft>
              <a:buClr>
                <a:srgbClr val="F5A408"/>
              </a:buClr>
              <a:buSzPct val="80000"/>
              <a:buNone/>
            </a:pPr>
            <a:endParaRPr lang="it-IT" sz="2800" b="0" i="0" dirty="0">
              <a:solidFill>
                <a:schemeClr val="tx1"/>
              </a:solidFill>
              <a:latin typeface="Century Gothic"/>
              <a:ea typeface="+mj-ea"/>
              <a:cs typeface="+mj-cs"/>
            </a:endParaRPr>
          </a:p>
          <a:p>
            <a:pPr marL="347472" indent="-347472" algn="l" defTabSz="457200">
              <a:spcBef>
                <a:spcPts val="480"/>
              </a:spcBef>
              <a:spcAft>
                <a:spcPts val="600"/>
              </a:spcAft>
              <a:buClr>
                <a:srgbClr val="F5A408"/>
              </a:buClr>
              <a:buSzPct val="80000"/>
              <a:buFont typeface="Wingdings 3"/>
              <a:buChar char=""/>
            </a:pPr>
            <a:endParaRPr lang="it-IT" sz="2800" dirty="0">
              <a:latin typeface="Century Gothic"/>
            </a:endParaRPr>
          </a:p>
          <a:p>
            <a:pPr marL="0" indent="0" algn="l" defTabSz="457200">
              <a:spcBef>
                <a:spcPts val="480"/>
              </a:spcBef>
              <a:spcAft>
                <a:spcPts val="600"/>
              </a:spcAft>
              <a:buClr>
                <a:srgbClr val="F5A408"/>
              </a:buClr>
              <a:buSzPct val="80000"/>
              <a:buNone/>
            </a:pPr>
            <a:endParaRPr lang="it-IT" sz="2800" b="0" i="0" dirty="0">
              <a:solidFill>
                <a:schemeClr val="tx1"/>
              </a:solidFill>
              <a:latin typeface="Century Gothic"/>
              <a:ea typeface="+mj-ea"/>
              <a:cs typeface="+mj-cs"/>
            </a:endParaRPr>
          </a:p>
          <a:p>
            <a:pPr marL="740664" lvl="1" indent="-283464" algn="l" defTabSz="457200">
              <a:spcBef>
                <a:spcPts val="432"/>
              </a:spcBef>
              <a:spcAft>
                <a:spcPts val="600"/>
              </a:spcAft>
              <a:buClr>
                <a:srgbClr val="F5A408"/>
              </a:buClr>
              <a:buSzPct val="80000"/>
              <a:buFont typeface="Wingdings 3"/>
              <a:buChar char=""/>
            </a:pPr>
            <a:endParaRPr lang="it-IT" sz="1800" b="0" i="0" dirty="0">
              <a:solidFill>
                <a:schemeClr val="tx1"/>
              </a:solidFill>
              <a:latin typeface="Century Gothic"/>
              <a:ea typeface="+mj-ea"/>
              <a:cs typeface="+mj-cs"/>
            </a:endParaRPr>
          </a:p>
          <a:p>
            <a:pPr marL="457200" lvl="1" indent="0" algn="l" defTabSz="457200">
              <a:spcBef>
                <a:spcPts val="432"/>
              </a:spcBef>
              <a:spcAft>
                <a:spcPts val="600"/>
              </a:spcAft>
              <a:buClr>
                <a:srgbClr val="F5A408"/>
              </a:buClr>
              <a:buSzPct val="80000"/>
              <a:buNone/>
            </a:pPr>
            <a:endParaRPr lang="it-IT" sz="1800" b="0" i="0" dirty="0">
              <a:solidFill>
                <a:schemeClr val="tx1"/>
              </a:solidFill>
              <a:latin typeface="Century Gothic"/>
              <a:ea typeface="+mj-ea"/>
              <a:cs typeface="+mj-cs"/>
            </a:endParaRPr>
          </a:p>
        </p:txBody>
      </p:sp>
      <p:pic>
        <p:nvPicPr>
          <p:cNvPr id="4" name="Slide 16 Recorded Sound">
            <a:hlinkClick r:id="" action="ppaction://media"/>
            <a:extLst>
              <a:ext uri="{FF2B5EF4-FFF2-40B4-BE49-F238E27FC236}">
                <a16:creationId xmlns:a16="http://schemas.microsoft.com/office/drawing/2014/main" id="{AC4A991E-F0E2-4861-8CE9-A65295CD253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07075" y="3863975"/>
            <a:ext cx="406400" cy="406400"/>
          </a:xfrm>
          <a:prstGeom prst="rect">
            <a:avLst/>
          </a:prstGeom>
        </p:spPr>
      </p:pic>
    </p:spTree>
    <p:extLst>
      <p:ext uri="{BB962C8B-B14F-4D97-AF65-F5344CB8AC3E}">
        <p14:creationId xmlns:p14="http://schemas.microsoft.com/office/powerpoint/2010/main" val="1934050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97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z="4400" dirty="0" err="1"/>
              <a:t>Individual</a:t>
            </a:r>
            <a:r>
              <a:rPr lang="it-IT" sz="4400" dirty="0"/>
              <a:t> </a:t>
            </a:r>
            <a:r>
              <a:rPr lang="it-IT" sz="4400" dirty="0" err="1"/>
              <a:t>Study</a:t>
            </a:r>
            <a:endParaRPr lang="it-IT" dirty="0"/>
          </a:p>
        </p:txBody>
      </p:sp>
      <p:sp>
        <p:nvSpPr>
          <p:cNvPr id="3" name="Segnaposto contenuto 2"/>
          <p:cNvSpPr>
            <a:spLocks noGrp="1"/>
          </p:cNvSpPr>
          <p:nvPr>
            <p:ph idx="1"/>
          </p:nvPr>
        </p:nvSpPr>
        <p:spPr>
          <a:xfrm>
            <a:off x="875201" y="1500468"/>
            <a:ext cx="8946541" cy="4195481"/>
          </a:xfrm>
        </p:spPr>
        <p:txBody>
          <a:bodyPr>
            <a:normAutofit/>
          </a:bodyPr>
          <a:lstStyle/>
          <a:p>
            <a:pPr marL="0" indent="0" algn="ctr">
              <a:buNone/>
              <a:defRPr/>
            </a:pPr>
            <a:r>
              <a:rPr lang="it-IT" altLang="it-IT" sz="2800" dirty="0"/>
              <a:t>Language = communication</a:t>
            </a:r>
          </a:p>
          <a:p>
            <a:pPr marL="0" indent="0" algn="ctr">
              <a:buNone/>
              <a:defRPr/>
            </a:pPr>
            <a:r>
              <a:rPr lang="it-IT" altLang="it-IT" sz="2800" dirty="0"/>
              <a:t>	</a:t>
            </a:r>
          </a:p>
          <a:p>
            <a:pPr marL="0" indent="0" algn="ctr">
              <a:buNone/>
              <a:defRPr/>
            </a:pPr>
            <a:r>
              <a:rPr lang="it-IT" altLang="it-IT" sz="2800" dirty="0"/>
              <a:t>45%	listening</a:t>
            </a:r>
          </a:p>
          <a:p>
            <a:pPr marL="0" indent="0" algn="l" defTabSz="457200">
              <a:spcBef>
                <a:spcPts val="480"/>
              </a:spcBef>
              <a:spcAft>
                <a:spcPts val="600"/>
              </a:spcAft>
              <a:buClr>
                <a:srgbClr val="F5A408"/>
              </a:buClr>
              <a:buSzPct val="80000"/>
              <a:buNone/>
            </a:pPr>
            <a:endParaRPr lang="it-IT" sz="2800" dirty="0">
              <a:latin typeface="Century Gothic"/>
            </a:endParaRPr>
          </a:p>
          <a:p>
            <a:pPr marL="0" indent="0" algn="l" defTabSz="457200">
              <a:spcBef>
                <a:spcPts val="480"/>
              </a:spcBef>
              <a:spcAft>
                <a:spcPts val="600"/>
              </a:spcAft>
              <a:buClr>
                <a:srgbClr val="F5A408"/>
              </a:buClr>
              <a:buSzPct val="80000"/>
              <a:buNone/>
            </a:pPr>
            <a:endParaRPr lang="it-IT" sz="2800" dirty="0">
              <a:latin typeface="Century Gothic"/>
            </a:endParaRPr>
          </a:p>
          <a:p>
            <a:pPr marL="0" indent="0" algn="l" defTabSz="457200">
              <a:spcBef>
                <a:spcPts val="480"/>
              </a:spcBef>
              <a:spcAft>
                <a:spcPts val="600"/>
              </a:spcAft>
              <a:buClr>
                <a:srgbClr val="F5A408"/>
              </a:buClr>
              <a:buSzPct val="80000"/>
              <a:buNone/>
            </a:pPr>
            <a:endParaRPr lang="it-IT" sz="2800" b="0" i="0" dirty="0">
              <a:solidFill>
                <a:schemeClr val="tx1"/>
              </a:solidFill>
              <a:latin typeface="Century Gothic"/>
              <a:ea typeface="+mj-ea"/>
              <a:cs typeface="+mj-cs"/>
            </a:endParaRPr>
          </a:p>
          <a:p>
            <a:pPr marL="347472" indent="-347472" algn="l" defTabSz="457200">
              <a:spcBef>
                <a:spcPts val="480"/>
              </a:spcBef>
              <a:spcAft>
                <a:spcPts val="600"/>
              </a:spcAft>
              <a:buClr>
                <a:srgbClr val="F5A408"/>
              </a:buClr>
              <a:buSzPct val="80000"/>
              <a:buFont typeface="Wingdings 3"/>
              <a:buChar char=""/>
            </a:pPr>
            <a:endParaRPr lang="it-IT" sz="2800" dirty="0">
              <a:latin typeface="Century Gothic"/>
            </a:endParaRPr>
          </a:p>
          <a:p>
            <a:pPr marL="0" indent="0" algn="l" defTabSz="457200">
              <a:spcBef>
                <a:spcPts val="480"/>
              </a:spcBef>
              <a:spcAft>
                <a:spcPts val="600"/>
              </a:spcAft>
              <a:buClr>
                <a:srgbClr val="F5A408"/>
              </a:buClr>
              <a:buSzPct val="80000"/>
              <a:buNone/>
            </a:pPr>
            <a:endParaRPr lang="it-IT" sz="2800" b="0" i="0" dirty="0">
              <a:solidFill>
                <a:schemeClr val="tx1"/>
              </a:solidFill>
              <a:latin typeface="Century Gothic"/>
              <a:ea typeface="+mj-ea"/>
              <a:cs typeface="+mj-cs"/>
            </a:endParaRPr>
          </a:p>
          <a:p>
            <a:pPr marL="740664" lvl="1" indent="-283464" algn="l" defTabSz="457200">
              <a:spcBef>
                <a:spcPts val="432"/>
              </a:spcBef>
              <a:spcAft>
                <a:spcPts val="600"/>
              </a:spcAft>
              <a:buClr>
                <a:srgbClr val="F5A408"/>
              </a:buClr>
              <a:buSzPct val="80000"/>
              <a:buFont typeface="Wingdings 3"/>
              <a:buChar char=""/>
            </a:pPr>
            <a:endParaRPr lang="it-IT" sz="1800" b="0" i="0" dirty="0">
              <a:solidFill>
                <a:schemeClr val="tx1"/>
              </a:solidFill>
              <a:latin typeface="Century Gothic"/>
              <a:ea typeface="+mj-ea"/>
              <a:cs typeface="+mj-cs"/>
            </a:endParaRPr>
          </a:p>
          <a:p>
            <a:pPr marL="457200" lvl="1" indent="0" algn="l" defTabSz="457200">
              <a:spcBef>
                <a:spcPts val="432"/>
              </a:spcBef>
              <a:spcAft>
                <a:spcPts val="600"/>
              </a:spcAft>
              <a:buClr>
                <a:srgbClr val="F5A408"/>
              </a:buClr>
              <a:buSzPct val="80000"/>
              <a:buNone/>
            </a:pPr>
            <a:endParaRPr lang="it-IT" sz="1800" b="0" i="0" dirty="0">
              <a:solidFill>
                <a:schemeClr val="tx1"/>
              </a:solidFill>
              <a:latin typeface="Century Gothic"/>
              <a:ea typeface="+mj-ea"/>
              <a:cs typeface="+mj-cs"/>
            </a:endParaRPr>
          </a:p>
        </p:txBody>
      </p:sp>
      <p:pic>
        <p:nvPicPr>
          <p:cNvPr id="5" name="Picture 4">
            <a:extLst>
              <a:ext uri="{FF2B5EF4-FFF2-40B4-BE49-F238E27FC236}">
                <a16:creationId xmlns:a16="http://schemas.microsoft.com/office/drawing/2014/main" id="{B818C76D-AE1C-48A8-8913-144DB96C7D61}"/>
              </a:ext>
            </a:extLst>
          </p:cNvPr>
          <p:cNvPicPr>
            <a:picLocks noChangeAspect="1"/>
          </p:cNvPicPr>
          <p:nvPr/>
        </p:nvPicPr>
        <p:blipFill>
          <a:blip r:embed="rId4"/>
          <a:stretch>
            <a:fillRect/>
          </a:stretch>
        </p:blipFill>
        <p:spPr>
          <a:xfrm>
            <a:off x="2929602" y="3326847"/>
            <a:ext cx="5135229" cy="3416851"/>
          </a:xfrm>
          <a:prstGeom prst="rect">
            <a:avLst/>
          </a:prstGeom>
        </p:spPr>
      </p:pic>
      <p:pic>
        <p:nvPicPr>
          <p:cNvPr id="6" name="Slide 17 Recorded Sound">
            <a:hlinkClick r:id="" action="ppaction://media"/>
            <a:extLst>
              <a:ext uri="{FF2B5EF4-FFF2-40B4-BE49-F238E27FC236}">
                <a16:creationId xmlns:a16="http://schemas.microsoft.com/office/drawing/2014/main" id="{B7550C2B-86B7-4E31-93B8-8BFE0BE1A11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5201" y="4161872"/>
            <a:ext cx="406400" cy="406400"/>
          </a:xfrm>
          <a:prstGeom prst="rect">
            <a:avLst/>
          </a:prstGeom>
        </p:spPr>
      </p:pic>
    </p:spTree>
    <p:extLst>
      <p:ext uri="{BB962C8B-B14F-4D97-AF65-F5344CB8AC3E}">
        <p14:creationId xmlns:p14="http://schemas.microsoft.com/office/powerpoint/2010/main" val="2822005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06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olo 1">
            <a:extLst>
              <a:ext uri="{FF2B5EF4-FFF2-40B4-BE49-F238E27FC236}">
                <a16:creationId xmlns:a16="http://schemas.microsoft.com/office/drawing/2014/main" id="{820D4212-A068-4C10-8029-822AA78B5640}"/>
              </a:ext>
            </a:extLst>
          </p:cNvPr>
          <p:cNvSpPr>
            <a:spLocks noGrp="1"/>
          </p:cNvSpPr>
          <p:nvPr>
            <p:ph type="title"/>
          </p:nvPr>
        </p:nvSpPr>
        <p:spPr>
          <a:xfrm>
            <a:off x="2231951" y="487363"/>
            <a:ext cx="7913762" cy="838054"/>
          </a:xfrm>
        </p:spPr>
        <p:txBody>
          <a:bodyPr/>
          <a:lstStyle/>
          <a:p>
            <a:pPr eaLnBrk="1" hangingPunct="1"/>
            <a:r>
              <a:rPr lang="en-US" sz="3600" dirty="0"/>
              <a:t>Why listening?</a:t>
            </a:r>
            <a:endParaRPr lang="it-IT" altLang="it-IT" dirty="0"/>
          </a:p>
        </p:txBody>
      </p:sp>
      <p:sp>
        <p:nvSpPr>
          <p:cNvPr id="7171" name="Segnaposto contenuto 2">
            <a:extLst>
              <a:ext uri="{FF2B5EF4-FFF2-40B4-BE49-F238E27FC236}">
                <a16:creationId xmlns:a16="http://schemas.microsoft.com/office/drawing/2014/main" id="{5CE060D0-7DF0-4F22-8B2F-F61766E24EB3}"/>
              </a:ext>
            </a:extLst>
          </p:cNvPr>
          <p:cNvSpPr>
            <a:spLocks noGrp="1"/>
          </p:cNvSpPr>
          <p:nvPr>
            <p:ph idx="1"/>
          </p:nvPr>
        </p:nvSpPr>
        <p:spPr>
          <a:xfrm>
            <a:off x="1847528" y="1052736"/>
            <a:ext cx="8496944" cy="5400600"/>
          </a:xfrm>
        </p:spPr>
        <p:txBody>
          <a:bodyPr>
            <a:normAutofit/>
          </a:bodyPr>
          <a:lstStyle/>
          <a:p>
            <a:pPr marL="0" indent="0" algn="ctr">
              <a:buNone/>
              <a:defRPr/>
            </a:pPr>
            <a:endParaRPr lang="it-IT" altLang="it-IT" sz="3200" dirty="0"/>
          </a:p>
          <a:p>
            <a:r>
              <a:rPr lang="en-GB" sz="3200" dirty="0"/>
              <a:t>(1) as input </a:t>
            </a:r>
            <a:endParaRPr lang="en-US" sz="3200" dirty="0"/>
          </a:p>
          <a:p>
            <a:r>
              <a:rPr lang="en-GB" sz="3200" dirty="0"/>
              <a:t>(2) as a way for learners to interact to reach comprehension</a:t>
            </a:r>
            <a:endParaRPr lang="en-US" sz="3200" dirty="0"/>
          </a:p>
          <a:p>
            <a:r>
              <a:rPr lang="en-GB" sz="3200" dirty="0"/>
              <a:t>(3) as a model of authentic spoken language</a:t>
            </a:r>
            <a:endParaRPr lang="en-US" sz="3200" dirty="0"/>
          </a:p>
          <a:p>
            <a:r>
              <a:rPr lang="en-GB" sz="3200" dirty="0"/>
              <a:t>(4) as an opportunity to focus on new language structures and lexis. </a:t>
            </a:r>
          </a:p>
          <a:p>
            <a:pPr marL="0" indent="0" algn="ctr">
              <a:buNone/>
            </a:pPr>
            <a:r>
              <a:rPr lang="en-GB" sz="2400" b="1" dirty="0" err="1"/>
              <a:t>Rost</a:t>
            </a:r>
            <a:r>
              <a:rPr lang="en-GB" sz="2400" b="1" dirty="0"/>
              <a:t> (1994: 141)</a:t>
            </a:r>
            <a:r>
              <a:rPr lang="en-GB" b="1" dirty="0"/>
              <a:t> </a:t>
            </a:r>
            <a:endParaRPr lang="en-US" dirty="0"/>
          </a:p>
          <a:p>
            <a:pPr marL="0" indent="0" algn="ctr">
              <a:buNone/>
              <a:defRPr/>
            </a:pPr>
            <a:endParaRPr lang="it-IT" altLang="it-IT" dirty="0"/>
          </a:p>
        </p:txBody>
      </p:sp>
      <p:pic>
        <p:nvPicPr>
          <p:cNvPr id="2" name="Slide 18 Recorded Sound">
            <a:hlinkClick r:id="" action="ppaction://media"/>
            <a:extLst>
              <a:ext uri="{FF2B5EF4-FFF2-40B4-BE49-F238E27FC236}">
                <a16:creationId xmlns:a16="http://schemas.microsoft.com/office/drawing/2014/main" id="{935453FC-FE24-402D-B59F-188361E8031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045450" y="906390"/>
            <a:ext cx="406400" cy="406400"/>
          </a:xfrm>
          <a:prstGeom prst="rect">
            <a:avLst/>
          </a:prstGeom>
        </p:spPr>
      </p:pic>
    </p:spTree>
    <p:extLst>
      <p:ext uri="{BB962C8B-B14F-4D97-AF65-F5344CB8AC3E}">
        <p14:creationId xmlns:p14="http://schemas.microsoft.com/office/powerpoint/2010/main" val="3696946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77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z="4400" dirty="0" err="1"/>
              <a:t>Individual</a:t>
            </a:r>
            <a:r>
              <a:rPr lang="it-IT" sz="4400" dirty="0"/>
              <a:t> </a:t>
            </a:r>
            <a:r>
              <a:rPr lang="it-IT" sz="4400" dirty="0" err="1"/>
              <a:t>Study</a:t>
            </a:r>
            <a:endParaRPr lang="it-IT" dirty="0"/>
          </a:p>
        </p:txBody>
      </p:sp>
      <p:sp>
        <p:nvSpPr>
          <p:cNvPr id="3" name="Segnaposto contenuto 2"/>
          <p:cNvSpPr>
            <a:spLocks noGrp="1"/>
          </p:cNvSpPr>
          <p:nvPr>
            <p:ph idx="1"/>
          </p:nvPr>
        </p:nvSpPr>
        <p:spPr/>
        <p:txBody>
          <a:bodyPr>
            <a:normAutofit/>
          </a:bodyPr>
          <a:lstStyle/>
          <a:p>
            <a:pPr marL="347472" indent="-347472" algn="l" defTabSz="457200">
              <a:spcBef>
                <a:spcPts val="480"/>
              </a:spcBef>
              <a:spcAft>
                <a:spcPts val="600"/>
              </a:spcAft>
              <a:buClr>
                <a:srgbClr val="F5A408"/>
              </a:buClr>
              <a:buSzPct val="80000"/>
              <a:buFont typeface="Wingdings 3"/>
              <a:buChar char=""/>
            </a:pPr>
            <a:r>
              <a:rPr lang="it-IT" sz="2800" b="0" i="0" dirty="0">
                <a:solidFill>
                  <a:schemeClr val="tx1"/>
                </a:solidFill>
                <a:latin typeface="Century Gothic"/>
                <a:ea typeface="+mj-ea"/>
                <a:cs typeface="+mj-cs"/>
              </a:rPr>
              <a:t>Why listening?</a:t>
            </a:r>
          </a:p>
          <a:p>
            <a:pPr marL="347472" indent="-347472" algn="l" defTabSz="457200">
              <a:spcBef>
                <a:spcPts val="480"/>
              </a:spcBef>
              <a:spcAft>
                <a:spcPts val="600"/>
              </a:spcAft>
              <a:buClr>
                <a:srgbClr val="F5A408"/>
              </a:buClr>
              <a:buSzPct val="80000"/>
              <a:buFont typeface="Wingdings 3"/>
              <a:buChar char=""/>
            </a:pPr>
            <a:endParaRPr lang="it-IT" sz="2800" b="0" i="0" dirty="0">
              <a:solidFill>
                <a:schemeClr val="tx1"/>
              </a:solidFill>
              <a:latin typeface="Century Gothic"/>
              <a:ea typeface="+mj-ea"/>
              <a:cs typeface="+mj-cs"/>
            </a:endParaRPr>
          </a:p>
          <a:p>
            <a:pPr marL="0" indent="0" algn="l" defTabSz="457200">
              <a:spcBef>
                <a:spcPts val="480"/>
              </a:spcBef>
              <a:spcAft>
                <a:spcPts val="600"/>
              </a:spcAft>
              <a:buClr>
                <a:srgbClr val="F5A408"/>
              </a:buClr>
              <a:buSzPct val="80000"/>
              <a:buNone/>
            </a:pPr>
            <a:r>
              <a:rPr lang="it-IT" sz="2800" dirty="0">
                <a:latin typeface="Century Gothic"/>
              </a:rPr>
              <a:t>	_____ % </a:t>
            </a:r>
            <a:r>
              <a:rPr lang="it-IT" sz="3200" dirty="0"/>
              <a:t>of all learning</a:t>
            </a:r>
            <a:endParaRPr lang="it-IT" sz="3200" dirty="0">
              <a:latin typeface="Century Gothic"/>
            </a:endParaRPr>
          </a:p>
          <a:p>
            <a:pPr marL="0" indent="0" algn="l" defTabSz="457200">
              <a:spcBef>
                <a:spcPts val="480"/>
              </a:spcBef>
              <a:spcAft>
                <a:spcPts val="600"/>
              </a:spcAft>
              <a:buClr>
                <a:srgbClr val="F5A408"/>
              </a:buClr>
              <a:buSzPct val="80000"/>
              <a:buNone/>
            </a:pPr>
            <a:endParaRPr lang="it-IT" sz="2800" b="0" i="0" dirty="0">
              <a:solidFill>
                <a:schemeClr val="tx1"/>
              </a:solidFill>
              <a:latin typeface="Century Gothic"/>
              <a:ea typeface="+mj-ea"/>
              <a:cs typeface="+mj-cs"/>
            </a:endParaRPr>
          </a:p>
          <a:p>
            <a:pPr marL="347472" indent="-347472" algn="l" defTabSz="457200">
              <a:spcBef>
                <a:spcPts val="480"/>
              </a:spcBef>
              <a:spcAft>
                <a:spcPts val="600"/>
              </a:spcAft>
              <a:buClr>
                <a:srgbClr val="F5A408"/>
              </a:buClr>
              <a:buSzPct val="80000"/>
              <a:buFont typeface="Wingdings 3"/>
              <a:buChar char=""/>
            </a:pPr>
            <a:endParaRPr lang="it-IT" sz="2800" dirty="0">
              <a:latin typeface="Century Gothic"/>
            </a:endParaRPr>
          </a:p>
          <a:p>
            <a:pPr marL="0" indent="0" algn="l" defTabSz="457200">
              <a:spcBef>
                <a:spcPts val="480"/>
              </a:spcBef>
              <a:spcAft>
                <a:spcPts val="600"/>
              </a:spcAft>
              <a:buClr>
                <a:srgbClr val="F5A408"/>
              </a:buClr>
              <a:buSzPct val="80000"/>
              <a:buNone/>
            </a:pPr>
            <a:endParaRPr lang="it-IT" sz="2800" b="0" i="0" dirty="0">
              <a:solidFill>
                <a:schemeClr val="tx1"/>
              </a:solidFill>
              <a:latin typeface="Century Gothic"/>
              <a:ea typeface="+mj-ea"/>
              <a:cs typeface="+mj-cs"/>
            </a:endParaRPr>
          </a:p>
          <a:p>
            <a:pPr marL="740664" lvl="1" indent="-283464" algn="l" defTabSz="457200">
              <a:spcBef>
                <a:spcPts val="432"/>
              </a:spcBef>
              <a:spcAft>
                <a:spcPts val="600"/>
              </a:spcAft>
              <a:buClr>
                <a:srgbClr val="F5A408"/>
              </a:buClr>
              <a:buSzPct val="80000"/>
              <a:buFont typeface="Wingdings 3"/>
              <a:buChar char=""/>
            </a:pPr>
            <a:endParaRPr lang="it-IT" sz="1800" b="0" i="0" dirty="0">
              <a:solidFill>
                <a:schemeClr val="tx1"/>
              </a:solidFill>
              <a:latin typeface="Century Gothic"/>
              <a:ea typeface="+mj-ea"/>
              <a:cs typeface="+mj-cs"/>
            </a:endParaRPr>
          </a:p>
          <a:p>
            <a:pPr marL="457200" lvl="1" indent="0" algn="l" defTabSz="457200">
              <a:spcBef>
                <a:spcPts val="432"/>
              </a:spcBef>
              <a:spcAft>
                <a:spcPts val="600"/>
              </a:spcAft>
              <a:buClr>
                <a:srgbClr val="F5A408"/>
              </a:buClr>
              <a:buSzPct val="80000"/>
              <a:buNone/>
            </a:pPr>
            <a:endParaRPr lang="it-IT" sz="1800" b="0" i="0" dirty="0">
              <a:solidFill>
                <a:schemeClr val="tx1"/>
              </a:solidFill>
              <a:latin typeface="Century Gothic"/>
              <a:ea typeface="+mj-ea"/>
              <a:cs typeface="+mj-cs"/>
            </a:endParaRPr>
          </a:p>
        </p:txBody>
      </p:sp>
      <p:pic>
        <p:nvPicPr>
          <p:cNvPr id="5" name="Slide 19 Recorded Sound">
            <a:hlinkClick r:id="" action="ppaction://media"/>
            <a:extLst>
              <a:ext uri="{FF2B5EF4-FFF2-40B4-BE49-F238E27FC236}">
                <a16:creationId xmlns:a16="http://schemas.microsoft.com/office/drawing/2014/main" id="{5DAFD22F-41F6-4BE8-8928-F2049687C91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055100" y="2863850"/>
            <a:ext cx="406400" cy="406400"/>
          </a:xfrm>
          <a:prstGeom prst="rect">
            <a:avLst/>
          </a:prstGeom>
        </p:spPr>
      </p:pic>
    </p:spTree>
    <p:extLst>
      <p:ext uri="{BB962C8B-B14F-4D97-AF65-F5344CB8AC3E}">
        <p14:creationId xmlns:p14="http://schemas.microsoft.com/office/powerpoint/2010/main" val="1348284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96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z="4400" dirty="0" err="1"/>
              <a:t>Outline</a:t>
            </a:r>
            <a:r>
              <a:rPr lang="it-IT" sz="4400" dirty="0"/>
              <a:t> of Presentation</a:t>
            </a:r>
            <a:endParaRPr lang="it-IT" dirty="0"/>
          </a:p>
        </p:txBody>
      </p:sp>
      <p:sp>
        <p:nvSpPr>
          <p:cNvPr id="3" name="Segnaposto contenuto 2"/>
          <p:cNvSpPr>
            <a:spLocks noGrp="1"/>
          </p:cNvSpPr>
          <p:nvPr>
            <p:ph idx="1"/>
          </p:nvPr>
        </p:nvSpPr>
        <p:spPr/>
        <p:txBody>
          <a:bodyPr>
            <a:normAutofit/>
          </a:bodyPr>
          <a:lstStyle/>
          <a:p>
            <a:pPr marL="347472" indent="-347472" algn="l" defTabSz="457200">
              <a:spcBef>
                <a:spcPts val="480"/>
              </a:spcBef>
              <a:spcAft>
                <a:spcPts val="600"/>
              </a:spcAft>
              <a:buClr>
                <a:srgbClr val="F5A408"/>
              </a:buClr>
              <a:buSzPct val="80000"/>
              <a:buFont typeface="Wingdings 3"/>
              <a:buChar char=""/>
            </a:pPr>
            <a:r>
              <a:rPr lang="it-IT" sz="2800" dirty="0">
                <a:latin typeface="Century Gothic"/>
              </a:rPr>
              <a:t>General information</a:t>
            </a:r>
            <a:endParaRPr lang="it-IT" sz="2800" b="0" i="0" dirty="0">
              <a:solidFill>
                <a:schemeClr val="tx1"/>
              </a:solidFill>
              <a:latin typeface="Century Gothic"/>
              <a:ea typeface="+mj-ea"/>
              <a:cs typeface="+mj-cs"/>
            </a:endParaRPr>
          </a:p>
          <a:p>
            <a:pPr marL="347472" indent="-347472" algn="l" defTabSz="457200">
              <a:spcBef>
                <a:spcPts val="480"/>
              </a:spcBef>
              <a:spcAft>
                <a:spcPts val="600"/>
              </a:spcAft>
              <a:buClr>
                <a:srgbClr val="F5A408"/>
              </a:buClr>
              <a:buSzPct val="80000"/>
              <a:buFont typeface="Wingdings 3"/>
              <a:buChar char=""/>
            </a:pPr>
            <a:endParaRPr lang="it-IT" sz="2800" b="0" i="0" dirty="0">
              <a:solidFill>
                <a:schemeClr val="tx1"/>
              </a:solidFill>
              <a:latin typeface="Century Gothic"/>
              <a:ea typeface="+mj-ea"/>
              <a:cs typeface="+mj-cs"/>
            </a:endParaRPr>
          </a:p>
          <a:p>
            <a:pPr marL="347472" indent="-347472" algn="l" defTabSz="457200">
              <a:spcBef>
                <a:spcPts val="480"/>
              </a:spcBef>
              <a:spcAft>
                <a:spcPts val="600"/>
              </a:spcAft>
              <a:buClr>
                <a:srgbClr val="F5A408"/>
              </a:buClr>
              <a:buSzPct val="80000"/>
              <a:buFont typeface="Wingdings 3"/>
              <a:buChar char=""/>
            </a:pPr>
            <a:r>
              <a:rPr lang="it-IT" sz="2800" dirty="0" err="1">
                <a:latin typeface="Century Gothic"/>
              </a:rPr>
              <a:t>Study</a:t>
            </a:r>
            <a:r>
              <a:rPr lang="it-IT" sz="2800" dirty="0">
                <a:latin typeface="Century Gothic"/>
              </a:rPr>
              <a:t> </a:t>
            </a:r>
            <a:r>
              <a:rPr lang="it-IT" sz="2800" dirty="0" err="1">
                <a:latin typeface="Century Gothic"/>
              </a:rPr>
              <a:t>resources</a:t>
            </a:r>
            <a:endParaRPr lang="it-IT" sz="2800" dirty="0">
              <a:latin typeface="Century Gothic"/>
            </a:endParaRPr>
          </a:p>
          <a:p>
            <a:pPr marL="347472" indent="-347472" algn="l" defTabSz="457200">
              <a:spcBef>
                <a:spcPts val="480"/>
              </a:spcBef>
              <a:spcAft>
                <a:spcPts val="600"/>
              </a:spcAft>
              <a:buClr>
                <a:srgbClr val="F5A408"/>
              </a:buClr>
              <a:buSzPct val="80000"/>
              <a:buFont typeface="Wingdings 3"/>
              <a:buChar char=""/>
            </a:pPr>
            <a:endParaRPr lang="it-IT" sz="2800" b="0" i="0" dirty="0">
              <a:solidFill>
                <a:schemeClr val="tx1"/>
              </a:solidFill>
              <a:latin typeface="Century Gothic"/>
              <a:ea typeface="+mj-ea"/>
              <a:cs typeface="+mj-cs"/>
            </a:endParaRPr>
          </a:p>
          <a:p>
            <a:pPr marL="347472" indent="-347472" algn="l" defTabSz="457200">
              <a:spcBef>
                <a:spcPts val="480"/>
              </a:spcBef>
              <a:spcAft>
                <a:spcPts val="600"/>
              </a:spcAft>
              <a:buClr>
                <a:srgbClr val="F5A408"/>
              </a:buClr>
              <a:buSzPct val="80000"/>
              <a:buFont typeface="Wingdings 3"/>
              <a:buChar char=""/>
            </a:pPr>
            <a:r>
              <a:rPr lang="it-IT" sz="2800" dirty="0">
                <a:latin typeface="Century Gothic"/>
              </a:rPr>
              <a:t>Exam </a:t>
            </a:r>
          </a:p>
          <a:p>
            <a:pPr marL="347472" indent="-347472" algn="l" defTabSz="457200">
              <a:spcBef>
                <a:spcPts val="480"/>
              </a:spcBef>
              <a:spcAft>
                <a:spcPts val="600"/>
              </a:spcAft>
              <a:buClr>
                <a:srgbClr val="F5A408"/>
              </a:buClr>
              <a:buSzPct val="80000"/>
              <a:buFont typeface="Wingdings 3"/>
              <a:buChar char=""/>
            </a:pPr>
            <a:endParaRPr lang="it-IT" sz="2800" b="0" i="0" dirty="0">
              <a:solidFill>
                <a:schemeClr val="tx1"/>
              </a:solidFill>
              <a:latin typeface="Century Gothic"/>
              <a:ea typeface="+mj-ea"/>
              <a:cs typeface="+mj-cs"/>
            </a:endParaRPr>
          </a:p>
          <a:p>
            <a:pPr marL="347472" indent="-347472" algn="l" defTabSz="457200">
              <a:spcBef>
                <a:spcPts val="480"/>
              </a:spcBef>
              <a:spcAft>
                <a:spcPts val="600"/>
              </a:spcAft>
              <a:buClr>
                <a:srgbClr val="F5A408"/>
              </a:buClr>
              <a:buSzPct val="80000"/>
              <a:buFont typeface="Wingdings 3"/>
              <a:buChar char=""/>
            </a:pPr>
            <a:r>
              <a:rPr lang="it-IT" sz="2800" dirty="0">
                <a:latin typeface="Century Gothic"/>
              </a:rPr>
              <a:t>Homework</a:t>
            </a:r>
            <a:endParaRPr lang="it-IT" sz="2800" b="0" i="0" dirty="0">
              <a:solidFill>
                <a:schemeClr val="tx1"/>
              </a:solidFill>
              <a:latin typeface="Century Gothic"/>
              <a:ea typeface="+mj-ea"/>
              <a:cs typeface="+mj-cs"/>
            </a:endParaRPr>
          </a:p>
          <a:p>
            <a:pPr marL="347472" indent="-347472" algn="l" defTabSz="457200">
              <a:spcBef>
                <a:spcPts val="480"/>
              </a:spcBef>
              <a:spcAft>
                <a:spcPts val="600"/>
              </a:spcAft>
              <a:buClr>
                <a:srgbClr val="F5A408"/>
              </a:buClr>
              <a:buSzPct val="80000"/>
              <a:buFont typeface="Wingdings 3"/>
              <a:buChar char=""/>
            </a:pPr>
            <a:endParaRPr lang="it-IT" sz="2800" dirty="0">
              <a:latin typeface="Century Gothic"/>
            </a:endParaRPr>
          </a:p>
          <a:p>
            <a:pPr marL="0" indent="0" algn="l" defTabSz="457200">
              <a:spcBef>
                <a:spcPts val="480"/>
              </a:spcBef>
              <a:spcAft>
                <a:spcPts val="600"/>
              </a:spcAft>
              <a:buClr>
                <a:srgbClr val="F5A408"/>
              </a:buClr>
              <a:buSzPct val="80000"/>
              <a:buNone/>
            </a:pPr>
            <a:endParaRPr lang="it-IT" sz="2800" b="0" i="0" dirty="0">
              <a:solidFill>
                <a:schemeClr val="tx1"/>
              </a:solidFill>
              <a:latin typeface="Century Gothic"/>
              <a:ea typeface="+mj-ea"/>
              <a:cs typeface="+mj-cs"/>
            </a:endParaRPr>
          </a:p>
          <a:p>
            <a:pPr marL="740664" lvl="1" indent="-283464" algn="l" defTabSz="457200">
              <a:spcBef>
                <a:spcPts val="432"/>
              </a:spcBef>
              <a:spcAft>
                <a:spcPts val="600"/>
              </a:spcAft>
              <a:buClr>
                <a:srgbClr val="F5A408"/>
              </a:buClr>
              <a:buSzPct val="80000"/>
              <a:buFont typeface="Wingdings 3"/>
              <a:buChar char=""/>
            </a:pPr>
            <a:endParaRPr lang="it-IT" sz="1800" b="0" i="0" dirty="0">
              <a:solidFill>
                <a:schemeClr val="tx1"/>
              </a:solidFill>
              <a:latin typeface="Century Gothic"/>
              <a:ea typeface="+mj-ea"/>
              <a:cs typeface="+mj-cs"/>
            </a:endParaRPr>
          </a:p>
          <a:p>
            <a:pPr marL="457200" lvl="1" indent="0" algn="l" defTabSz="457200">
              <a:spcBef>
                <a:spcPts val="432"/>
              </a:spcBef>
              <a:spcAft>
                <a:spcPts val="600"/>
              </a:spcAft>
              <a:buClr>
                <a:srgbClr val="F5A408"/>
              </a:buClr>
              <a:buSzPct val="80000"/>
              <a:buNone/>
            </a:pPr>
            <a:endParaRPr lang="it-IT" sz="1800" b="0" i="0" dirty="0">
              <a:solidFill>
                <a:schemeClr val="tx1"/>
              </a:solidFill>
              <a:latin typeface="Century Gothic"/>
              <a:ea typeface="+mj-ea"/>
              <a:cs typeface="+mj-cs"/>
            </a:endParaRPr>
          </a:p>
        </p:txBody>
      </p:sp>
      <p:pic>
        <p:nvPicPr>
          <p:cNvPr id="4" name="Slide 2 Recorded Sound">
            <a:hlinkClick r:id="" action="ppaction://media"/>
            <a:extLst>
              <a:ext uri="{FF2B5EF4-FFF2-40B4-BE49-F238E27FC236}">
                <a16:creationId xmlns:a16="http://schemas.microsoft.com/office/drawing/2014/main" id="{8C6DF50C-C04A-4C6E-8053-F54D3F96CC0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2463807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09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z="4400" dirty="0" err="1"/>
              <a:t>Individual</a:t>
            </a:r>
            <a:r>
              <a:rPr lang="it-IT" sz="4400" dirty="0"/>
              <a:t> </a:t>
            </a:r>
            <a:r>
              <a:rPr lang="it-IT" sz="4400" dirty="0" err="1"/>
              <a:t>Study</a:t>
            </a:r>
            <a:endParaRPr lang="it-IT" dirty="0"/>
          </a:p>
        </p:txBody>
      </p:sp>
      <p:sp>
        <p:nvSpPr>
          <p:cNvPr id="3" name="Segnaposto contenuto 2"/>
          <p:cNvSpPr>
            <a:spLocks noGrp="1"/>
          </p:cNvSpPr>
          <p:nvPr>
            <p:ph idx="1"/>
          </p:nvPr>
        </p:nvSpPr>
        <p:spPr/>
        <p:txBody>
          <a:bodyPr>
            <a:normAutofit/>
          </a:bodyPr>
          <a:lstStyle/>
          <a:p>
            <a:pPr marL="347472" indent="-347472" algn="l" defTabSz="457200">
              <a:spcBef>
                <a:spcPts val="480"/>
              </a:spcBef>
              <a:spcAft>
                <a:spcPts val="600"/>
              </a:spcAft>
              <a:buClr>
                <a:srgbClr val="F5A408"/>
              </a:buClr>
              <a:buSzPct val="80000"/>
              <a:buFont typeface="Wingdings 3"/>
              <a:buChar char=""/>
            </a:pPr>
            <a:r>
              <a:rPr lang="it-IT" sz="2800" b="0" i="0" dirty="0">
                <a:solidFill>
                  <a:schemeClr val="tx1"/>
                </a:solidFill>
                <a:latin typeface="Century Gothic"/>
                <a:ea typeface="+mj-ea"/>
                <a:cs typeface="+mj-cs"/>
              </a:rPr>
              <a:t>Why listening?</a:t>
            </a:r>
          </a:p>
          <a:p>
            <a:pPr marL="347472" indent="-347472" algn="l" defTabSz="457200">
              <a:spcBef>
                <a:spcPts val="480"/>
              </a:spcBef>
              <a:spcAft>
                <a:spcPts val="600"/>
              </a:spcAft>
              <a:buClr>
                <a:srgbClr val="F5A408"/>
              </a:buClr>
              <a:buSzPct val="80000"/>
              <a:buFont typeface="Wingdings 3"/>
              <a:buChar char=""/>
            </a:pPr>
            <a:endParaRPr lang="it-IT" sz="2800" b="0" i="0" dirty="0">
              <a:solidFill>
                <a:schemeClr val="tx1"/>
              </a:solidFill>
              <a:latin typeface="Century Gothic"/>
              <a:ea typeface="+mj-ea"/>
              <a:cs typeface="+mj-cs"/>
            </a:endParaRPr>
          </a:p>
          <a:p>
            <a:pPr marL="0" indent="0" algn="l" defTabSz="457200">
              <a:spcBef>
                <a:spcPts val="480"/>
              </a:spcBef>
              <a:spcAft>
                <a:spcPts val="600"/>
              </a:spcAft>
              <a:buClr>
                <a:srgbClr val="F5A408"/>
              </a:buClr>
              <a:buSzPct val="80000"/>
              <a:buNone/>
            </a:pPr>
            <a:r>
              <a:rPr lang="it-IT" sz="2800" dirty="0">
                <a:latin typeface="Century Gothic"/>
              </a:rPr>
              <a:t>	</a:t>
            </a:r>
            <a:r>
              <a:rPr lang="it-IT" sz="2800" u="sng" dirty="0">
                <a:latin typeface="Century Gothic"/>
              </a:rPr>
              <a:t>__80_</a:t>
            </a:r>
            <a:r>
              <a:rPr lang="it-IT" sz="2800" dirty="0">
                <a:latin typeface="Century Gothic"/>
              </a:rPr>
              <a:t> % </a:t>
            </a:r>
            <a:r>
              <a:rPr lang="it-IT" sz="3200" dirty="0"/>
              <a:t>of all learning</a:t>
            </a:r>
            <a:endParaRPr lang="it-IT" sz="3200" dirty="0">
              <a:latin typeface="Century Gothic"/>
            </a:endParaRPr>
          </a:p>
          <a:p>
            <a:pPr marL="0" indent="0" algn="l" defTabSz="457200">
              <a:spcBef>
                <a:spcPts val="480"/>
              </a:spcBef>
              <a:spcAft>
                <a:spcPts val="600"/>
              </a:spcAft>
              <a:buClr>
                <a:srgbClr val="F5A408"/>
              </a:buClr>
              <a:buSzPct val="80000"/>
              <a:buNone/>
            </a:pPr>
            <a:endParaRPr lang="it-IT" sz="2800" b="0" i="0" dirty="0">
              <a:solidFill>
                <a:schemeClr val="tx1"/>
              </a:solidFill>
              <a:latin typeface="Century Gothic"/>
              <a:ea typeface="+mj-ea"/>
              <a:cs typeface="+mj-cs"/>
            </a:endParaRPr>
          </a:p>
          <a:p>
            <a:pPr marL="347472" indent="-347472" algn="l" defTabSz="457200">
              <a:spcBef>
                <a:spcPts val="480"/>
              </a:spcBef>
              <a:spcAft>
                <a:spcPts val="600"/>
              </a:spcAft>
              <a:buClr>
                <a:srgbClr val="F5A408"/>
              </a:buClr>
              <a:buSzPct val="80000"/>
              <a:buFont typeface="Wingdings 3"/>
              <a:buChar char=""/>
            </a:pPr>
            <a:endParaRPr lang="it-IT" sz="2800" dirty="0">
              <a:latin typeface="Century Gothic"/>
            </a:endParaRPr>
          </a:p>
          <a:p>
            <a:pPr marL="0" indent="0" algn="l" defTabSz="457200">
              <a:spcBef>
                <a:spcPts val="480"/>
              </a:spcBef>
              <a:spcAft>
                <a:spcPts val="600"/>
              </a:spcAft>
              <a:buClr>
                <a:srgbClr val="F5A408"/>
              </a:buClr>
              <a:buSzPct val="80000"/>
              <a:buNone/>
            </a:pPr>
            <a:endParaRPr lang="it-IT" sz="2800" b="0" i="0" dirty="0">
              <a:solidFill>
                <a:schemeClr val="tx1"/>
              </a:solidFill>
              <a:latin typeface="Century Gothic"/>
              <a:ea typeface="+mj-ea"/>
              <a:cs typeface="+mj-cs"/>
            </a:endParaRPr>
          </a:p>
          <a:p>
            <a:pPr marL="740664" lvl="1" indent="-283464" algn="l" defTabSz="457200">
              <a:spcBef>
                <a:spcPts val="432"/>
              </a:spcBef>
              <a:spcAft>
                <a:spcPts val="600"/>
              </a:spcAft>
              <a:buClr>
                <a:srgbClr val="F5A408"/>
              </a:buClr>
              <a:buSzPct val="80000"/>
              <a:buFont typeface="Wingdings 3"/>
              <a:buChar char=""/>
            </a:pPr>
            <a:endParaRPr lang="it-IT" sz="1800" b="0" i="0" dirty="0">
              <a:solidFill>
                <a:schemeClr val="tx1"/>
              </a:solidFill>
              <a:latin typeface="Century Gothic"/>
              <a:ea typeface="+mj-ea"/>
              <a:cs typeface="+mj-cs"/>
            </a:endParaRPr>
          </a:p>
          <a:p>
            <a:pPr marL="457200" lvl="1" indent="0" algn="l" defTabSz="457200">
              <a:spcBef>
                <a:spcPts val="432"/>
              </a:spcBef>
              <a:spcAft>
                <a:spcPts val="600"/>
              </a:spcAft>
              <a:buClr>
                <a:srgbClr val="F5A408"/>
              </a:buClr>
              <a:buSzPct val="80000"/>
              <a:buNone/>
            </a:pPr>
            <a:endParaRPr lang="it-IT" sz="1800" b="0" i="0" dirty="0">
              <a:solidFill>
                <a:schemeClr val="tx1"/>
              </a:solidFill>
              <a:latin typeface="Century Gothic"/>
              <a:ea typeface="+mj-ea"/>
              <a:cs typeface="+mj-cs"/>
            </a:endParaRPr>
          </a:p>
        </p:txBody>
      </p:sp>
      <p:pic>
        <p:nvPicPr>
          <p:cNvPr id="4" name="Slide 19 Recorded Sound">
            <a:hlinkClick r:id="" action="ppaction://media"/>
            <a:extLst>
              <a:ext uri="{FF2B5EF4-FFF2-40B4-BE49-F238E27FC236}">
                <a16:creationId xmlns:a16="http://schemas.microsoft.com/office/drawing/2014/main" id="{33BFDFA0-09F9-47FF-A297-17567C16E4E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26450" y="2720975"/>
            <a:ext cx="406400" cy="406400"/>
          </a:xfrm>
          <a:prstGeom prst="rect">
            <a:avLst/>
          </a:prstGeom>
        </p:spPr>
      </p:pic>
    </p:spTree>
    <p:extLst>
      <p:ext uri="{BB962C8B-B14F-4D97-AF65-F5344CB8AC3E}">
        <p14:creationId xmlns:p14="http://schemas.microsoft.com/office/powerpoint/2010/main" val="4015750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6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z="4400" dirty="0" err="1"/>
              <a:t>Individual</a:t>
            </a:r>
            <a:r>
              <a:rPr lang="it-IT" sz="4400" dirty="0"/>
              <a:t> </a:t>
            </a:r>
            <a:r>
              <a:rPr lang="it-IT" sz="4400" dirty="0" err="1"/>
              <a:t>Study</a:t>
            </a:r>
            <a:endParaRPr lang="it-IT" dirty="0"/>
          </a:p>
        </p:txBody>
      </p:sp>
      <p:sp>
        <p:nvSpPr>
          <p:cNvPr id="3" name="Segnaposto contenuto 2"/>
          <p:cNvSpPr>
            <a:spLocks noGrp="1"/>
          </p:cNvSpPr>
          <p:nvPr>
            <p:ph idx="1"/>
          </p:nvPr>
        </p:nvSpPr>
        <p:spPr/>
        <p:txBody>
          <a:bodyPr>
            <a:normAutofit/>
          </a:bodyPr>
          <a:lstStyle/>
          <a:p>
            <a:pPr marL="0" indent="0" algn="l" defTabSz="457200">
              <a:spcBef>
                <a:spcPts val="480"/>
              </a:spcBef>
              <a:spcAft>
                <a:spcPts val="600"/>
              </a:spcAft>
              <a:buClr>
                <a:srgbClr val="F5A408"/>
              </a:buClr>
              <a:buSzPct val="80000"/>
              <a:buNone/>
            </a:pPr>
            <a:r>
              <a:rPr lang="it-IT" sz="2800" b="0" i="0" dirty="0">
                <a:solidFill>
                  <a:schemeClr val="tx1"/>
                </a:solidFill>
                <a:latin typeface="Century Gothic"/>
                <a:ea typeface="+mj-ea"/>
                <a:cs typeface="+mj-cs"/>
              </a:rPr>
              <a:t>So specific listening exercises...</a:t>
            </a:r>
          </a:p>
          <a:p>
            <a:pPr marL="0" indent="0" algn="l" defTabSz="457200">
              <a:spcBef>
                <a:spcPts val="480"/>
              </a:spcBef>
              <a:spcAft>
                <a:spcPts val="600"/>
              </a:spcAft>
              <a:buClr>
                <a:srgbClr val="F5A408"/>
              </a:buClr>
              <a:buSzPct val="80000"/>
              <a:buNone/>
            </a:pPr>
            <a:endParaRPr lang="it-IT" sz="2800" dirty="0">
              <a:latin typeface="Century Gothic"/>
            </a:endParaRPr>
          </a:p>
          <a:p>
            <a:pPr marL="0" indent="0" algn="l" defTabSz="457200">
              <a:spcBef>
                <a:spcPts val="480"/>
              </a:spcBef>
              <a:spcAft>
                <a:spcPts val="600"/>
              </a:spcAft>
              <a:buClr>
                <a:srgbClr val="F5A408"/>
              </a:buClr>
              <a:buSzPct val="80000"/>
              <a:buNone/>
            </a:pPr>
            <a:r>
              <a:rPr lang="it-IT" sz="2800" b="0" i="0" dirty="0">
                <a:solidFill>
                  <a:schemeClr val="tx1"/>
                </a:solidFill>
                <a:latin typeface="Century Gothic"/>
                <a:ea typeface="+mj-ea"/>
                <a:cs typeface="+mj-cs"/>
              </a:rPr>
              <a:t>	but any listening is good.</a:t>
            </a:r>
          </a:p>
          <a:p>
            <a:pPr marL="0" indent="0" algn="l" defTabSz="457200">
              <a:spcBef>
                <a:spcPts val="480"/>
              </a:spcBef>
              <a:spcAft>
                <a:spcPts val="600"/>
              </a:spcAft>
              <a:buClr>
                <a:srgbClr val="F5A408"/>
              </a:buClr>
              <a:buSzPct val="80000"/>
              <a:buNone/>
            </a:pPr>
            <a:endParaRPr lang="it-IT" sz="2800" b="0" i="0" dirty="0">
              <a:solidFill>
                <a:schemeClr val="tx1"/>
              </a:solidFill>
              <a:latin typeface="Century Gothic"/>
              <a:ea typeface="+mj-ea"/>
              <a:cs typeface="+mj-cs"/>
            </a:endParaRPr>
          </a:p>
          <a:p>
            <a:pPr marL="740664" lvl="1" indent="-283464" algn="l" defTabSz="457200">
              <a:spcBef>
                <a:spcPts val="432"/>
              </a:spcBef>
              <a:spcAft>
                <a:spcPts val="600"/>
              </a:spcAft>
              <a:buClr>
                <a:srgbClr val="F5A408"/>
              </a:buClr>
              <a:buSzPct val="80000"/>
              <a:buFont typeface="Wingdings 3"/>
              <a:buChar char=""/>
            </a:pPr>
            <a:endParaRPr lang="it-IT" sz="1800" b="0" i="0" dirty="0">
              <a:solidFill>
                <a:schemeClr val="tx1"/>
              </a:solidFill>
              <a:latin typeface="Century Gothic"/>
              <a:ea typeface="+mj-ea"/>
              <a:cs typeface="+mj-cs"/>
            </a:endParaRPr>
          </a:p>
          <a:p>
            <a:pPr marL="457200" lvl="1" indent="0" algn="l" defTabSz="457200">
              <a:spcBef>
                <a:spcPts val="432"/>
              </a:spcBef>
              <a:spcAft>
                <a:spcPts val="600"/>
              </a:spcAft>
              <a:buClr>
                <a:srgbClr val="F5A408"/>
              </a:buClr>
              <a:buSzPct val="80000"/>
              <a:buNone/>
            </a:pPr>
            <a:endParaRPr lang="it-IT" sz="1800" b="0" i="0" dirty="0">
              <a:solidFill>
                <a:schemeClr val="tx1"/>
              </a:solidFill>
              <a:latin typeface="Century Gothic"/>
              <a:ea typeface="+mj-ea"/>
              <a:cs typeface="+mj-cs"/>
            </a:endParaRPr>
          </a:p>
        </p:txBody>
      </p:sp>
      <p:pic>
        <p:nvPicPr>
          <p:cNvPr id="4" name="Slide 21 Recorded Sound">
            <a:hlinkClick r:id="" action="ppaction://media"/>
            <a:extLst>
              <a:ext uri="{FF2B5EF4-FFF2-40B4-BE49-F238E27FC236}">
                <a16:creationId xmlns:a16="http://schemas.microsoft.com/office/drawing/2014/main" id="{BB78A405-F817-4A46-9634-90CDEE8AC73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769350" y="2901950"/>
            <a:ext cx="406400" cy="406400"/>
          </a:xfrm>
          <a:prstGeom prst="rect">
            <a:avLst/>
          </a:prstGeom>
        </p:spPr>
      </p:pic>
    </p:spTree>
    <p:extLst>
      <p:ext uri="{BB962C8B-B14F-4D97-AF65-F5344CB8AC3E}">
        <p14:creationId xmlns:p14="http://schemas.microsoft.com/office/powerpoint/2010/main" val="2305619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59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z="4400" dirty="0" err="1"/>
              <a:t>Individual</a:t>
            </a:r>
            <a:r>
              <a:rPr lang="it-IT" sz="4400" dirty="0"/>
              <a:t> </a:t>
            </a:r>
            <a:r>
              <a:rPr lang="it-IT" sz="4400" dirty="0" err="1"/>
              <a:t>Study</a:t>
            </a:r>
            <a:endParaRPr lang="it-IT" dirty="0"/>
          </a:p>
        </p:txBody>
      </p:sp>
      <p:sp>
        <p:nvSpPr>
          <p:cNvPr id="3" name="Segnaposto contenuto 2"/>
          <p:cNvSpPr>
            <a:spLocks noGrp="1"/>
          </p:cNvSpPr>
          <p:nvPr>
            <p:ph idx="1"/>
          </p:nvPr>
        </p:nvSpPr>
        <p:spPr/>
        <p:txBody>
          <a:bodyPr>
            <a:normAutofit/>
          </a:bodyPr>
          <a:lstStyle/>
          <a:p>
            <a:pPr marL="347472" indent="-347472" algn="l" defTabSz="457200">
              <a:spcBef>
                <a:spcPts val="480"/>
              </a:spcBef>
              <a:spcAft>
                <a:spcPts val="600"/>
              </a:spcAft>
              <a:buClr>
                <a:srgbClr val="F5A408"/>
              </a:buClr>
              <a:buSzPct val="80000"/>
              <a:buFont typeface="Wingdings 3"/>
              <a:buChar char=""/>
            </a:pPr>
            <a:r>
              <a:rPr lang="it-IT" sz="2800" b="0" i="0" dirty="0">
                <a:solidFill>
                  <a:schemeClr val="tx1"/>
                </a:solidFill>
                <a:latin typeface="Century Gothic"/>
                <a:ea typeface="+mj-ea"/>
                <a:cs typeface="+mj-cs"/>
              </a:rPr>
              <a:t>Extensive reading + listening</a:t>
            </a:r>
          </a:p>
          <a:p>
            <a:pPr marL="347472" indent="-347472" algn="l" defTabSz="457200">
              <a:spcBef>
                <a:spcPts val="480"/>
              </a:spcBef>
              <a:spcAft>
                <a:spcPts val="600"/>
              </a:spcAft>
              <a:buClr>
                <a:srgbClr val="F5A408"/>
              </a:buClr>
              <a:buSzPct val="80000"/>
              <a:buFont typeface="Wingdings 3"/>
              <a:buChar char=""/>
            </a:pPr>
            <a:endParaRPr lang="it-IT" sz="2800" b="0" i="0" dirty="0">
              <a:solidFill>
                <a:schemeClr val="tx1"/>
              </a:solidFill>
              <a:latin typeface="Century Gothic"/>
              <a:ea typeface="+mj-ea"/>
              <a:cs typeface="+mj-cs"/>
            </a:endParaRPr>
          </a:p>
          <a:p>
            <a:pPr marL="347472" indent="-347472" algn="l" defTabSz="457200">
              <a:spcBef>
                <a:spcPts val="480"/>
              </a:spcBef>
              <a:spcAft>
                <a:spcPts val="600"/>
              </a:spcAft>
              <a:buClr>
                <a:srgbClr val="F5A408"/>
              </a:buClr>
              <a:buSzPct val="80000"/>
              <a:buFont typeface="Wingdings 3"/>
              <a:buChar char=""/>
            </a:pPr>
            <a:r>
              <a:rPr lang="it-IT" sz="2800" dirty="0">
                <a:latin typeface="Century Gothic"/>
              </a:rPr>
              <a:t>See links on program and Moodle:</a:t>
            </a:r>
          </a:p>
          <a:p>
            <a:pPr marL="347472" indent="-347472" algn="l" defTabSz="457200">
              <a:spcBef>
                <a:spcPts val="480"/>
              </a:spcBef>
              <a:spcAft>
                <a:spcPts val="600"/>
              </a:spcAft>
              <a:buClr>
                <a:srgbClr val="F5A408"/>
              </a:buClr>
              <a:buSzPct val="80000"/>
              <a:buFont typeface="Wingdings 3"/>
              <a:buChar char=""/>
            </a:pPr>
            <a:endParaRPr lang="it-IT" sz="2800" dirty="0">
              <a:latin typeface="Century Gothic"/>
            </a:endParaRPr>
          </a:p>
          <a:p>
            <a:pPr marL="0" indent="0" algn="l" defTabSz="457200">
              <a:spcBef>
                <a:spcPts val="480"/>
              </a:spcBef>
              <a:spcAft>
                <a:spcPts val="600"/>
              </a:spcAft>
              <a:buClr>
                <a:srgbClr val="F5A408"/>
              </a:buClr>
              <a:buSzPct val="80000"/>
              <a:buNone/>
            </a:pPr>
            <a:r>
              <a:rPr lang="it-IT" sz="2800" dirty="0">
                <a:latin typeface="Century Gothic"/>
              </a:rPr>
              <a:t>Randall, Headway, .... </a:t>
            </a:r>
            <a:endParaRPr lang="it-IT" sz="2800" b="0" i="0" dirty="0">
              <a:solidFill>
                <a:schemeClr val="tx1"/>
              </a:solidFill>
              <a:latin typeface="Century Gothic"/>
              <a:ea typeface="+mj-ea"/>
              <a:cs typeface="+mj-cs"/>
            </a:endParaRPr>
          </a:p>
          <a:p>
            <a:pPr marL="740664" lvl="1" indent="-283464" algn="l" defTabSz="457200">
              <a:spcBef>
                <a:spcPts val="432"/>
              </a:spcBef>
              <a:spcAft>
                <a:spcPts val="600"/>
              </a:spcAft>
              <a:buClr>
                <a:srgbClr val="F5A408"/>
              </a:buClr>
              <a:buSzPct val="80000"/>
              <a:buFont typeface="Wingdings 3"/>
              <a:buChar char=""/>
            </a:pPr>
            <a:endParaRPr lang="it-IT" sz="1800" b="0" i="0" dirty="0">
              <a:solidFill>
                <a:schemeClr val="tx1"/>
              </a:solidFill>
              <a:latin typeface="Century Gothic"/>
              <a:ea typeface="+mj-ea"/>
              <a:cs typeface="+mj-cs"/>
            </a:endParaRPr>
          </a:p>
          <a:p>
            <a:pPr marL="457200" lvl="1" indent="0" algn="l" defTabSz="457200">
              <a:spcBef>
                <a:spcPts val="432"/>
              </a:spcBef>
              <a:spcAft>
                <a:spcPts val="600"/>
              </a:spcAft>
              <a:buClr>
                <a:srgbClr val="F5A408"/>
              </a:buClr>
              <a:buSzPct val="80000"/>
              <a:buNone/>
            </a:pPr>
            <a:endParaRPr lang="it-IT" sz="1800" b="0" i="0" dirty="0">
              <a:solidFill>
                <a:schemeClr val="tx1"/>
              </a:solidFill>
              <a:latin typeface="Century Gothic"/>
              <a:ea typeface="+mj-ea"/>
              <a:cs typeface="+mj-cs"/>
            </a:endParaRPr>
          </a:p>
        </p:txBody>
      </p:sp>
      <p:sp>
        <p:nvSpPr>
          <p:cNvPr id="4" name="Arrow: Right 3">
            <a:extLst>
              <a:ext uri="{FF2B5EF4-FFF2-40B4-BE49-F238E27FC236}">
                <a16:creationId xmlns:a16="http://schemas.microsoft.com/office/drawing/2014/main" id="{422472C3-9C93-4134-B3BA-F78461A259A4}"/>
              </a:ext>
            </a:extLst>
          </p:cNvPr>
          <p:cNvSpPr/>
          <p:nvPr/>
        </p:nvSpPr>
        <p:spPr>
          <a:xfrm>
            <a:off x="6440488" y="4257675"/>
            <a:ext cx="3962400" cy="4191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Slide 22 Recorded Sound">
            <a:hlinkClick r:id="" action="ppaction://media"/>
            <a:extLst>
              <a:ext uri="{FF2B5EF4-FFF2-40B4-BE49-F238E27FC236}">
                <a16:creationId xmlns:a16="http://schemas.microsoft.com/office/drawing/2014/main" id="{E8F43487-B207-40CB-AA17-B59A388A729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302750" y="2004640"/>
            <a:ext cx="406400" cy="406400"/>
          </a:xfrm>
          <a:prstGeom prst="rect">
            <a:avLst/>
          </a:prstGeom>
        </p:spPr>
      </p:pic>
    </p:spTree>
    <p:extLst>
      <p:ext uri="{BB962C8B-B14F-4D97-AF65-F5344CB8AC3E}">
        <p14:creationId xmlns:p14="http://schemas.microsoft.com/office/powerpoint/2010/main" val="2059582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82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a:t>Teaching</a:t>
            </a:r>
            <a:r>
              <a:rPr lang="it-IT" dirty="0"/>
              <a:t> </a:t>
            </a:r>
            <a:r>
              <a:rPr lang="it-IT" dirty="0" err="1"/>
              <a:t>Methods</a:t>
            </a:r>
            <a:endParaRPr lang="it-IT" dirty="0"/>
          </a:p>
        </p:txBody>
      </p:sp>
      <p:sp>
        <p:nvSpPr>
          <p:cNvPr id="3" name="Segnaposto contenuto 2"/>
          <p:cNvSpPr>
            <a:spLocks noGrp="1"/>
          </p:cNvSpPr>
          <p:nvPr>
            <p:ph idx="1"/>
          </p:nvPr>
        </p:nvSpPr>
        <p:spPr/>
        <p:txBody>
          <a:bodyPr/>
          <a:lstStyle/>
          <a:p>
            <a:pPr marL="347472" indent="-347472" algn="l" defTabSz="457200">
              <a:spcBef>
                <a:spcPts val="480"/>
              </a:spcBef>
              <a:spcAft>
                <a:spcPts val="600"/>
              </a:spcAft>
              <a:buClr>
                <a:srgbClr val="F5A408"/>
              </a:buClr>
              <a:buSzPct val="80000"/>
              <a:buFont typeface="Wingdings 3"/>
              <a:buChar char=""/>
            </a:pPr>
            <a:r>
              <a:rPr lang="it-IT" sz="2800" b="0" i="0" dirty="0" err="1">
                <a:solidFill>
                  <a:schemeClr val="tx1"/>
                </a:solidFill>
                <a:latin typeface="Century Gothic"/>
                <a:ea typeface="+mj-ea"/>
                <a:cs typeface="+mj-cs"/>
              </a:rPr>
              <a:t>Blended</a:t>
            </a:r>
            <a:r>
              <a:rPr lang="it-IT" sz="2800" b="0" i="0" dirty="0">
                <a:solidFill>
                  <a:schemeClr val="tx1"/>
                </a:solidFill>
                <a:latin typeface="Century Gothic"/>
                <a:ea typeface="+mj-ea"/>
                <a:cs typeface="+mj-cs"/>
              </a:rPr>
              <a:t> Learning: </a:t>
            </a:r>
            <a:r>
              <a:rPr lang="it-IT" sz="2800" b="0" i="0" dirty="0" err="1">
                <a:solidFill>
                  <a:schemeClr val="tx1"/>
                </a:solidFill>
                <a:latin typeface="Century Gothic"/>
                <a:ea typeface="+mj-ea"/>
                <a:cs typeface="+mj-cs"/>
              </a:rPr>
              <a:t>Traditional</a:t>
            </a:r>
            <a:r>
              <a:rPr lang="it-IT" sz="2800" b="0" i="0" dirty="0">
                <a:solidFill>
                  <a:schemeClr val="tx1"/>
                </a:solidFill>
                <a:latin typeface="Century Gothic"/>
                <a:ea typeface="+mj-ea"/>
                <a:cs typeface="+mj-cs"/>
              </a:rPr>
              <a:t> + Internet</a:t>
            </a:r>
          </a:p>
          <a:p>
            <a:pPr marL="740664" lvl="1" indent="-283464" algn="l" defTabSz="457200">
              <a:spcBef>
                <a:spcPts val="432"/>
              </a:spcBef>
              <a:spcAft>
                <a:spcPts val="600"/>
              </a:spcAft>
              <a:buClr>
                <a:srgbClr val="F5A408"/>
              </a:buClr>
              <a:buSzPct val="80000"/>
              <a:buFont typeface="Wingdings 3"/>
              <a:buChar char=""/>
            </a:pPr>
            <a:r>
              <a:rPr lang="it-IT" sz="2400" dirty="0">
                <a:latin typeface="Century Gothic"/>
              </a:rPr>
              <a:t>Textbook: Reading, Writing, Grammar, Vocabulary</a:t>
            </a:r>
            <a:endParaRPr lang="it-IT" sz="2400" b="0" i="0" dirty="0">
              <a:solidFill>
                <a:schemeClr val="tx1"/>
              </a:solidFill>
              <a:latin typeface="Century Gothic"/>
            </a:endParaRPr>
          </a:p>
          <a:p>
            <a:pPr marL="740664" lvl="1" indent="-283464" algn="l" defTabSz="457200">
              <a:spcBef>
                <a:spcPts val="432"/>
              </a:spcBef>
              <a:spcAft>
                <a:spcPts val="600"/>
              </a:spcAft>
              <a:buClr>
                <a:srgbClr val="F5A408"/>
              </a:buClr>
              <a:buSzPct val="80000"/>
              <a:buFont typeface="Wingdings 3"/>
              <a:buChar char=""/>
            </a:pPr>
            <a:r>
              <a:rPr lang="it-IT" sz="2400" dirty="0" err="1">
                <a:latin typeface="Century Gothic"/>
              </a:rPr>
              <a:t>Writ</a:t>
            </a:r>
            <a:r>
              <a:rPr lang="it-IT" sz="2400" b="0" i="0" dirty="0" err="1">
                <a:solidFill>
                  <a:schemeClr val="tx1"/>
                </a:solidFill>
                <a:latin typeface="Century Gothic"/>
              </a:rPr>
              <a:t>ing</a:t>
            </a:r>
            <a:r>
              <a:rPr lang="it-IT" sz="2400" b="0" i="0" dirty="0">
                <a:solidFill>
                  <a:schemeClr val="tx1"/>
                </a:solidFill>
                <a:latin typeface="Century Gothic"/>
              </a:rPr>
              <a:t> </a:t>
            </a:r>
            <a:r>
              <a:rPr lang="it-IT" sz="2400" b="0" i="0" dirty="0" err="1">
                <a:solidFill>
                  <a:schemeClr val="tx1"/>
                </a:solidFill>
                <a:latin typeface="Century Gothic"/>
              </a:rPr>
              <a:t>Activities</a:t>
            </a:r>
            <a:endParaRPr lang="it-IT" sz="2400" b="0" i="0" dirty="0">
              <a:solidFill>
                <a:schemeClr val="tx1"/>
              </a:solidFill>
              <a:latin typeface="Century Gothic"/>
            </a:endParaRPr>
          </a:p>
          <a:p>
            <a:pPr marL="740664" lvl="1" indent="-283464" algn="l" defTabSz="457200">
              <a:spcBef>
                <a:spcPts val="432"/>
              </a:spcBef>
              <a:spcAft>
                <a:spcPts val="600"/>
              </a:spcAft>
              <a:buClr>
                <a:srgbClr val="F5A408"/>
              </a:buClr>
              <a:buSzPct val="80000"/>
              <a:buFont typeface="Wingdings 3"/>
              <a:buChar char=""/>
            </a:pPr>
            <a:r>
              <a:rPr lang="it-IT" sz="2400" dirty="0" err="1">
                <a:latin typeface="Century Gothic"/>
              </a:rPr>
              <a:t>Individual</a:t>
            </a:r>
            <a:r>
              <a:rPr lang="it-IT" sz="2400" dirty="0">
                <a:latin typeface="Century Gothic"/>
              </a:rPr>
              <a:t> </a:t>
            </a:r>
            <a:r>
              <a:rPr lang="it-IT" sz="2400" dirty="0" err="1">
                <a:latin typeface="Century Gothic"/>
              </a:rPr>
              <a:t>Study</a:t>
            </a:r>
            <a:endParaRPr lang="it-IT" sz="2400" b="0" i="0" dirty="0">
              <a:solidFill>
                <a:schemeClr val="tx1"/>
              </a:solidFill>
              <a:latin typeface="Century Gothic"/>
            </a:endParaRPr>
          </a:p>
          <a:p>
            <a:pPr marL="740664" lvl="1" indent="-283464" algn="l" defTabSz="457200">
              <a:spcBef>
                <a:spcPts val="432"/>
              </a:spcBef>
              <a:spcAft>
                <a:spcPts val="600"/>
              </a:spcAft>
              <a:buClr>
                <a:srgbClr val="F5A408"/>
              </a:buClr>
              <a:buSzPct val="80000"/>
              <a:buFont typeface="Wingdings 3"/>
              <a:buChar char=""/>
            </a:pPr>
            <a:r>
              <a:rPr lang="it-IT" sz="2400" dirty="0">
                <a:latin typeface="Century Gothic"/>
              </a:rPr>
              <a:t>In-</a:t>
            </a:r>
            <a:r>
              <a:rPr lang="it-IT" sz="2400" dirty="0" err="1">
                <a:latin typeface="Century Gothic"/>
              </a:rPr>
              <a:t>class</a:t>
            </a:r>
            <a:r>
              <a:rPr lang="it-IT" sz="2400" dirty="0">
                <a:latin typeface="Century Gothic"/>
              </a:rPr>
              <a:t> </a:t>
            </a:r>
            <a:r>
              <a:rPr lang="it-IT" sz="2400" dirty="0" err="1">
                <a:latin typeface="Century Gothic"/>
              </a:rPr>
              <a:t>assessment</a:t>
            </a:r>
            <a:r>
              <a:rPr lang="it-IT" sz="2400" dirty="0">
                <a:latin typeface="Century Gothic"/>
              </a:rPr>
              <a:t> (optional)</a:t>
            </a:r>
          </a:p>
          <a:p>
            <a:pPr marL="740664" lvl="1" indent="-283464" algn="l" defTabSz="457200">
              <a:spcBef>
                <a:spcPts val="432"/>
              </a:spcBef>
              <a:spcAft>
                <a:spcPts val="600"/>
              </a:spcAft>
              <a:buClr>
                <a:srgbClr val="F5A408"/>
              </a:buClr>
              <a:buSzPct val="80000"/>
              <a:buFont typeface="Wingdings 3"/>
              <a:buChar char=""/>
            </a:pPr>
            <a:endParaRPr lang="it-IT" sz="1800" b="0" i="0" dirty="0">
              <a:solidFill>
                <a:schemeClr val="tx1"/>
              </a:solidFill>
              <a:latin typeface="Century Gothic"/>
              <a:ea typeface="+mj-ea"/>
              <a:cs typeface="+mj-cs"/>
            </a:endParaRPr>
          </a:p>
          <a:p>
            <a:pPr marL="457200" lvl="1" indent="0" algn="l" defTabSz="457200">
              <a:spcBef>
                <a:spcPts val="432"/>
              </a:spcBef>
              <a:spcAft>
                <a:spcPts val="600"/>
              </a:spcAft>
              <a:buClr>
                <a:srgbClr val="F5A408"/>
              </a:buClr>
              <a:buSzPct val="80000"/>
              <a:buNone/>
            </a:pPr>
            <a:endParaRPr lang="it-IT" sz="1800" b="0" i="0" dirty="0">
              <a:solidFill>
                <a:schemeClr val="tx1"/>
              </a:solidFill>
              <a:latin typeface="Century Gothic"/>
              <a:ea typeface="+mj-ea"/>
              <a:cs typeface="+mj-cs"/>
            </a:endParaRPr>
          </a:p>
        </p:txBody>
      </p:sp>
      <p:pic>
        <p:nvPicPr>
          <p:cNvPr id="4" name="Picture 3">
            <a:extLst>
              <a:ext uri="{FF2B5EF4-FFF2-40B4-BE49-F238E27FC236}">
                <a16:creationId xmlns:a16="http://schemas.microsoft.com/office/drawing/2014/main" id="{67FE9312-A48E-4416-87C6-73584AF82C5E}"/>
              </a:ext>
            </a:extLst>
          </p:cNvPr>
          <p:cNvPicPr>
            <a:picLocks noChangeAspect="1"/>
          </p:cNvPicPr>
          <p:nvPr/>
        </p:nvPicPr>
        <p:blipFill>
          <a:blip r:embed="rId2"/>
          <a:stretch>
            <a:fillRect/>
          </a:stretch>
        </p:blipFill>
        <p:spPr>
          <a:xfrm>
            <a:off x="7715250" y="3429000"/>
            <a:ext cx="3714750" cy="2667000"/>
          </a:xfrm>
          <a:prstGeom prst="rect">
            <a:avLst/>
          </a:prstGeom>
        </p:spPr>
      </p:pic>
    </p:spTree>
    <p:extLst>
      <p:ext uri="{BB962C8B-B14F-4D97-AF65-F5344CB8AC3E}">
        <p14:creationId xmlns:p14="http://schemas.microsoft.com/office/powerpoint/2010/main" val="19548327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77872" y="179763"/>
            <a:ext cx="9928203" cy="1115637"/>
          </a:xfrm>
        </p:spPr>
        <p:txBody>
          <a:bodyPr/>
          <a:lstStyle/>
          <a:p>
            <a:r>
              <a:rPr lang="it-IT" sz="4000" dirty="0"/>
              <a:t>Online Resources (not just for listening)</a:t>
            </a:r>
            <a:endParaRPr lang="it-IT" dirty="0"/>
          </a:p>
        </p:txBody>
      </p:sp>
      <p:sp>
        <p:nvSpPr>
          <p:cNvPr id="3" name="Segnaposto contenuto 2"/>
          <p:cNvSpPr>
            <a:spLocks noGrp="1"/>
          </p:cNvSpPr>
          <p:nvPr>
            <p:ph idx="1"/>
          </p:nvPr>
        </p:nvSpPr>
        <p:spPr>
          <a:xfrm>
            <a:off x="1089665" y="1460311"/>
            <a:ext cx="8946541" cy="4858602"/>
          </a:xfrm>
        </p:spPr>
        <p:txBody>
          <a:bodyPr>
            <a:normAutofit fontScale="70000" lnSpcReduction="20000"/>
          </a:bodyPr>
          <a:lstStyle/>
          <a:p>
            <a:pPr marL="347472" indent="-347472">
              <a:spcBef>
                <a:spcPts val="480"/>
              </a:spcBef>
              <a:buClr>
                <a:srgbClr val="F5A408"/>
              </a:buClr>
              <a:buFont typeface="Wingdings 3"/>
              <a:buChar char=""/>
            </a:pPr>
            <a:r>
              <a:rPr lang="it-IT" sz="4200" dirty="0" err="1"/>
              <a:t>Headway</a:t>
            </a:r>
            <a:r>
              <a:rPr lang="it-IT" sz="4200" dirty="0"/>
              <a:t> online: elt.oup.com</a:t>
            </a:r>
          </a:p>
          <a:p>
            <a:pPr marL="0" indent="0">
              <a:spcBef>
                <a:spcPts val="480"/>
              </a:spcBef>
              <a:buClr>
                <a:srgbClr val="F5A408"/>
              </a:buClr>
              <a:buNone/>
            </a:pPr>
            <a:endParaRPr lang="it-IT" sz="4200" b="0" i="0" dirty="0">
              <a:solidFill>
                <a:schemeClr val="tx1"/>
              </a:solidFill>
              <a:latin typeface="Century Gothic"/>
            </a:endParaRPr>
          </a:p>
          <a:p>
            <a:pPr marL="347472" indent="-347472">
              <a:spcBef>
                <a:spcPts val="480"/>
              </a:spcBef>
              <a:buClr>
                <a:srgbClr val="F5A408"/>
              </a:buClr>
              <a:buFont typeface="Wingdings 3"/>
              <a:buChar char=""/>
            </a:pPr>
            <a:r>
              <a:rPr lang="it-IT" sz="4200" dirty="0"/>
              <a:t>Esl-lab.com </a:t>
            </a:r>
          </a:p>
          <a:p>
            <a:pPr marL="347472" indent="-347472">
              <a:spcBef>
                <a:spcPts val="480"/>
              </a:spcBef>
              <a:buClr>
                <a:srgbClr val="F5A408"/>
              </a:buClr>
              <a:buFont typeface="Wingdings 3"/>
              <a:buChar char=""/>
            </a:pPr>
            <a:endParaRPr lang="it-IT" sz="4200" dirty="0">
              <a:latin typeface="Century Gothic"/>
            </a:endParaRPr>
          </a:p>
          <a:p>
            <a:pPr marL="347472" indent="-347472" algn="l" defTabSz="457200">
              <a:spcBef>
                <a:spcPts val="480"/>
              </a:spcBef>
              <a:spcAft>
                <a:spcPts val="600"/>
              </a:spcAft>
              <a:buClr>
                <a:srgbClr val="F5A408"/>
              </a:buClr>
              <a:buSzPct val="80000"/>
              <a:buFont typeface="Wingdings 3"/>
              <a:buChar char=""/>
            </a:pPr>
            <a:r>
              <a:rPr lang="it-IT" sz="4200" dirty="0">
                <a:latin typeface="Century Gothic"/>
              </a:rPr>
              <a:t>englishpage.com</a:t>
            </a:r>
            <a:endParaRPr lang="it-IT" sz="4200" b="0" i="0" dirty="0">
              <a:solidFill>
                <a:schemeClr val="tx1"/>
              </a:solidFill>
              <a:latin typeface="Century Gothic"/>
            </a:endParaRPr>
          </a:p>
          <a:p>
            <a:pPr marL="347472" indent="-347472" algn="l" defTabSz="457200">
              <a:spcBef>
                <a:spcPts val="480"/>
              </a:spcBef>
              <a:spcAft>
                <a:spcPts val="600"/>
              </a:spcAft>
              <a:buClr>
                <a:srgbClr val="F5A408"/>
              </a:buClr>
              <a:buSzPct val="80000"/>
              <a:buFont typeface="Wingdings 3"/>
              <a:buChar char=""/>
            </a:pPr>
            <a:endParaRPr lang="it-IT" sz="4200" dirty="0">
              <a:latin typeface="Century Gothic"/>
            </a:endParaRPr>
          </a:p>
          <a:p>
            <a:pPr marL="347472" indent="-347472">
              <a:spcBef>
                <a:spcPts val="480"/>
              </a:spcBef>
              <a:buClr>
                <a:srgbClr val="F5A408"/>
              </a:buClr>
              <a:buFont typeface="Wingdings 3"/>
              <a:buChar char=""/>
            </a:pPr>
            <a:r>
              <a:rPr lang="it-IT" sz="4200" dirty="0"/>
              <a:t>Tolearnenglish.com</a:t>
            </a:r>
          </a:p>
          <a:p>
            <a:pPr marL="347472" indent="-347472">
              <a:spcBef>
                <a:spcPts val="480"/>
              </a:spcBef>
              <a:buClr>
                <a:srgbClr val="F5A408"/>
              </a:buClr>
              <a:buFont typeface="Wingdings 3"/>
              <a:buChar char=""/>
            </a:pPr>
            <a:endParaRPr lang="it-IT" sz="4200" dirty="0"/>
          </a:p>
          <a:p>
            <a:pPr marL="347472" indent="-347472">
              <a:spcBef>
                <a:spcPts val="480"/>
              </a:spcBef>
              <a:buClr>
                <a:srgbClr val="F5A408"/>
              </a:buClr>
              <a:buFont typeface="Wingdings 3"/>
              <a:buChar char=""/>
            </a:pPr>
            <a:r>
              <a:rPr lang="it-IT" sz="4200" dirty="0"/>
              <a:t>skell.sketchengine.co.uk</a:t>
            </a:r>
          </a:p>
          <a:p>
            <a:pPr marL="347472" indent="-347472">
              <a:spcBef>
                <a:spcPts val="480"/>
              </a:spcBef>
              <a:buClr>
                <a:srgbClr val="F5A408"/>
              </a:buClr>
              <a:buFont typeface="Wingdings 3"/>
              <a:buChar char=""/>
            </a:pPr>
            <a:endParaRPr lang="it-IT" sz="4200" dirty="0"/>
          </a:p>
          <a:p>
            <a:pPr marL="347472" indent="-347472" algn="l" defTabSz="457200">
              <a:spcBef>
                <a:spcPts val="480"/>
              </a:spcBef>
              <a:spcAft>
                <a:spcPts val="600"/>
              </a:spcAft>
              <a:buClr>
                <a:srgbClr val="F5A408"/>
              </a:buClr>
              <a:buSzPct val="80000"/>
              <a:buFont typeface="Wingdings 3"/>
              <a:buChar char=""/>
            </a:pPr>
            <a:endParaRPr lang="it-IT" sz="2800" dirty="0">
              <a:latin typeface="Century Gothic"/>
            </a:endParaRPr>
          </a:p>
          <a:p>
            <a:pPr marL="740664" lvl="1" indent="-283464" algn="l" defTabSz="457200">
              <a:spcBef>
                <a:spcPts val="432"/>
              </a:spcBef>
              <a:spcAft>
                <a:spcPts val="600"/>
              </a:spcAft>
              <a:buClr>
                <a:srgbClr val="F5A408"/>
              </a:buClr>
              <a:buSzPct val="80000"/>
              <a:buFont typeface="Wingdings 3"/>
              <a:buChar char=""/>
            </a:pPr>
            <a:endParaRPr lang="it-IT" sz="1800" b="0" i="0" dirty="0">
              <a:solidFill>
                <a:schemeClr val="tx1"/>
              </a:solidFill>
              <a:latin typeface="Century Gothic"/>
              <a:ea typeface="+mj-ea"/>
              <a:cs typeface="+mj-cs"/>
            </a:endParaRPr>
          </a:p>
          <a:p>
            <a:pPr marL="457200" lvl="1" indent="0" algn="l" defTabSz="457200">
              <a:spcBef>
                <a:spcPts val="432"/>
              </a:spcBef>
              <a:spcAft>
                <a:spcPts val="600"/>
              </a:spcAft>
              <a:buClr>
                <a:srgbClr val="F5A408"/>
              </a:buClr>
              <a:buSzPct val="80000"/>
              <a:buNone/>
            </a:pPr>
            <a:endParaRPr lang="it-IT" sz="1800" b="0" i="0" dirty="0">
              <a:solidFill>
                <a:schemeClr val="tx1"/>
              </a:solidFill>
              <a:latin typeface="Century Gothic"/>
              <a:ea typeface="+mj-ea"/>
              <a:cs typeface="+mj-cs"/>
            </a:endParaRPr>
          </a:p>
        </p:txBody>
      </p:sp>
      <p:pic>
        <p:nvPicPr>
          <p:cNvPr id="6" name="Slide 24 Recorded Sound">
            <a:hlinkClick r:id="" action="ppaction://media"/>
            <a:extLst>
              <a:ext uri="{FF2B5EF4-FFF2-40B4-BE49-F238E27FC236}">
                <a16:creationId xmlns:a16="http://schemas.microsoft.com/office/drawing/2014/main" id="{24D84971-0992-4F01-8AEB-A511F49BCFF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016875" y="3101975"/>
            <a:ext cx="406400" cy="406400"/>
          </a:xfrm>
          <a:prstGeom prst="rect">
            <a:avLst/>
          </a:prstGeom>
        </p:spPr>
      </p:pic>
    </p:spTree>
    <p:extLst>
      <p:ext uri="{BB962C8B-B14F-4D97-AF65-F5344CB8AC3E}">
        <p14:creationId xmlns:p14="http://schemas.microsoft.com/office/powerpoint/2010/main" val="2729170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42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Online </a:t>
            </a:r>
            <a:r>
              <a:rPr lang="it-IT" dirty="0" err="1"/>
              <a:t>Resources</a:t>
            </a:r>
            <a:endParaRPr lang="it-IT" dirty="0"/>
          </a:p>
        </p:txBody>
      </p:sp>
      <p:graphicFrame>
        <p:nvGraphicFramePr>
          <p:cNvPr id="4" name="Segnaposto contenuto 3"/>
          <p:cNvGraphicFramePr>
            <a:graphicFrameLocks noGrp="1"/>
          </p:cNvGraphicFramePr>
          <p:nvPr>
            <p:ph idx="1"/>
            <p:extLst>
              <p:ext uri="{D42A27DB-BD31-4B8C-83A1-F6EECF244321}">
                <p14:modId xmlns:p14="http://schemas.microsoft.com/office/powerpoint/2010/main" val="331945453"/>
              </p:ext>
            </p:extLst>
          </p:nvPr>
        </p:nvGraphicFramePr>
        <p:xfrm>
          <a:off x="1103313" y="2052638"/>
          <a:ext cx="8947150" cy="419576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 name="Slide 25 Recorded Sound">
            <a:hlinkClick r:id="" action="ppaction://media"/>
            <a:extLst>
              <a:ext uri="{FF2B5EF4-FFF2-40B4-BE49-F238E27FC236}">
                <a16:creationId xmlns:a16="http://schemas.microsoft.com/office/drawing/2014/main" id="{F6BBA1AB-2115-4B67-B7A3-9C179EAAC8B5}"/>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826250" y="746583"/>
            <a:ext cx="406400" cy="406400"/>
          </a:xfrm>
          <a:prstGeom prst="rect">
            <a:avLst/>
          </a:prstGeom>
        </p:spPr>
      </p:pic>
    </p:spTree>
    <p:extLst>
      <p:ext uri="{BB962C8B-B14F-4D97-AF65-F5344CB8AC3E}">
        <p14:creationId xmlns:p14="http://schemas.microsoft.com/office/powerpoint/2010/main" val="2807433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97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77872" y="179763"/>
            <a:ext cx="9043799" cy="939354"/>
          </a:xfrm>
        </p:spPr>
        <p:txBody>
          <a:bodyPr/>
          <a:lstStyle/>
          <a:p>
            <a:r>
              <a:rPr lang="it-IT" dirty="0"/>
              <a:t>Online </a:t>
            </a:r>
            <a:r>
              <a:rPr lang="it-IT" dirty="0" err="1"/>
              <a:t>Resources</a:t>
            </a:r>
            <a:endParaRPr lang="it-IT" dirty="0"/>
          </a:p>
        </p:txBody>
      </p:sp>
      <p:sp>
        <p:nvSpPr>
          <p:cNvPr id="3" name="Segnaposto contenuto 2"/>
          <p:cNvSpPr>
            <a:spLocks noGrp="1"/>
          </p:cNvSpPr>
          <p:nvPr>
            <p:ph idx="1"/>
          </p:nvPr>
        </p:nvSpPr>
        <p:spPr>
          <a:xfrm>
            <a:off x="1076017" y="1869744"/>
            <a:ext cx="9719362" cy="4858602"/>
          </a:xfrm>
        </p:spPr>
        <p:txBody>
          <a:bodyPr>
            <a:normAutofit/>
          </a:bodyPr>
          <a:lstStyle/>
          <a:p>
            <a:pPr marL="0" indent="0" algn="ctr">
              <a:spcBef>
                <a:spcPts val="480"/>
              </a:spcBef>
              <a:buClr>
                <a:srgbClr val="F5A408"/>
              </a:buClr>
              <a:buNone/>
            </a:pPr>
            <a:r>
              <a:rPr lang="it-IT" sz="4200" dirty="0" err="1"/>
              <a:t>esl</a:t>
            </a:r>
            <a:r>
              <a:rPr lang="it-IT" sz="4200" dirty="0"/>
              <a:t> = English </a:t>
            </a:r>
            <a:r>
              <a:rPr lang="it-IT" sz="4200" dirty="0" err="1"/>
              <a:t>as</a:t>
            </a:r>
            <a:r>
              <a:rPr lang="it-IT" sz="4200" dirty="0"/>
              <a:t> a </a:t>
            </a:r>
            <a:r>
              <a:rPr lang="it-IT" sz="4200" dirty="0" err="1"/>
              <a:t>second</a:t>
            </a:r>
            <a:r>
              <a:rPr lang="it-IT" sz="4200" dirty="0"/>
              <a:t> </a:t>
            </a:r>
            <a:r>
              <a:rPr lang="it-IT" sz="4200" dirty="0" err="1"/>
              <a:t>language</a:t>
            </a:r>
            <a:endParaRPr lang="it-IT" sz="4200" dirty="0"/>
          </a:p>
          <a:p>
            <a:pPr marL="0" indent="0" algn="ctr">
              <a:spcBef>
                <a:spcPts val="480"/>
              </a:spcBef>
              <a:buClr>
                <a:srgbClr val="F5A408"/>
              </a:buClr>
              <a:buNone/>
            </a:pPr>
            <a:endParaRPr lang="it-IT" sz="4200" dirty="0"/>
          </a:p>
          <a:p>
            <a:pPr marL="0" indent="0" algn="ctr">
              <a:spcBef>
                <a:spcPts val="480"/>
              </a:spcBef>
              <a:buClr>
                <a:srgbClr val="F5A408"/>
              </a:buClr>
              <a:buNone/>
            </a:pPr>
            <a:r>
              <a:rPr lang="it-IT" sz="4200" dirty="0" err="1"/>
              <a:t>efl</a:t>
            </a:r>
            <a:r>
              <a:rPr lang="it-IT" sz="4200" dirty="0"/>
              <a:t> = English </a:t>
            </a:r>
            <a:r>
              <a:rPr lang="it-IT" sz="4200" dirty="0" err="1"/>
              <a:t>as</a:t>
            </a:r>
            <a:r>
              <a:rPr lang="it-IT" sz="4200" dirty="0"/>
              <a:t> a </a:t>
            </a:r>
            <a:r>
              <a:rPr lang="it-IT" sz="4200" dirty="0" err="1"/>
              <a:t>foreign</a:t>
            </a:r>
            <a:r>
              <a:rPr lang="it-IT" sz="4200" dirty="0"/>
              <a:t> </a:t>
            </a:r>
            <a:r>
              <a:rPr lang="it-IT" sz="4200" dirty="0" err="1"/>
              <a:t>language</a:t>
            </a:r>
            <a:endParaRPr lang="it-IT" sz="4200" dirty="0"/>
          </a:p>
          <a:p>
            <a:pPr marL="347472" indent="-347472" algn="ctr" defTabSz="457200">
              <a:spcBef>
                <a:spcPts val="480"/>
              </a:spcBef>
              <a:spcAft>
                <a:spcPts val="600"/>
              </a:spcAft>
              <a:buClr>
                <a:srgbClr val="F5A408"/>
              </a:buClr>
              <a:buSzPct val="80000"/>
              <a:buFont typeface="Wingdings 3"/>
              <a:buChar char=""/>
            </a:pPr>
            <a:endParaRPr lang="it-IT" sz="2800" dirty="0">
              <a:latin typeface="Century Gothic"/>
            </a:endParaRPr>
          </a:p>
          <a:p>
            <a:pPr marL="740664" lvl="1" indent="-283464" algn="ctr" defTabSz="457200">
              <a:spcBef>
                <a:spcPts val="432"/>
              </a:spcBef>
              <a:spcAft>
                <a:spcPts val="600"/>
              </a:spcAft>
              <a:buClr>
                <a:srgbClr val="F5A408"/>
              </a:buClr>
              <a:buSzPct val="80000"/>
              <a:buFont typeface="Wingdings 3"/>
              <a:buChar char=""/>
            </a:pPr>
            <a:endParaRPr lang="it-IT" sz="1800" b="0" i="0" dirty="0">
              <a:solidFill>
                <a:schemeClr val="tx1"/>
              </a:solidFill>
              <a:latin typeface="Century Gothic"/>
              <a:ea typeface="+mj-ea"/>
              <a:cs typeface="+mj-cs"/>
            </a:endParaRPr>
          </a:p>
          <a:p>
            <a:pPr marL="457200" lvl="1" indent="0" algn="ctr" defTabSz="457200">
              <a:spcBef>
                <a:spcPts val="432"/>
              </a:spcBef>
              <a:spcAft>
                <a:spcPts val="600"/>
              </a:spcAft>
              <a:buClr>
                <a:srgbClr val="F5A408"/>
              </a:buClr>
              <a:buSzPct val="80000"/>
              <a:buNone/>
            </a:pPr>
            <a:endParaRPr lang="it-IT" sz="1800" b="0" i="0" dirty="0">
              <a:solidFill>
                <a:schemeClr val="tx1"/>
              </a:solidFill>
              <a:latin typeface="Century Gothic"/>
              <a:ea typeface="+mj-ea"/>
              <a:cs typeface="+mj-cs"/>
            </a:endParaRPr>
          </a:p>
        </p:txBody>
      </p:sp>
      <p:pic>
        <p:nvPicPr>
          <p:cNvPr id="4" name="Slide 26 Recorded Sound">
            <a:hlinkClick r:id="" action="ppaction://media"/>
            <a:extLst>
              <a:ext uri="{FF2B5EF4-FFF2-40B4-BE49-F238E27FC236}">
                <a16:creationId xmlns:a16="http://schemas.microsoft.com/office/drawing/2014/main" id="{D32379D2-5046-47F6-A064-2A5F564BFD7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673975" y="712717"/>
            <a:ext cx="406400" cy="406400"/>
          </a:xfrm>
          <a:prstGeom prst="rect">
            <a:avLst/>
          </a:prstGeom>
        </p:spPr>
      </p:pic>
    </p:spTree>
    <p:extLst>
      <p:ext uri="{BB962C8B-B14F-4D97-AF65-F5344CB8AC3E}">
        <p14:creationId xmlns:p14="http://schemas.microsoft.com/office/powerpoint/2010/main" val="4016056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9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Online </a:t>
            </a:r>
            <a:r>
              <a:rPr lang="it-IT" dirty="0" err="1"/>
              <a:t>Resources</a:t>
            </a:r>
            <a:endParaRPr lang="it-IT" dirty="0"/>
          </a:p>
        </p:txBody>
      </p:sp>
      <p:graphicFrame>
        <p:nvGraphicFramePr>
          <p:cNvPr id="4" name="Segnaposto contenuto 3"/>
          <p:cNvGraphicFramePr>
            <a:graphicFrameLocks noGrp="1"/>
          </p:cNvGraphicFramePr>
          <p:nvPr>
            <p:ph idx="1"/>
          </p:nvPr>
        </p:nvGraphicFramePr>
        <p:xfrm>
          <a:off x="1103313" y="2052638"/>
          <a:ext cx="8947150" cy="419576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5" name="Slide 27 Recorded Sound">
            <a:hlinkClick r:id="" action="ppaction://media"/>
            <a:extLst>
              <a:ext uri="{FF2B5EF4-FFF2-40B4-BE49-F238E27FC236}">
                <a16:creationId xmlns:a16="http://schemas.microsoft.com/office/drawing/2014/main" id="{B5BE2BDD-320D-40B2-A44F-F20CFCF7B482}"/>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521575" y="746583"/>
            <a:ext cx="406400" cy="406400"/>
          </a:xfrm>
          <a:prstGeom prst="rect">
            <a:avLst/>
          </a:prstGeom>
        </p:spPr>
      </p:pic>
    </p:spTree>
    <p:extLst>
      <p:ext uri="{BB962C8B-B14F-4D97-AF65-F5344CB8AC3E}">
        <p14:creationId xmlns:p14="http://schemas.microsoft.com/office/powerpoint/2010/main" val="182664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22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77872" y="179763"/>
            <a:ext cx="9043799" cy="939354"/>
          </a:xfrm>
        </p:spPr>
        <p:txBody>
          <a:bodyPr/>
          <a:lstStyle/>
          <a:p>
            <a:r>
              <a:rPr lang="it-IT" dirty="0" err="1"/>
              <a:t>Useful</a:t>
            </a:r>
            <a:r>
              <a:rPr lang="it-IT" dirty="0"/>
              <a:t> Links: </a:t>
            </a:r>
            <a:r>
              <a:rPr lang="it-IT" dirty="0" err="1"/>
              <a:t>Testing</a:t>
            </a:r>
            <a:endParaRPr lang="it-IT" dirty="0"/>
          </a:p>
        </p:txBody>
      </p:sp>
      <p:sp>
        <p:nvSpPr>
          <p:cNvPr id="3" name="Segnaposto contenuto 2"/>
          <p:cNvSpPr>
            <a:spLocks noGrp="1"/>
          </p:cNvSpPr>
          <p:nvPr>
            <p:ph idx="1"/>
          </p:nvPr>
        </p:nvSpPr>
        <p:spPr>
          <a:xfrm>
            <a:off x="1048722" y="1569493"/>
            <a:ext cx="8946541" cy="4858602"/>
          </a:xfrm>
        </p:spPr>
        <p:txBody>
          <a:bodyPr>
            <a:normAutofit/>
          </a:bodyPr>
          <a:lstStyle/>
          <a:p>
            <a:pPr marL="347472" indent="-347472">
              <a:spcBef>
                <a:spcPts val="480"/>
              </a:spcBef>
              <a:buClr>
                <a:srgbClr val="F5A408"/>
              </a:buClr>
              <a:buFont typeface="Wingdings 3"/>
              <a:buChar char=""/>
            </a:pPr>
            <a:r>
              <a:rPr lang="it-IT" sz="4200" dirty="0"/>
              <a:t>englishrevealed.co.uk</a:t>
            </a:r>
          </a:p>
          <a:p>
            <a:pPr marL="0" indent="0">
              <a:spcBef>
                <a:spcPts val="480"/>
              </a:spcBef>
              <a:buClr>
                <a:srgbClr val="F5A408"/>
              </a:buClr>
              <a:buNone/>
            </a:pPr>
            <a:endParaRPr lang="it-IT" sz="4200" b="0" i="0" dirty="0">
              <a:solidFill>
                <a:schemeClr val="tx1"/>
              </a:solidFill>
              <a:latin typeface="Century Gothic"/>
            </a:endParaRPr>
          </a:p>
          <a:p>
            <a:pPr marL="347472" indent="-347472" algn="l" defTabSz="457200">
              <a:spcBef>
                <a:spcPts val="480"/>
              </a:spcBef>
              <a:spcAft>
                <a:spcPts val="600"/>
              </a:spcAft>
              <a:buClr>
                <a:srgbClr val="F5A408"/>
              </a:buClr>
              <a:buSzPct val="80000"/>
              <a:buFont typeface="Wingdings 3"/>
              <a:buChar char=""/>
            </a:pPr>
            <a:r>
              <a:rPr lang="it-IT" sz="4200" dirty="0" err="1">
                <a:latin typeface="Century Gothic"/>
              </a:rPr>
              <a:t>examenglish.com</a:t>
            </a:r>
            <a:endParaRPr lang="it-IT" sz="4200" dirty="0">
              <a:latin typeface="Century Gothic"/>
            </a:endParaRPr>
          </a:p>
          <a:p>
            <a:pPr marL="347472" indent="-347472" algn="l" defTabSz="457200">
              <a:spcBef>
                <a:spcPts val="480"/>
              </a:spcBef>
              <a:spcAft>
                <a:spcPts val="600"/>
              </a:spcAft>
              <a:buClr>
                <a:srgbClr val="F5A408"/>
              </a:buClr>
              <a:buSzPct val="80000"/>
              <a:buFont typeface="Wingdings 3"/>
              <a:buChar char=""/>
            </a:pPr>
            <a:endParaRPr lang="it-IT" sz="4200" dirty="0">
              <a:latin typeface="Century Gothic"/>
            </a:endParaRPr>
          </a:p>
          <a:p>
            <a:pPr marL="347472" indent="-347472">
              <a:spcBef>
                <a:spcPts val="480"/>
              </a:spcBef>
              <a:buClr>
                <a:srgbClr val="F5A408"/>
              </a:buClr>
              <a:buFont typeface="Wingdings 3"/>
              <a:buChar char=""/>
            </a:pPr>
            <a:endParaRPr lang="it-IT" sz="4200" dirty="0"/>
          </a:p>
          <a:p>
            <a:pPr marL="347472" indent="-347472" algn="l" defTabSz="457200">
              <a:spcBef>
                <a:spcPts val="480"/>
              </a:spcBef>
              <a:spcAft>
                <a:spcPts val="600"/>
              </a:spcAft>
              <a:buClr>
                <a:srgbClr val="F5A408"/>
              </a:buClr>
              <a:buSzPct val="80000"/>
              <a:buFont typeface="Wingdings 3"/>
              <a:buChar char=""/>
            </a:pPr>
            <a:endParaRPr lang="it-IT" sz="2800" dirty="0">
              <a:latin typeface="Century Gothic"/>
            </a:endParaRPr>
          </a:p>
          <a:p>
            <a:pPr marL="740664" lvl="1" indent="-283464" algn="l" defTabSz="457200">
              <a:spcBef>
                <a:spcPts val="432"/>
              </a:spcBef>
              <a:spcAft>
                <a:spcPts val="600"/>
              </a:spcAft>
              <a:buClr>
                <a:srgbClr val="F5A408"/>
              </a:buClr>
              <a:buSzPct val="80000"/>
              <a:buFont typeface="Wingdings 3"/>
              <a:buChar char=""/>
            </a:pPr>
            <a:endParaRPr lang="it-IT" sz="1800" b="0" i="0" dirty="0">
              <a:solidFill>
                <a:schemeClr val="tx1"/>
              </a:solidFill>
              <a:latin typeface="Century Gothic"/>
              <a:ea typeface="+mj-ea"/>
              <a:cs typeface="+mj-cs"/>
            </a:endParaRPr>
          </a:p>
          <a:p>
            <a:pPr marL="457200" lvl="1" indent="0" algn="l" defTabSz="457200">
              <a:spcBef>
                <a:spcPts val="432"/>
              </a:spcBef>
              <a:spcAft>
                <a:spcPts val="600"/>
              </a:spcAft>
              <a:buClr>
                <a:srgbClr val="F5A408"/>
              </a:buClr>
              <a:buSzPct val="80000"/>
              <a:buNone/>
            </a:pPr>
            <a:endParaRPr lang="it-IT" sz="1800" b="0" i="0" dirty="0">
              <a:solidFill>
                <a:schemeClr val="tx1"/>
              </a:solidFill>
              <a:latin typeface="Century Gothic"/>
              <a:ea typeface="+mj-ea"/>
              <a:cs typeface="+mj-cs"/>
            </a:endParaRPr>
          </a:p>
        </p:txBody>
      </p:sp>
      <p:pic>
        <p:nvPicPr>
          <p:cNvPr id="4" name="Slide 28 Recorded Sound">
            <a:hlinkClick r:id="" action="ppaction://media"/>
            <a:extLst>
              <a:ext uri="{FF2B5EF4-FFF2-40B4-BE49-F238E27FC236}">
                <a16:creationId xmlns:a16="http://schemas.microsoft.com/office/drawing/2014/main" id="{1FCC38DF-04A3-4534-950F-DAB1B53F819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418471" y="2863850"/>
            <a:ext cx="406400" cy="406400"/>
          </a:xfrm>
          <a:prstGeom prst="rect">
            <a:avLst/>
          </a:prstGeom>
        </p:spPr>
      </p:pic>
    </p:spTree>
    <p:extLst>
      <p:ext uri="{BB962C8B-B14F-4D97-AF65-F5344CB8AC3E}">
        <p14:creationId xmlns:p14="http://schemas.microsoft.com/office/powerpoint/2010/main" val="1226121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14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a:t>Final</a:t>
            </a:r>
            <a:r>
              <a:rPr lang="it-IT" dirty="0"/>
              <a:t> </a:t>
            </a:r>
            <a:r>
              <a:rPr lang="it-IT" dirty="0" err="1"/>
              <a:t>Exam</a:t>
            </a:r>
            <a:r>
              <a:rPr lang="it-IT" dirty="0"/>
              <a:t>=</a:t>
            </a:r>
            <a:r>
              <a:rPr lang="it-IT" dirty="0" err="1"/>
              <a:t>Skills-based</a:t>
            </a:r>
            <a:endParaRPr lang="it-IT" dirty="0"/>
          </a:p>
        </p:txBody>
      </p:sp>
      <p:sp>
        <p:nvSpPr>
          <p:cNvPr id="3" name="Segnaposto contenuto 2"/>
          <p:cNvSpPr>
            <a:spLocks noGrp="1"/>
          </p:cNvSpPr>
          <p:nvPr>
            <p:ph sz="half" idx="1"/>
          </p:nvPr>
        </p:nvSpPr>
        <p:spPr>
          <a:xfrm>
            <a:off x="1109272" y="2055813"/>
            <a:ext cx="4390379" cy="4200525"/>
          </a:xfrm>
        </p:spPr>
        <p:txBody>
          <a:bodyPr/>
          <a:lstStyle/>
          <a:p>
            <a:pPr marL="347472" indent="-347472" algn="l" defTabSz="457200">
              <a:spcBef>
                <a:spcPts val="432"/>
              </a:spcBef>
              <a:spcAft>
                <a:spcPts val="600"/>
              </a:spcAft>
              <a:buClr>
                <a:srgbClr val="F5A408"/>
              </a:buClr>
              <a:buSzPct val="80000"/>
              <a:buFont typeface="Wingdings 3"/>
              <a:buChar char=""/>
            </a:pPr>
            <a:r>
              <a:rPr lang="it-IT" sz="3200" dirty="0">
                <a:latin typeface="Century Gothic"/>
              </a:rPr>
              <a:t>Read</a:t>
            </a:r>
            <a:r>
              <a:rPr lang="it-IT" sz="3200" b="0" i="0" dirty="0">
                <a:solidFill>
                  <a:schemeClr val="tx1"/>
                </a:solidFill>
                <a:latin typeface="Century Gothic"/>
              </a:rPr>
              <a:t>ing</a:t>
            </a:r>
          </a:p>
          <a:p>
            <a:pPr marL="347472" indent="-347472" algn="l" defTabSz="457200">
              <a:spcBef>
                <a:spcPts val="432"/>
              </a:spcBef>
              <a:spcAft>
                <a:spcPts val="600"/>
              </a:spcAft>
              <a:buClr>
                <a:srgbClr val="F5A408"/>
              </a:buClr>
              <a:buSzPct val="80000"/>
              <a:buFont typeface="Wingdings 3"/>
              <a:buChar char=""/>
            </a:pPr>
            <a:r>
              <a:rPr lang="it-IT" sz="3200" dirty="0" err="1">
                <a:latin typeface="Century Gothic"/>
              </a:rPr>
              <a:t>Writing</a:t>
            </a:r>
            <a:endParaRPr lang="it-IT" sz="3200" dirty="0">
              <a:latin typeface="Century Gothic"/>
            </a:endParaRPr>
          </a:p>
          <a:p>
            <a:pPr marL="347472" indent="-347472" algn="l" defTabSz="457200">
              <a:spcBef>
                <a:spcPts val="432"/>
              </a:spcBef>
              <a:spcAft>
                <a:spcPts val="600"/>
              </a:spcAft>
              <a:buClr>
                <a:srgbClr val="F5A408"/>
              </a:buClr>
              <a:buSzPct val="80000"/>
              <a:buFont typeface="Wingdings 3"/>
              <a:buChar char=""/>
            </a:pPr>
            <a:r>
              <a:rPr lang="it-IT" sz="3200" b="0" i="0" dirty="0" err="1">
                <a:solidFill>
                  <a:schemeClr val="tx1"/>
                </a:solidFill>
                <a:latin typeface="Century Gothic"/>
              </a:rPr>
              <a:t>Grammar</a:t>
            </a:r>
            <a:endParaRPr lang="it-IT" sz="3200" b="0" i="0" dirty="0">
              <a:solidFill>
                <a:schemeClr val="tx1"/>
              </a:solidFill>
              <a:latin typeface="Century Gothic"/>
            </a:endParaRPr>
          </a:p>
          <a:p>
            <a:pPr marL="347472" indent="-347472" algn="l" defTabSz="457200">
              <a:spcBef>
                <a:spcPts val="432"/>
              </a:spcBef>
              <a:spcAft>
                <a:spcPts val="600"/>
              </a:spcAft>
              <a:buClr>
                <a:srgbClr val="F5A408"/>
              </a:buClr>
              <a:buSzPct val="80000"/>
              <a:buFont typeface="Wingdings 3"/>
              <a:buChar char=""/>
            </a:pPr>
            <a:r>
              <a:rPr lang="it-IT" sz="3200" dirty="0" err="1">
                <a:latin typeface="Century Gothic"/>
              </a:rPr>
              <a:t>Vocabulary</a:t>
            </a:r>
            <a:endParaRPr lang="it-IT" sz="3200" b="0" i="0" dirty="0">
              <a:solidFill>
                <a:schemeClr val="tx1"/>
              </a:solidFill>
              <a:latin typeface="Century Gothic"/>
            </a:endParaRPr>
          </a:p>
          <a:p>
            <a:pPr marL="0" indent="0" algn="l" defTabSz="457200">
              <a:spcBef>
                <a:spcPts val="432"/>
              </a:spcBef>
              <a:spcAft>
                <a:spcPts val="600"/>
              </a:spcAft>
              <a:buClr>
                <a:srgbClr val="F5A408"/>
              </a:buClr>
              <a:buSzPct val="80000"/>
              <a:buNone/>
            </a:pPr>
            <a:endParaRPr lang="it-IT" sz="1800" b="0" i="0" dirty="0">
              <a:solidFill>
                <a:schemeClr val="tx1"/>
              </a:solidFill>
              <a:latin typeface="Century Gothic"/>
              <a:ea typeface="+mj-ea"/>
              <a:cs typeface="+mj-cs"/>
            </a:endParaRPr>
          </a:p>
        </p:txBody>
      </p:sp>
      <p:pic>
        <p:nvPicPr>
          <p:cNvPr id="6" name="Slide 29 Recorded Sound">
            <a:hlinkClick r:id="" action="ppaction://media"/>
            <a:extLst>
              <a:ext uri="{FF2B5EF4-FFF2-40B4-BE49-F238E27FC236}">
                <a16:creationId xmlns:a16="http://schemas.microsoft.com/office/drawing/2014/main" id="{17C82B0A-1C2B-4359-B684-88B4A63BEB2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2918520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06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46111" y="387091"/>
            <a:ext cx="9404723" cy="1400530"/>
          </a:xfrm>
        </p:spPr>
        <p:txBody>
          <a:bodyPr/>
          <a:lstStyle/>
          <a:p>
            <a:r>
              <a:rPr lang="it-IT" dirty="0"/>
              <a:t>Course </a:t>
            </a:r>
            <a:r>
              <a:rPr lang="it-IT" dirty="0" err="1"/>
              <a:t>Description</a:t>
            </a:r>
            <a:endParaRPr lang="it-IT" dirty="0"/>
          </a:p>
        </p:txBody>
      </p:sp>
      <p:sp>
        <p:nvSpPr>
          <p:cNvPr id="3" name="Segnaposto contenuto 2"/>
          <p:cNvSpPr>
            <a:spLocks noGrp="1"/>
          </p:cNvSpPr>
          <p:nvPr>
            <p:ph sz="half" idx="1"/>
          </p:nvPr>
        </p:nvSpPr>
        <p:spPr>
          <a:xfrm>
            <a:off x="1103312" y="2060575"/>
            <a:ext cx="4475617" cy="4195763"/>
          </a:xfrm>
        </p:spPr>
        <p:txBody>
          <a:bodyPr>
            <a:normAutofit/>
          </a:bodyPr>
          <a:lstStyle/>
          <a:p>
            <a:pPr marL="347472" indent="-347472" algn="l" defTabSz="457200">
              <a:spcBef>
                <a:spcPts val="432"/>
              </a:spcBef>
              <a:spcAft>
                <a:spcPts val="600"/>
              </a:spcAft>
              <a:buClr>
                <a:srgbClr val="F5A408"/>
              </a:buClr>
              <a:buSzPct val="80000"/>
              <a:buFont typeface="Wingdings 3"/>
              <a:buChar char=""/>
            </a:pPr>
            <a:r>
              <a:rPr lang="it-IT" sz="2400" b="0" i="0" dirty="0" err="1">
                <a:solidFill>
                  <a:schemeClr val="tx1"/>
                </a:solidFill>
                <a:latin typeface="Century Gothic"/>
                <a:ea typeface="+mj-ea"/>
                <a:cs typeface="+mj-cs"/>
              </a:rPr>
              <a:t>Useful</a:t>
            </a:r>
            <a:r>
              <a:rPr lang="it-IT" sz="2400" b="0" i="0" dirty="0">
                <a:solidFill>
                  <a:schemeClr val="tx1"/>
                </a:solidFill>
                <a:latin typeface="Century Gothic"/>
                <a:ea typeface="+mj-ea"/>
                <a:cs typeface="+mj-cs"/>
              </a:rPr>
              <a:t> Information</a:t>
            </a:r>
          </a:p>
        </p:txBody>
      </p:sp>
      <p:sp>
        <p:nvSpPr>
          <p:cNvPr id="4" name="Segnaposto contenuto 3"/>
          <p:cNvSpPr>
            <a:spLocks noGrp="1"/>
          </p:cNvSpPr>
          <p:nvPr>
            <p:ph sz="half" idx="2"/>
          </p:nvPr>
        </p:nvSpPr>
        <p:spPr>
          <a:xfrm>
            <a:off x="5213445" y="1167464"/>
            <a:ext cx="4837389" cy="4550367"/>
          </a:xfrm>
        </p:spPr>
        <p:txBody>
          <a:bodyPr>
            <a:noAutofit/>
          </a:bodyPr>
          <a:lstStyle/>
          <a:p>
            <a:pPr marL="347472" indent="-347472" algn="l" defTabSz="457200">
              <a:spcBef>
                <a:spcPts val="432"/>
              </a:spcBef>
              <a:spcAft>
                <a:spcPts val="600"/>
              </a:spcAft>
              <a:buClr>
                <a:srgbClr val="F5A408"/>
              </a:buClr>
              <a:buSzPct val="80000"/>
              <a:buFont typeface="Wingdings 3"/>
              <a:buChar char=""/>
            </a:pPr>
            <a:r>
              <a:rPr lang="it-IT" sz="2400" b="0" i="0" noProof="1">
                <a:solidFill>
                  <a:schemeClr val="tx1"/>
                </a:solidFill>
                <a:latin typeface="Century Gothic"/>
              </a:rPr>
              <a:t>University of Trieste in Portogruaro + online</a:t>
            </a:r>
          </a:p>
          <a:p>
            <a:pPr marL="347472" indent="-347472" algn="l" defTabSz="457200">
              <a:spcBef>
                <a:spcPts val="432"/>
              </a:spcBef>
              <a:spcAft>
                <a:spcPts val="600"/>
              </a:spcAft>
              <a:buClr>
                <a:srgbClr val="F5A408"/>
              </a:buClr>
              <a:buSzPct val="80000"/>
              <a:buFont typeface="Wingdings 3"/>
              <a:buChar char=""/>
            </a:pPr>
            <a:r>
              <a:rPr lang="it-IT" sz="2400" noProof="1">
                <a:latin typeface="Century Gothic"/>
              </a:rPr>
              <a:t>Duration: 30 hours</a:t>
            </a:r>
            <a:r>
              <a:rPr lang="it-IT" sz="2400" b="0" i="0" noProof="1">
                <a:solidFill>
                  <a:schemeClr val="tx1"/>
                </a:solidFill>
                <a:latin typeface="Century Gothic"/>
              </a:rPr>
              <a:t> </a:t>
            </a:r>
          </a:p>
          <a:p>
            <a:pPr marL="347472" indent="-347472" algn="l" defTabSz="457200">
              <a:spcBef>
                <a:spcPts val="432"/>
              </a:spcBef>
              <a:spcAft>
                <a:spcPts val="600"/>
              </a:spcAft>
              <a:buClr>
                <a:srgbClr val="F5A408"/>
              </a:buClr>
              <a:buSzPct val="80000"/>
              <a:buFont typeface="Wingdings 3"/>
              <a:buChar char=""/>
            </a:pPr>
            <a:r>
              <a:rPr lang="it-IT" sz="2400" b="0" i="0" noProof="1">
                <a:solidFill>
                  <a:schemeClr val="tx1"/>
                </a:solidFill>
                <a:latin typeface="Century Gothic"/>
              </a:rPr>
              <a:t>Lessons: </a:t>
            </a:r>
            <a:r>
              <a:rPr lang="it-IT" sz="2400" noProof="1">
                <a:latin typeface="Century Gothic"/>
              </a:rPr>
              <a:t>Wedne</a:t>
            </a:r>
            <a:r>
              <a:rPr lang="it-IT" sz="2400" b="0" i="0" noProof="1">
                <a:solidFill>
                  <a:schemeClr val="tx1"/>
                </a:solidFill>
                <a:latin typeface="Century Gothic"/>
              </a:rPr>
              <a:t>sdays from </a:t>
            </a:r>
            <a:r>
              <a:rPr lang="it-IT" sz="2400" noProof="1">
                <a:latin typeface="Century Gothic"/>
              </a:rPr>
              <a:t>8</a:t>
            </a:r>
            <a:r>
              <a:rPr lang="it-IT" sz="2400" b="0" i="0" noProof="1">
                <a:solidFill>
                  <a:schemeClr val="tx1"/>
                </a:solidFill>
                <a:latin typeface="Century Gothic"/>
              </a:rPr>
              <a:t>:30 – 11:30</a:t>
            </a:r>
          </a:p>
          <a:p>
            <a:pPr marL="347472" indent="-347472" algn="l" defTabSz="457200">
              <a:spcBef>
                <a:spcPts val="432"/>
              </a:spcBef>
              <a:spcAft>
                <a:spcPts val="600"/>
              </a:spcAft>
              <a:buClr>
                <a:srgbClr val="F5A408"/>
              </a:buClr>
              <a:buSzPct val="80000"/>
              <a:buFont typeface="Wingdings 3"/>
              <a:buChar char=""/>
            </a:pPr>
            <a:r>
              <a:rPr lang="it-IT" sz="2400" b="0" i="0" noProof="1">
                <a:solidFill>
                  <a:schemeClr val="tx1"/>
                </a:solidFill>
                <a:latin typeface="Century Gothic"/>
              </a:rPr>
              <a:t>Lettorato for extra help practice: </a:t>
            </a:r>
            <a:r>
              <a:rPr lang="it-IT" sz="2400" noProof="1">
                <a:latin typeface="Century Gothic"/>
              </a:rPr>
              <a:t>Wedne</a:t>
            </a:r>
            <a:r>
              <a:rPr lang="it-IT" sz="2400" b="0" i="0" noProof="1">
                <a:solidFill>
                  <a:schemeClr val="tx1"/>
                </a:solidFill>
                <a:latin typeface="Century Gothic"/>
              </a:rPr>
              <a:t>sdays from 12:00 -13:00 (+ flexible)</a:t>
            </a:r>
          </a:p>
          <a:p>
            <a:pPr marL="347472" indent="-347472" algn="l" defTabSz="457200">
              <a:spcBef>
                <a:spcPts val="432"/>
              </a:spcBef>
              <a:spcAft>
                <a:spcPts val="600"/>
              </a:spcAft>
              <a:buClr>
                <a:srgbClr val="F5A408"/>
              </a:buClr>
              <a:buSzPct val="80000"/>
              <a:buFont typeface="Wingdings 3"/>
              <a:buChar char=""/>
            </a:pPr>
            <a:r>
              <a:rPr lang="it-IT" sz="2400" b="0" i="0" noProof="1">
                <a:solidFill>
                  <a:schemeClr val="tx1"/>
                </a:solidFill>
                <a:latin typeface="Century Gothic"/>
              </a:rPr>
              <a:t>Prerequisites: A2+/B1 English level</a:t>
            </a:r>
          </a:p>
          <a:p>
            <a:pPr marL="347472" indent="-347472" algn="l" defTabSz="457200">
              <a:spcBef>
                <a:spcPts val="432"/>
              </a:spcBef>
              <a:spcAft>
                <a:spcPts val="600"/>
              </a:spcAft>
              <a:buClr>
                <a:srgbClr val="F5A408"/>
              </a:buClr>
              <a:buSzPct val="80000"/>
              <a:buFont typeface="Wingdings 3"/>
              <a:buChar char=""/>
            </a:pPr>
            <a:r>
              <a:rPr lang="it-IT" sz="2400" b="0" i="0" noProof="1">
                <a:solidFill>
                  <a:schemeClr val="tx1"/>
                </a:solidFill>
                <a:latin typeface="Century Gothic"/>
              </a:rPr>
              <a:t>Credits:  6</a:t>
            </a:r>
          </a:p>
        </p:txBody>
      </p:sp>
      <p:pic>
        <p:nvPicPr>
          <p:cNvPr id="6" name="Slide 3 Recorded Sound">
            <a:hlinkClick r:id="" action="ppaction://media"/>
            <a:extLst>
              <a:ext uri="{FF2B5EF4-FFF2-40B4-BE49-F238E27FC236}">
                <a16:creationId xmlns:a16="http://schemas.microsoft.com/office/drawing/2014/main" id="{B7353D01-E97B-4829-A94D-4920FB7E855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141166" y="3955256"/>
            <a:ext cx="406400" cy="406400"/>
          </a:xfrm>
          <a:prstGeom prst="rect">
            <a:avLst/>
          </a:prstGeom>
        </p:spPr>
      </p:pic>
    </p:spTree>
    <p:extLst>
      <p:ext uri="{BB962C8B-B14F-4D97-AF65-F5344CB8AC3E}">
        <p14:creationId xmlns:p14="http://schemas.microsoft.com/office/powerpoint/2010/main" val="1156678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9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a:t>Final</a:t>
            </a:r>
            <a:r>
              <a:rPr lang="it-IT" dirty="0"/>
              <a:t> </a:t>
            </a:r>
            <a:r>
              <a:rPr lang="it-IT" dirty="0" err="1"/>
              <a:t>Exam</a:t>
            </a:r>
            <a:r>
              <a:rPr lang="it-IT" dirty="0"/>
              <a:t>=</a:t>
            </a:r>
            <a:r>
              <a:rPr lang="it-IT" dirty="0" err="1"/>
              <a:t>Skills-based</a:t>
            </a:r>
            <a:endParaRPr lang="it-IT" dirty="0"/>
          </a:p>
        </p:txBody>
      </p:sp>
      <p:sp>
        <p:nvSpPr>
          <p:cNvPr id="3" name="Segnaposto contenuto 2"/>
          <p:cNvSpPr>
            <a:spLocks noGrp="1"/>
          </p:cNvSpPr>
          <p:nvPr>
            <p:ph sz="half" idx="1"/>
          </p:nvPr>
        </p:nvSpPr>
        <p:spPr>
          <a:xfrm>
            <a:off x="646111" y="1853248"/>
            <a:ext cx="9555164" cy="4385628"/>
          </a:xfrm>
        </p:spPr>
        <p:txBody>
          <a:bodyPr>
            <a:normAutofit/>
          </a:bodyPr>
          <a:lstStyle/>
          <a:p>
            <a:pPr marL="0" indent="0" algn="l" defTabSz="457200">
              <a:spcBef>
                <a:spcPts val="432"/>
              </a:spcBef>
              <a:spcAft>
                <a:spcPts val="600"/>
              </a:spcAft>
              <a:buClr>
                <a:srgbClr val="F5A408"/>
              </a:buClr>
              <a:buSzPct val="80000"/>
              <a:buNone/>
            </a:pPr>
            <a:r>
              <a:rPr lang="it-IT" sz="3600" dirty="0">
                <a:latin typeface="Century Gothic"/>
              </a:rPr>
              <a:t>B1 PET (Cambridge) Reading + Writing</a:t>
            </a:r>
            <a:endParaRPr lang="it-IT" sz="2000" b="0" i="0" dirty="0">
              <a:solidFill>
                <a:schemeClr val="tx1"/>
              </a:solidFill>
              <a:latin typeface="Century Gothic"/>
              <a:ea typeface="+mj-ea"/>
              <a:cs typeface="+mj-cs"/>
            </a:endParaRPr>
          </a:p>
        </p:txBody>
      </p:sp>
      <p:pic>
        <p:nvPicPr>
          <p:cNvPr id="5" name="Slide 30 Recorded Sound">
            <a:hlinkClick r:id="" action="ppaction://media"/>
            <a:extLst>
              <a:ext uri="{FF2B5EF4-FFF2-40B4-BE49-F238E27FC236}">
                <a16:creationId xmlns:a16="http://schemas.microsoft.com/office/drawing/2014/main" id="{7216518F-C2BB-41C1-B37B-9C619BB0E4F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2617662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83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46111" y="452718"/>
            <a:ext cx="9749746" cy="1400530"/>
          </a:xfrm>
        </p:spPr>
        <p:txBody>
          <a:bodyPr/>
          <a:lstStyle/>
          <a:p>
            <a:r>
              <a:rPr lang="it-IT" dirty="0"/>
              <a:t>Anna Csaki’s Contact Information</a:t>
            </a:r>
          </a:p>
        </p:txBody>
      </p:sp>
      <p:graphicFrame>
        <p:nvGraphicFramePr>
          <p:cNvPr id="4" name="Segnaposto contenuto 3"/>
          <p:cNvGraphicFramePr>
            <a:graphicFrameLocks noGrp="1"/>
          </p:cNvGraphicFramePr>
          <p:nvPr>
            <p:ph idx="1"/>
            <p:extLst>
              <p:ext uri="{D42A27DB-BD31-4B8C-83A1-F6EECF244321}">
                <p14:modId xmlns:p14="http://schemas.microsoft.com/office/powerpoint/2010/main" val="3281346056"/>
              </p:ext>
            </p:extLst>
          </p:nvPr>
        </p:nvGraphicFramePr>
        <p:xfrm>
          <a:off x="1103313" y="2052638"/>
          <a:ext cx="8947150" cy="419576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 name="Slide 31 Recorded Sound">
            <a:hlinkClick r:id="" action="ppaction://media"/>
            <a:extLst>
              <a:ext uri="{FF2B5EF4-FFF2-40B4-BE49-F238E27FC236}">
                <a16:creationId xmlns:a16="http://schemas.microsoft.com/office/drawing/2014/main" id="{63176EC2-C15E-4A0E-BC88-BD272AE141BD}"/>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453007" y="3597275"/>
            <a:ext cx="406400" cy="406400"/>
          </a:xfrm>
          <a:prstGeom prst="rect">
            <a:avLst/>
          </a:prstGeom>
        </p:spPr>
      </p:pic>
    </p:spTree>
    <p:extLst>
      <p:ext uri="{BB962C8B-B14F-4D97-AF65-F5344CB8AC3E}">
        <p14:creationId xmlns:p14="http://schemas.microsoft.com/office/powerpoint/2010/main" val="1557394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83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Homework</a:t>
            </a:r>
          </a:p>
        </p:txBody>
      </p:sp>
      <p:sp>
        <p:nvSpPr>
          <p:cNvPr id="3" name="Segnaposto contenuto 2"/>
          <p:cNvSpPr>
            <a:spLocks noGrp="1"/>
          </p:cNvSpPr>
          <p:nvPr>
            <p:ph sz="half" idx="1"/>
          </p:nvPr>
        </p:nvSpPr>
        <p:spPr>
          <a:xfrm>
            <a:off x="520327" y="1853249"/>
            <a:ext cx="9404723" cy="4403090"/>
          </a:xfrm>
        </p:spPr>
        <p:txBody>
          <a:bodyPr/>
          <a:lstStyle/>
          <a:p>
            <a:pPr marL="347472" indent="-347472" algn="l" defTabSz="457200">
              <a:spcBef>
                <a:spcPts val="432"/>
              </a:spcBef>
              <a:spcAft>
                <a:spcPts val="600"/>
              </a:spcAft>
              <a:buClr>
                <a:srgbClr val="F5A408"/>
              </a:buClr>
              <a:buSzPct val="80000"/>
              <a:buNone/>
            </a:pPr>
            <a:r>
              <a:rPr lang="it-IT" sz="3200" b="0" i="0" dirty="0">
                <a:solidFill>
                  <a:schemeClr val="tx1"/>
                </a:solidFill>
                <a:latin typeface="Century Gothic"/>
                <a:ea typeface="+mj-ea"/>
                <a:cs typeface="+mj-cs"/>
              </a:rPr>
              <a:t>Units 1-3 of the textbook, especially the reading an</a:t>
            </a:r>
            <a:r>
              <a:rPr lang="it-IT" sz="3200" dirty="0">
                <a:latin typeface="Century Gothic"/>
              </a:rPr>
              <a:t>d writing exercises.</a:t>
            </a:r>
            <a:endParaRPr lang="it-IT" sz="1800" b="0" i="0" dirty="0">
              <a:solidFill>
                <a:schemeClr val="tx1"/>
              </a:solidFill>
              <a:latin typeface="Century Gothic"/>
              <a:ea typeface="+mj-ea"/>
              <a:cs typeface="+mj-cs"/>
            </a:endParaRPr>
          </a:p>
        </p:txBody>
      </p:sp>
      <p:graphicFrame>
        <p:nvGraphicFramePr>
          <p:cNvPr id="9" name="Segnaposto contenuto 8"/>
          <p:cNvGraphicFramePr>
            <a:graphicFrameLocks noGrp="1"/>
          </p:cNvGraphicFramePr>
          <p:nvPr>
            <p:ph sz="half" idx="2"/>
          </p:nvPr>
        </p:nvGraphicFramePr>
        <p:xfrm>
          <a:off x="5654675" y="2055813"/>
          <a:ext cx="4395788" cy="4200525"/>
        </p:xfrm>
        <a:graphic>
          <a:graphicData uri="http://schemas.openxmlformats.org/drawingml/2006/chart">
            <c:chart xmlns:c="http://schemas.openxmlformats.org/drawingml/2006/chart" xmlns:r="http://schemas.openxmlformats.org/officeDocument/2006/relationships" r:id="rId4"/>
          </a:graphicData>
        </a:graphic>
      </p:graphicFrame>
      <p:pic>
        <p:nvPicPr>
          <p:cNvPr id="4" name="Picture 3">
            <a:extLst>
              <a:ext uri="{FF2B5EF4-FFF2-40B4-BE49-F238E27FC236}">
                <a16:creationId xmlns:a16="http://schemas.microsoft.com/office/drawing/2014/main" id="{54A04014-506B-47EA-8F94-E8647BD6F33A}"/>
              </a:ext>
            </a:extLst>
          </p:cNvPr>
          <p:cNvPicPr>
            <a:picLocks noChangeAspect="1"/>
          </p:cNvPicPr>
          <p:nvPr/>
        </p:nvPicPr>
        <p:blipFill>
          <a:blip r:embed="rId5"/>
          <a:stretch>
            <a:fillRect/>
          </a:stretch>
        </p:blipFill>
        <p:spPr>
          <a:xfrm>
            <a:off x="8976660" y="1648388"/>
            <a:ext cx="2399916" cy="3018862"/>
          </a:xfrm>
          <a:prstGeom prst="rect">
            <a:avLst/>
          </a:prstGeom>
        </p:spPr>
      </p:pic>
      <p:pic>
        <p:nvPicPr>
          <p:cNvPr id="5" name="Slide 32 Recorded Sound">
            <a:hlinkClick r:id="" action="ppaction://media"/>
            <a:extLst>
              <a:ext uri="{FF2B5EF4-FFF2-40B4-BE49-F238E27FC236}">
                <a16:creationId xmlns:a16="http://schemas.microsoft.com/office/drawing/2014/main" id="{20CF0D65-F6F8-4D2A-AF2E-57C742732A2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1763581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86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704851" y="361951"/>
            <a:ext cx="9075738" cy="5315898"/>
          </a:xfrm>
        </p:spPr>
        <p:txBody>
          <a:bodyPr/>
          <a:lstStyle/>
          <a:p>
            <a:r>
              <a:rPr lang="it-IT" sz="4200" dirty="0"/>
              <a:t>Any questions?</a:t>
            </a:r>
            <a:br>
              <a:rPr lang="it-IT" sz="4200" dirty="0"/>
            </a:br>
            <a:br>
              <a:rPr lang="it-IT" sz="4200" dirty="0"/>
            </a:br>
            <a:br>
              <a:rPr lang="it-IT" sz="4200" dirty="0"/>
            </a:br>
            <a:r>
              <a:rPr lang="it-IT" sz="4200" dirty="0"/>
              <a:t>(</a:t>
            </a:r>
            <a:r>
              <a:rPr lang="it-IT" dirty="0"/>
              <a:t>Please ask me through a Moodle message.</a:t>
            </a:r>
            <a:r>
              <a:rPr lang="it-IT" sz="4200" dirty="0"/>
              <a:t>)</a:t>
            </a:r>
            <a:br>
              <a:rPr lang="it-IT" sz="4200" dirty="0"/>
            </a:br>
            <a:br>
              <a:rPr lang="it-IT" sz="4200" dirty="0"/>
            </a:br>
            <a:br>
              <a:rPr lang="it-IT" sz="4200" dirty="0"/>
            </a:br>
            <a:endParaRPr lang="it-IT" sz="4200" dirty="0"/>
          </a:p>
        </p:txBody>
      </p:sp>
      <p:pic>
        <p:nvPicPr>
          <p:cNvPr id="4" name="Slide 33 Recorded Sound">
            <a:hlinkClick r:id="" action="ppaction://media"/>
            <a:extLst>
              <a:ext uri="{FF2B5EF4-FFF2-40B4-BE49-F238E27FC236}">
                <a16:creationId xmlns:a16="http://schemas.microsoft.com/office/drawing/2014/main" id="{A9BFC71C-9BED-4022-B7AA-58E0EAF178C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343323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44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32463" y="179763"/>
            <a:ext cx="9404723" cy="1400530"/>
          </a:xfrm>
        </p:spPr>
        <p:txBody>
          <a:bodyPr/>
          <a:lstStyle/>
          <a:p>
            <a:r>
              <a:rPr lang="it-IT" dirty="0"/>
              <a:t>Course </a:t>
            </a:r>
            <a:r>
              <a:rPr lang="it-IT" dirty="0" err="1"/>
              <a:t>Objectives</a:t>
            </a:r>
            <a:r>
              <a:rPr lang="it-IT" dirty="0"/>
              <a:t>: B1+</a:t>
            </a:r>
            <a:br>
              <a:rPr lang="it-IT" dirty="0"/>
            </a:br>
            <a:r>
              <a:rPr lang="it-IT" dirty="0"/>
              <a:t>		</a:t>
            </a:r>
            <a:r>
              <a:rPr lang="it-IT" sz="2800" dirty="0"/>
              <a:t>(Common </a:t>
            </a:r>
            <a:r>
              <a:rPr lang="it-IT" sz="2800" dirty="0" err="1"/>
              <a:t>European</a:t>
            </a:r>
            <a:r>
              <a:rPr lang="it-IT" sz="2800" dirty="0"/>
              <a:t> Framework of Reference 				for </a:t>
            </a:r>
            <a:r>
              <a:rPr lang="it-IT" sz="2800" dirty="0" err="1"/>
              <a:t>Languages</a:t>
            </a:r>
            <a:r>
              <a:rPr lang="it-IT" sz="2800" dirty="0"/>
              <a:t>)</a:t>
            </a:r>
            <a:endParaRPr lang="it-IT" dirty="0"/>
          </a:p>
        </p:txBody>
      </p:sp>
      <p:graphicFrame>
        <p:nvGraphicFramePr>
          <p:cNvPr id="6" name="Segnaposto contenuto 3"/>
          <p:cNvGraphicFramePr>
            <a:graphicFrameLocks noGrp="1"/>
          </p:cNvGraphicFramePr>
          <p:nvPr>
            <p:ph idx="1"/>
            <p:extLst>
              <p:ext uri="{D42A27DB-BD31-4B8C-83A1-F6EECF244321}">
                <p14:modId xmlns:p14="http://schemas.microsoft.com/office/powerpoint/2010/main" val="2918137105"/>
              </p:ext>
            </p:extLst>
          </p:nvPr>
        </p:nvGraphicFramePr>
        <p:xfrm>
          <a:off x="982639" y="2019869"/>
          <a:ext cx="9307666" cy="4800744"/>
        </p:xfrm>
        <a:graphic>
          <a:graphicData uri="http://schemas.openxmlformats.org/drawingml/2006/table">
            <a:tbl>
              <a:tblPr firstRow="1" bandRow="1">
                <a:tableStyleId>{5C22544A-7EE6-4342-B048-85BDC9FD1C3A}</a:tableStyleId>
              </a:tblPr>
              <a:tblGrid>
                <a:gridCol w="3249788">
                  <a:extLst>
                    <a:ext uri="{9D8B030D-6E8A-4147-A177-3AD203B41FA5}">
                      <a16:colId xmlns:a16="http://schemas.microsoft.com/office/drawing/2014/main" val="20000"/>
                    </a:ext>
                  </a:extLst>
                </a:gridCol>
                <a:gridCol w="2955323">
                  <a:extLst>
                    <a:ext uri="{9D8B030D-6E8A-4147-A177-3AD203B41FA5}">
                      <a16:colId xmlns:a16="http://schemas.microsoft.com/office/drawing/2014/main" val="20001"/>
                    </a:ext>
                  </a:extLst>
                </a:gridCol>
                <a:gridCol w="3102555">
                  <a:extLst>
                    <a:ext uri="{9D8B030D-6E8A-4147-A177-3AD203B41FA5}">
                      <a16:colId xmlns:a16="http://schemas.microsoft.com/office/drawing/2014/main" val="20002"/>
                    </a:ext>
                  </a:extLst>
                </a:gridCol>
              </a:tblGrid>
              <a:tr h="746904">
                <a:tc>
                  <a:txBody>
                    <a:bodyPr/>
                    <a:lstStyle/>
                    <a:p>
                      <a:pPr marL="0" algn="l" defTabSz="457200">
                        <a:buNone/>
                      </a:pPr>
                      <a:r>
                        <a:rPr lang="it-IT" sz="2000" b="1" i="0" noProof="0" dirty="0">
                          <a:solidFill>
                            <a:schemeClr val="lt1"/>
                          </a:solidFill>
                          <a:latin typeface="Century Gothic"/>
                          <a:ea typeface="+mn-ea"/>
                          <a:cs typeface="+mn-cs"/>
                        </a:rPr>
                        <a:t>Knowledge</a:t>
                      </a:r>
                      <a:r>
                        <a:rPr lang="it-IT" sz="2000" b="1" i="0" baseline="0" noProof="0" dirty="0">
                          <a:solidFill>
                            <a:schemeClr val="lt1"/>
                          </a:solidFill>
                          <a:latin typeface="Century Gothic"/>
                          <a:ea typeface="+mn-ea"/>
                          <a:cs typeface="+mn-cs"/>
                        </a:rPr>
                        <a:t> and </a:t>
                      </a:r>
                      <a:r>
                        <a:rPr lang="it-IT" sz="2000" b="1" i="0" baseline="0" noProof="0" dirty="0" err="1">
                          <a:solidFill>
                            <a:schemeClr val="lt1"/>
                          </a:solidFill>
                          <a:latin typeface="Century Gothic"/>
                          <a:ea typeface="+mn-ea"/>
                          <a:cs typeface="+mn-cs"/>
                        </a:rPr>
                        <a:t>Understanding</a:t>
                      </a:r>
                      <a:endParaRPr lang="it-IT" sz="2000" b="1" i="0" noProof="0" dirty="0">
                        <a:solidFill>
                          <a:schemeClr val="lt1"/>
                        </a:solidFill>
                        <a:latin typeface="Century Gothic"/>
                        <a:ea typeface="+mn-ea"/>
                        <a:cs typeface="+mn-cs"/>
                      </a:endParaRPr>
                    </a:p>
                  </a:txBody>
                  <a:tcPr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it-IT" sz="2000" b="1" i="0" baseline="0" noProof="0" dirty="0" err="1">
                          <a:solidFill>
                            <a:schemeClr val="lt1"/>
                          </a:solidFill>
                          <a:latin typeface="Century Gothic"/>
                          <a:ea typeface="+mn-ea"/>
                          <a:cs typeface="+mn-cs"/>
                        </a:rPr>
                        <a:t>Applying</a:t>
                      </a:r>
                      <a:r>
                        <a:rPr lang="it-IT" sz="2000" b="1" i="0" baseline="0" noProof="0" dirty="0">
                          <a:solidFill>
                            <a:schemeClr val="lt1"/>
                          </a:solidFill>
                          <a:latin typeface="Century Gothic"/>
                          <a:ea typeface="+mn-ea"/>
                          <a:cs typeface="+mn-cs"/>
                        </a:rPr>
                        <a:t> </a:t>
                      </a:r>
                      <a:r>
                        <a:rPr lang="it-IT" sz="2000" b="1" i="0" noProof="0" dirty="0">
                          <a:solidFill>
                            <a:schemeClr val="lt1"/>
                          </a:solidFill>
                          <a:latin typeface="+mn-lt"/>
                          <a:ea typeface="+mn-ea"/>
                          <a:cs typeface="+mn-cs"/>
                        </a:rPr>
                        <a:t>Knowledge</a:t>
                      </a:r>
                      <a:r>
                        <a:rPr lang="it-IT" sz="2000" b="1" i="0" baseline="0" noProof="0" dirty="0">
                          <a:solidFill>
                            <a:schemeClr val="lt1"/>
                          </a:solidFill>
                          <a:latin typeface="+mn-lt"/>
                          <a:ea typeface="+mn-ea"/>
                          <a:cs typeface="+mn-cs"/>
                        </a:rPr>
                        <a:t> and </a:t>
                      </a:r>
                      <a:r>
                        <a:rPr lang="it-IT" sz="2000" b="1" i="0" baseline="0" noProof="0" dirty="0" err="1">
                          <a:solidFill>
                            <a:schemeClr val="lt1"/>
                          </a:solidFill>
                          <a:latin typeface="+mn-lt"/>
                          <a:ea typeface="+mn-ea"/>
                          <a:cs typeface="+mn-cs"/>
                        </a:rPr>
                        <a:t>Understanding</a:t>
                      </a:r>
                      <a:endParaRPr lang="it-IT" sz="2000" b="1" i="0" noProof="0" dirty="0">
                        <a:solidFill>
                          <a:schemeClr val="lt1"/>
                        </a:solidFill>
                        <a:latin typeface="+mn-lt"/>
                        <a:ea typeface="+mn-ea"/>
                        <a:cs typeface="+mn-cs"/>
                      </a:endParaRPr>
                    </a:p>
                  </a:txBody>
                  <a:tcPr anchor="ctr"/>
                </a:tc>
                <a:tc>
                  <a:txBody>
                    <a:bodyPr/>
                    <a:lstStyle/>
                    <a:p>
                      <a:pPr marL="0" algn="l" defTabSz="457200">
                        <a:buNone/>
                      </a:pPr>
                      <a:r>
                        <a:rPr lang="it-IT" sz="2000" b="1" i="0" baseline="0" noProof="0" dirty="0" err="1">
                          <a:solidFill>
                            <a:schemeClr val="lt1"/>
                          </a:solidFill>
                          <a:latin typeface="+mn-lt"/>
                          <a:ea typeface="+mn-ea"/>
                          <a:cs typeface="+mn-cs"/>
                        </a:rPr>
                        <a:t>Communication</a:t>
                      </a:r>
                      <a:r>
                        <a:rPr lang="it-IT" sz="2000" b="1" i="0" baseline="0" noProof="0" dirty="0">
                          <a:solidFill>
                            <a:schemeClr val="lt1"/>
                          </a:solidFill>
                          <a:latin typeface="+mn-lt"/>
                          <a:ea typeface="+mn-ea"/>
                          <a:cs typeface="+mn-cs"/>
                        </a:rPr>
                        <a:t> </a:t>
                      </a:r>
                      <a:r>
                        <a:rPr lang="it-IT" sz="2000" b="1" i="0" baseline="0" noProof="0" dirty="0" err="1">
                          <a:solidFill>
                            <a:schemeClr val="lt1"/>
                          </a:solidFill>
                          <a:latin typeface="+mn-lt"/>
                          <a:ea typeface="+mn-ea"/>
                          <a:cs typeface="+mn-cs"/>
                        </a:rPr>
                        <a:t>Skills</a:t>
                      </a:r>
                      <a:endParaRPr lang="it-IT" sz="2000" b="1" i="0" baseline="0" noProof="0" dirty="0">
                        <a:solidFill>
                          <a:schemeClr val="lt1"/>
                        </a:solidFill>
                        <a:latin typeface="+mn-lt"/>
                        <a:ea typeface="+mn-ea"/>
                        <a:cs typeface="+mn-cs"/>
                      </a:endParaRPr>
                    </a:p>
                  </a:txBody>
                  <a:tcPr anchor="ctr"/>
                </a:tc>
                <a:extLst>
                  <a:ext uri="{0D108BD9-81ED-4DB2-BD59-A6C34878D82A}">
                    <a16:rowId xmlns:a16="http://schemas.microsoft.com/office/drawing/2014/main" val="10000"/>
                  </a:ext>
                </a:extLst>
              </a:tr>
              <a:tr h="3947925">
                <a:tc>
                  <a:txBody>
                    <a:bodyPr/>
                    <a:lstStyle/>
                    <a:p>
                      <a:endParaRPr lang="en-GB" sz="2400" kern="1200" dirty="0">
                        <a:solidFill>
                          <a:schemeClr val="dk1"/>
                        </a:solidFill>
                        <a:effectLst/>
                        <a:latin typeface="+mn-lt"/>
                        <a:ea typeface="+mn-ea"/>
                        <a:cs typeface="+mn-cs"/>
                      </a:endParaRPr>
                    </a:p>
                    <a:p>
                      <a:r>
                        <a:rPr lang="en-GB" sz="2000" kern="1200" dirty="0">
                          <a:solidFill>
                            <a:schemeClr val="dk1"/>
                          </a:solidFill>
                          <a:effectLst/>
                          <a:latin typeface="+mn-lt"/>
                          <a:ea typeface="+mn-ea"/>
                          <a:cs typeface="+mn-cs"/>
                        </a:rPr>
                        <a:t>By the end of the course, the student should be able to understand simple written texts regarding everyday life and work, events, news, and personal correspondence. </a:t>
                      </a:r>
                      <a:endParaRPr lang="it-IT"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2000" kern="1200" dirty="0">
                          <a:solidFill>
                            <a:schemeClr val="dk1"/>
                          </a:solidFill>
                          <a:effectLst/>
                          <a:latin typeface="+mn-lt"/>
                          <a:ea typeface="+mn-ea"/>
                          <a:cs typeface="+mn-cs"/>
                        </a:rPr>
                        <a:t>By the end of the course, the student should be able to describe or summarise simple written texts on experiences or events or familiar topics or topics of personal interest and daily life.</a:t>
                      </a:r>
                      <a:endParaRPr lang="it-IT" sz="2000" dirty="0">
                        <a:effectLst/>
                        <a:latin typeface="Calibri" panose="020F0502020204030204" pitchFamily="34" charset="0"/>
                        <a:ea typeface="Calibri" panose="020F0502020204030204" pitchFamily="34" charset="0"/>
                        <a:cs typeface="Times New Roman" panose="02020603050405020304" pitchFamily="18" charset="0"/>
                      </a:endParaRPr>
                    </a:p>
                    <a:p>
                      <a:pPr marL="0" algn="l" defTabSz="457200">
                        <a:buNone/>
                      </a:pPr>
                      <a:endParaRPr lang="it-IT" sz="2000" b="0" i="0" noProof="0" dirty="0">
                        <a:solidFill>
                          <a:schemeClr val="dk1"/>
                        </a:solidFill>
                        <a:latin typeface="Century Gothic"/>
                        <a:ea typeface="+mn-ea"/>
                        <a:cs typeface="+mn-cs"/>
                      </a:endParaRPr>
                    </a:p>
                  </a:txBody>
                  <a:tcPr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2000" dirty="0"/>
                        <a:t> </a:t>
                      </a:r>
                      <a:r>
                        <a:rPr lang="en-GB" sz="2000" kern="1200" dirty="0">
                          <a:solidFill>
                            <a:schemeClr val="dk1"/>
                          </a:solidFill>
                          <a:effectLst/>
                          <a:latin typeface="+mn-lt"/>
                          <a:ea typeface="+mn-ea"/>
                          <a:cs typeface="+mn-cs"/>
                        </a:rPr>
                        <a:t>By the end of the course, the student should be able to write simple texts such as a short summary (of a story or the plot of a book or a film), or a personal letter to give reasons for opinions and plans and describe his/her impressions. </a:t>
                      </a:r>
                      <a:endParaRPr lang="it-IT" sz="2000" b="0" i="0" noProof="0" dirty="0">
                        <a:solidFill>
                          <a:schemeClr val="dk1"/>
                        </a:solidFill>
                        <a:latin typeface="+mn-lt"/>
                        <a:ea typeface="+mn-ea"/>
                        <a:cs typeface="+mn-cs"/>
                      </a:endParaRPr>
                    </a:p>
                    <a:p>
                      <a:pPr marL="0" algn="l" defTabSz="457200">
                        <a:buNone/>
                      </a:pPr>
                      <a:endParaRPr lang="it-IT" sz="2000" b="0" i="0" noProof="0" dirty="0">
                        <a:solidFill>
                          <a:schemeClr val="dk1"/>
                        </a:solidFill>
                        <a:latin typeface="Century Gothic"/>
                        <a:ea typeface="+mn-ea"/>
                        <a:cs typeface="+mn-cs"/>
                      </a:endParaRPr>
                    </a:p>
                  </a:txBody>
                  <a:tcPr anchor="ctr"/>
                </a:tc>
                <a:extLst>
                  <a:ext uri="{0D108BD9-81ED-4DB2-BD59-A6C34878D82A}">
                    <a16:rowId xmlns:a16="http://schemas.microsoft.com/office/drawing/2014/main" val="10001"/>
                  </a:ext>
                </a:extLst>
              </a:tr>
            </a:tbl>
          </a:graphicData>
        </a:graphic>
      </p:graphicFrame>
      <p:pic>
        <p:nvPicPr>
          <p:cNvPr id="3" name="Slide 4 Recorded Sound">
            <a:hlinkClick r:id="" action="ppaction://media"/>
            <a:extLst>
              <a:ext uri="{FF2B5EF4-FFF2-40B4-BE49-F238E27FC236}">
                <a16:creationId xmlns:a16="http://schemas.microsoft.com/office/drawing/2014/main" id="{3A2C7D70-B489-4175-83F8-1A8E2A27C36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55050" y="330200"/>
            <a:ext cx="406400" cy="406400"/>
          </a:xfrm>
          <a:prstGeom prst="rect">
            <a:avLst/>
          </a:prstGeom>
        </p:spPr>
      </p:pic>
    </p:spTree>
    <p:extLst>
      <p:ext uri="{BB962C8B-B14F-4D97-AF65-F5344CB8AC3E}">
        <p14:creationId xmlns:p14="http://schemas.microsoft.com/office/powerpoint/2010/main" val="3711157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24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a:t>This</a:t>
            </a:r>
            <a:r>
              <a:rPr lang="it-IT" dirty="0"/>
              <a:t> </a:t>
            </a:r>
            <a:r>
              <a:rPr lang="it-IT" dirty="0" err="1"/>
              <a:t>includes</a:t>
            </a:r>
            <a:r>
              <a:rPr lang="it-IT" dirty="0"/>
              <a:t>…</a:t>
            </a:r>
          </a:p>
        </p:txBody>
      </p:sp>
      <p:pic>
        <p:nvPicPr>
          <p:cNvPr id="4" name="Segnaposto contenuto 3"/>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1103313" y="2423756"/>
            <a:ext cx="8311143" cy="3739705"/>
          </a:xfrm>
          <a:prstGeom prst="rect">
            <a:avLst/>
          </a:prstGeom>
        </p:spPr>
      </p:pic>
      <p:pic>
        <p:nvPicPr>
          <p:cNvPr id="5" name="Slide 5 Recorded Sound">
            <a:hlinkClick r:id="" action="ppaction://media"/>
            <a:extLst>
              <a:ext uri="{FF2B5EF4-FFF2-40B4-BE49-F238E27FC236}">
                <a16:creationId xmlns:a16="http://schemas.microsoft.com/office/drawing/2014/main" id="{B6E6FD0B-D949-4AC8-9BB1-349868B37B4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950075" y="882650"/>
            <a:ext cx="406400" cy="406400"/>
          </a:xfrm>
          <a:prstGeom prst="rect">
            <a:avLst/>
          </a:prstGeom>
        </p:spPr>
      </p:pic>
    </p:spTree>
    <p:extLst>
      <p:ext uri="{BB962C8B-B14F-4D97-AF65-F5344CB8AC3E}">
        <p14:creationId xmlns:p14="http://schemas.microsoft.com/office/powerpoint/2010/main" val="3138183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60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a:t>Teaching</a:t>
            </a:r>
            <a:r>
              <a:rPr lang="it-IT" dirty="0"/>
              <a:t> </a:t>
            </a:r>
            <a:r>
              <a:rPr lang="it-IT" dirty="0" err="1"/>
              <a:t>Methods</a:t>
            </a:r>
            <a:endParaRPr lang="it-IT" dirty="0"/>
          </a:p>
        </p:txBody>
      </p:sp>
      <p:sp>
        <p:nvSpPr>
          <p:cNvPr id="3" name="Segnaposto contenuto 2"/>
          <p:cNvSpPr>
            <a:spLocks noGrp="1"/>
          </p:cNvSpPr>
          <p:nvPr>
            <p:ph idx="1"/>
          </p:nvPr>
        </p:nvSpPr>
        <p:spPr/>
        <p:txBody>
          <a:bodyPr/>
          <a:lstStyle/>
          <a:p>
            <a:pPr marL="347472" indent="-347472" algn="l" defTabSz="457200">
              <a:spcBef>
                <a:spcPts val="480"/>
              </a:spcBef>
              <a:spcAft>
                <a:spcPts val="600"/>
              </a:spcAft>
              <a:buClr>
                <a:srgbClr val="F5A408"/>
              </a:buClr>
              <a:buSzPct val="80000"/>
              <a:buFont typeface="Wingdings 3"/>
              <a:buChar char=""/>
            </a:pPr>
            <a:r>
              <a:rPr lang="it-IT" sz="2800" b="0" i="0" dirty="0" err="1">
                <a:solidFill>
                  <a:schemeClr val="tx1"/>
                </a:solidFill>
                <a:latin typeface="Century Gothic"/>
                <a:ea typeface="+mj-ea"/>
                <a:cs typeface="+mj-cs"/>
              </a:rPr>
              <a:t>Blended</a:t>
            </a:r>
            <a:r>
              <a:rPr lang="it-IT" sz="2800" b="0" i="0" dirty="0">
                <a:solidFill>
                  <a:schemeClr val="tx1"/>
                </a:solidFill>
                <a:latin typeface="Century Gothic"/>
                <a:ea typeface="+mj-ea"/>
                <a:cs typeface="+mj-cs"/>
              </a:rPr>
              <a:t> Learning: </a:t>
            </a:r>
            <a:r>
              <a:rPr lang="it-IT" sz="2800" b="0" i="0" dirty="0" err="1">
                <a:solidFill>
                  <a:schemeClr val="tx1"/>
                </a:solidFill>
                <a:latin typeface="Century Gothic"/>
                <a:ea typeface="+mj-ea"/>
                <a:cs typeface="+mj-cs"/>
              </a:rPr>
              <a:t>Traditional</a:t>
            </a:r>
            <a:r>
              <a:rPr lang="it-IT" sz="2800" b="0" i="0" dirty="0">
                <a:solidFill>
                  <a:schemeClr val="tx1"/>
                </a:solidFill>
                <a:latin typeface="Century Gothic"/>
                <a:ea typeface="+mj-ea"/>
                <a:cs typeface="+mj-cs"/>
              </a:rPr>
              <a:t> + Internet</a:t>
            </a:r>
          </a:p>
          <a:p>
            <a:pPr marL="740664" lvl="1" indent="-283464" algn="l" defTabSz="457200">
              <a:spcBef>
                <a:spcPts val="432"/>
              </a:spcBef>
              <a:spcAft>
                <a:spcPts val="600"/>
              </a:spcAft>
              <a:buClr>
                <a:srgbClr val="F5A408"/>
              </a:buClr>
              <a:buSzPct val="80000"/>
              <a:buFont typeface="Wingdings 3"/>
              <a:buChar char=""/>
            </a:pPr>
            <a:r>
              <a:rPr lang="it-IT" sz="2400" dirty="0">
                <a:latin typeface="Century Gothic"/>
              </a:rPr>
              <a:t>Textbook: Reading, Writing, Grammar, Vocabulary</a:t>
            </a:r>
            <a:endParaRPr lang="it-IT" sz="2400" b="0" i="0" dirty="0">
              <a:solidFill>
                <a:schemeClr val="tx1"/>
              </a:solidFill>
              <a:latin typeface="Century Gothic"/>
            </a:endParaRPr>
          </a:p>
          <a:p>
            <a:pPr marL="740664" lvl="1" indent="-283464" algn="l" defTabSz="457200">
              <a:spcBef>
                <a:spcPts val="432"/>
              </a:spcBef>
              <a:spcAft>
                <a:spcPts val="600"/>
              </a:spcAft>
              <a:buClr>
                <a:srgbClr val="F5A408"/>
              </a:buClr>
              <a:buSzPct val="80000"/>
              <a:buFont typeface="Wingdings 3"/>
              <a:buChar char=""/>
            </a:pPr>
            <a:r>
              <a:rPr lang="it-IT" sz="2400" dirty="0" err="1">
                <a:latin typeface="Century Gothic"/>
              </a:rPr>
              <a:t>Writ</a:t>
            </a:r>
            <a:r>
              <a:rPr lang="it-IT" sz="2400" b="0" i="0" dirty="0" err="1">
                <a:solidFill>
                  <a:schemeClr val="tx1"/>
                </a:solidFill>
                <a:latin typeface="Century Gothic"/>
              </a:rPr>
              <a:t>ing</a:t>
            </a:r>
            <a:r>
              <a:rPr lang="it-IT" sz="2400" b="0" i="0" dirty="0">
                <a:solidFill>
                  <a:schemeClr val="tx1"/>
                </a:solidFill>
                <a:latin typeface="Century Gothic"/>
              </a:rPr>
              <a:t> </a:t>
            </a:r>
            <a:r>
              <a:rPr lang="it-IT" sz="2400" b="0" i="0" dirty="0" err="1">
                <a:solidFill>
                  <a:schemeClr val="tx1"/>
                </a:solidFill>
                <a:latin typeface="Century Gothic"/>
              </a:rPr>
              <a:t>Activities</a:t>
            </a:r>
            <a:endParaRPr lang="it-IT" sz="2400" b="0" i="0" dirty="0">
              <a:solidFill>
                <a:schemeClr val="tx1"/>
              </a:solidFill>
              <a:latin typeface="Century Gothic"/>
            </a:endParaRPr>
          </a:p>
          <a:p>
            <a:pPr marL="740664" lvl="1" indent="-283464" algn="l" defTabSz="457200">
              <a:spcBef>
                <a:spcPts val="432"/>
              </a:spcBef>
              <a:spcAft>
                <a:spcPts val="600"/>
              </a:spcAft>
              <a:buClr>
                <a:srgbClr val="F5A408"/>
              </a:buClr>
              <a:buSzPct val="80000"/>
              <a:buFont typeface="Wingdings 3"/>
              <a:buChar char=""/>
            </a:pPr>
            <a:r>
              <a:rPr lang="it-IT" sz="2400" dirty="0" err="1">
                <a:latin typeface="Century Gothic"/>
              </a:rPr>
              <a:t>Individual</a:t>
            </a:r>
            <a:r>
              <a:rPr lang="it-IT" sz="2400" dirty="0">
                <a:latin typeface="Century Gothic"/>
              </a:rPr>
              <a:t> </a:t>
            </a:r>
            <a:r>
              <a:rPr lang="it-IT" sz="2400" dirty="0" err="1">
                <a:latin typeface="Century Gothic"/>
              </a:rPr>
              <a:t>Study</a:t>
            </a:r>
            <a:endParaRPr lang="it-IT" sz="2400" b="0" i="0" dirty="0">
              <a:solidFill>
                <a:schemeClr val="tx1"/>
              </a:solidFill>
              <a:latin typeface="Century Gothic"/>
            </a:endParaRPr>
          </a:p>
          <a:p>
            <a:pPr marL="740664" lvl="1" indent="-283464" algn="l" defTabSz="457200">
              <a:spcBef>
                <a:spcPts val="432"/>
              </a:spcBef>
              <a:spcAft>
                <a:spcPts val="600"/>
              </a:spcAft>
              <a:buClr>
                <a:srgbClr val="F5A408"/>
              </a:buClr>
              <a:buSzPct val="80000"/>
              <a:buFont typeface="Wingdings 3"/>
              <a:buChar char=""/>
            </a:pPr>
            <a:r>
              <a:rPr lang="it-IT" sz="2400" dirty="0">
                <a:latin typeface="Century Gothic"/>
              </a:rPr>
              <a:t>In-</a:t>
            </a:r>
            <a:r>
              <a:rPr lang="it-IT" sz="2400" dirty="0" err="1">
                <a:latin typeface="Century Gothic"/>
              </a:rPr>
              <a:t>class</a:t>
            </a:r>
            <a:r>
              <a:rPr lang="it-IT" sz="2400" dirty="0">
                <a:latin typeface="Century Gothic"/>
              </a:rPr>
              <a:t> </a:t>
            </a:r>
            <a:r>
              <a:rPr lang="it-IT" sz="2400" dirty="0" err="1">
                <a:latin typeface="Century Gothic"/>
              </a:rPr>
              <a:t>assessment</a:t>
            </a:r>
            <a:r>
              <a:rPr lang="it-IT" sz="2400" dirty="0">
                <a:latin typeface="Century Gothic"/>
              </a:rPr>
              <a:t> (optional)</a:t>
            </a:r>
          </a:p>
          <a:p>
            <a:pPr marL="740664" lvl="1" indent="-283464" algn="l" defTabSz="457200">
              <a:spcBef>
                <a:spcPts val="432"/>
              </a:spcBef>
              <a:spcAft>
                <a:spcPts val="600"/>
              </a:spcAft>
              <a:buClr>
                <a:srgbClr val="F5A408"/>
              </a:buClr>
              <a:buSzPct val="80000"/>
              <a:buFont typeface="Wingdings 3"/>
              <a:buChar char=""/>
            </a:pPr>
            <a:endParaRPr lang="it-IT" sz="1800" b="0" i="0" dirty="0">
              <a:solidFill>
                <a:schemeClr val="tx1"/>
              </a:solidFill>
              <a:latin typeface="Century Gothic"/>
              <a:ea typeface="+mj-ea"/>
              <a:cs typeface="+mj-cs"/>
            </a:endParaRPr>
          </a:p>
          <a:p>
            <a:pPr marL="457200" lvl="1" indent="0" algn="l" defTabSz="457200">
              <a:spcBef>
                <a:spcPts val="432"/>
              </a:spcBef>
              <a:spcAft>
                <a:spcPts val="600"/>
              </a:spcAft>
              <a:buClr>
                <a:srgbClr val="F5A408"/>
              </a:buClr>
              <a:buSzPct val="80000"/>
              <a:buNone/>
            </a:pPr>
            <a:endParaRPr lang="it-IT" sz="1800" b="0" i="0" dirty="0">
              <a:solidFill>
                <a:schemeClr val="tx1"/>
              </a:solidFill>
              <a:latin typeface="Century Gothic"/>
              <a:ea typeface="+mj-ea"/>
              <a:cs typeface="+mj-cs"/>
            </a:endParaRPr>
          </a:p>
        </p:txBody>
      </p:sp>
      <p:pic>
        <p:nvPicPr>
          <p:cNvPr id="4" name="Picture 3">
            <a:extLst>
              <a:ext uri="{FF2B5EF4-FFF2-40B4-BE49-F238E27FC236}">
                <a16:creationId xmlns:a16="http://schemas.microsoft.com/office/drawing/2014/main" id="{67FE9312-A48E-4416-87C6-73584AF82C5E}"/>
              </a:ext>
            </a:extLst>
          </p:cNvPr>
          <p:cNvPicPr>
            <a:picLocks noChangeAspect="1"/>
          </p:cNvPicPr>
          <p:nvPr/>
        </p:nvPicPr>
        <p:blipFill>
          <a:blip r:embed="rId4"/>
          <a:stretch>
            <a:fillRect/>
          </a:stretch>
        </p:blipFill>
        <p:spPr>
          <a:xfrm>
            <a:off x="7715250" y="3429000"/>
            <a:ext cx="3714750" cy="2667000"/>
          </a:xfrm>
          <a:prstGeom prst="rect">
            <a:avLst/>
          </a:prstGeom>
        </p:spPr>
      </p:pic>
      <p:pic>
        <p:nvPicPr>
          <p:cNvPr id="8" name="Slide 6 Recorded Sound">
            <a:hlinkClick r:id="" action="ppaction://media"/>
            <a:extLst>
              <a:ext uri="{FF2B5EF4-FFF2-40B4-BE49-F238E27FC236}">
                <a16:creationId xmlns:a16="http://schemas.microsoft.com/office/drawing/2014/main" id="{95B2A9A0-F648-4F74-9AB4-2020879B420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423809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06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olo 1">
            <a:extLst>
              <a:ext uri="{FF2B5EF4-FFF2-40B4-BE49-F238E27FC236}">
                <a16:creationId xmlns:a16="http://schemas.microsoft.com/office/drawing/2014/main" id="{A80BE835-EAD6-489A-B016-0DC238279116}"/>
              </a:ext>
            </a:extLst>
          </p:cNvPr>
          <p:cNvSpPr>
            <a:spLocks noGrp="1"/>
          </p:cNvSpPr>
          <p:nvPr>
            <p:ph type="title"/>
          </p:nvPr>
        </p:nvSpPr>
        <p:spPr>
          <a:xfrm>
            <a:off x="1981200" y="188913"/>
            <a:ext cx="8229600" cy="1143000"/>
          </a:xfrm>
        </p:spPr>
        <p:txBody>
          <a:bodyPr/>
          <a:lstStyle/>
          <a:p>
            <a:pPr eaLnBrk="1" hangingPunct="1"/>
            <a:r>
              <a:rPr lang="it-IT" altLang="it-IT" sz="4000" dirty="0"/>
              <a:t>Textbook</a:t>
            </a:r>
          </a:p>
        </p:txBody>
      </p:sp>
      <p:sp>
        <p:nvSpPr>
          <p:cNvPr id="19461" name="Rettangolo 1">
            <a:extLst>
              <a:ext uri="{FF2B5EF4-FFF2-40B4-BE49-F238E27FC236}">
                <a16:creationId xmlns:a16="http://schemas.microsoft.com/office/drawing/2014/main" id="{50604449-4830-46F5-A037-992B990152D9}"/>
              </a:ext>
            </a:extLst>
          </p:cNvPr>
          <p:cNvSpPr>
            <a:spLocks noChangeArrowheads="1"/>
          </p:cNvSpPr>
          <p:nvPr/>
        </p:nvSpPr>
        <p:spPr bwMode="auto">
          <a:xfrm>
            <a:off x="6343650" y="3119655"/>
            <a:ext cx="4102101"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0"/>
            <a:r>
              <a:rPr lang="en-GB" sz="2800" dirty="0"/>
              <a:t>J. Quintana, </a:t>
            </a:r>
            <a:r>
              <a:rPr lang="en-GB" sz="2800" i="1" dirty="0"/>
              <a:t>PET Result: Student’s Book &amp; Online Workbook</a:t>
            </a:r>
            <a:r>
              <a:rPr lang="en-GB" sz="2800" dirty="0"/>
              <a:t>, Oxford University Press, 2010.</a:t>
            </a:r>
            <a:endParaRPr lang="it-IT" sz="2800" dirty="0">
              <a:latin typeface="Century Gothic"/>
            </a:endParaRPr>
          </a:p>
        </p:txBody>
      </p:sp>
      <p:pic>
        <p:nvPicPr>
          <p:cNvPr id="4" name="Content Placeholder 3">
            <a:extLst>
              <a:ext uri="{FF2B5EF4-FFF2-40B4-BE49-F238E27FC236}">
                <a16:creationId xmlns:a16="http://schemas.microsoft.com/office/drawing/2014/main" id="{B6E1A58D-CE76-43EC-AC38-1C37D4589EB7}"/>
              </a:ext>
            </a:extLst>
          </p:cNvPr>
          <p:cNvPicPr>
            <a:picLocks noGrp="1" noChangeAspect="1"/>
          </p:cNvPicPr>
          <p:nvPr>
            <p:ph idx="1"/>
          </p:nvPr>
        </p:nvPicPr>
        <p:blipFill>
          <a:blip r:embed="rId4"/>
          <a:stretch>
            <a:fillRect/>
          </a:stretch>
        </p:blipFill>
        <p:spPr>
          <a:xfrm>
            <a:off x="1590675" y="1791314"/>
            <a:ext cx="3664745" cy="4610916"/>
          </a:xfrm>
          <a:prstGeom prst="rect">
            <a:avLst/>
          </a:prstGeom>
        </p:spPr>
      </p:pic>
      <p:pic>
        <p:nvPicPr>
          <p:cNvPr id="2" name="Slide 7 Recorded Sound">
            <a:hlinkClick r:id="" action="ppaction://media"/>
            <a:extLst>
              <a:ext uri="{FF2B5EF4-FFF2-40B4-BE49-F238E27FC236}">
                <a16:creationId xmlns:a16="http://schemas.microsoft.com/office/drawing/2014/main" id="{CA4FDB3E-BD6A-4F34-A50A-20513D94723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92800" y="322580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46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olo 1">
            <a:extLst>
              <a:ext uri="{FF2B5EF4-FFF2-40B4-BE49-F238E27FC236}">
                <a16:creationId xmlns:a16="http://schemas.microsoft.com/office/drawing/2014/main" id="{A80BE835-EAD6-489A-B016-0DC238279116}"/>
              </a:ext>
            </a:extLst>
          </p:cNvPr>
          <p:cNvSpPr>
            <a:spLocks noGrp="1"/>
          </p:cNvSpPr>
          <p:nvPr>
            <p:ph type="title"/>
          </p:nvPr>
        </p:nvSpPr>
        <p:spPr>
          <a:xfrm>
            <a:off x="1981200" y="188913"/>
            <a:ext cx="8229600" cy="1143000"/>
          </a:xfrm>
        </p:spPr>
        <p:txBody>
          <a:bodyPr/>
          <a:lstStyle/>
          <a:p>
            <a:pPr lvl="0" defTabSz="914400"/>
            <a:r>
              <a:rPr lang="it-IT" sz="4000" dirty="0"/>
              <a:t>Recommended</a:t>
            </a:r>
          </a:p>
        </p:txBody>
      </p:sp>
      <p:sp>
        <p:nvSpPr>
          <p:cNvPr id="19461" name="Rettangolo 1">
            <a:extLst>
              <a:ext uri="{FF2B5EF4-FFF2-40B4-BE49-F238E27FC236}">
                <a16:creationId xmlns:a16="http://schemas.microsoft.com/office/drawing/2014/main" id="{50604449-4830-46F5-A037-992B990152D9}"/>
              </a:ext>
            </a:extLst>
          </p:cNvPr>
          <p:cNvSpPr>
            <a:spLocks noChangeArrowheads="1"/>
          </p:cNvSpPr>
          <p:nvPr/>
        </p:nvSpPr>
        <p:spPr bwMode="auto">
          <a:xfrm>
            <a:off x="5577840" y="3119654"/>
            <a:ext cx="4867911"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GB" sz="2800" dirty="0"/>
              <a:t>J. </a:t>
            </a:r>
            <a:r>
              <a:rPr lang="en-GB" sz="2800" dirty="0" err="1"/>
              <a:t>Hird</a:t>
            </a:r>
            <a:r>
              <a:rPr lang="en-GB" sz="2800" dirty="0"/>
              <a:t>, </a:t>
            </a:r>
            <a:r>
              <a:rPr lang="en-GB" sz="2800" i="1" dirty="0"/>
              <a:t>Grammar and Vocabulary for the Real World</a:t>
            </a:r>
            <a:r>
              <a:rPr lang="en-GB" sz="2800" dirty="0"/>
              <a:t>, Oxford University Press, 2015</a:t>
            </a:r>
            <a:endParaRPr lang="it-IT" sz="2800" dirty="0">
              <a:latin typeface="Century Gothic"/>
            </a:endParaRPr>
          </a:p>
        </p:txBody>
      </p:sp>
      <p:pic>
        <p:nvPicPr>
          <p:cNvPr id="5" name="Content Placeholder 4">
            <a:extLst>
              <a:ext uri="{FF2B5EF4-FFF2-40B4-BE49-F238E27FC236}">
                <a16:creationId xmlns:a16="http://schemas.microsoft.com/office/drawing/2014/main" id="{A141B97D-5B53-4A05-AC3D-2CDE9C7FD247}"/>
              </a:ext>
            </a:extLst>
          </p:cNvPr>
          <p:cNvPicPr>
            <a:picLocks noGrp="1" noChangeAspect="1"/>
          </p:cNvPicPr>
          <p:nvPr>
            <p:ph idx="1"/>
          </p:nvPr>
        </p:nvPicPr>
        <p:blipFill>
          <a:blip r:embed="rId4"/>
          <a:stretch>
            <a:fillRect/>
          </a:stretch>
        </p:blipFill>
        <p:spPr>
          <a:xfrm>
            <a:off x="1656081" y="1511776"/>
            <a:ext cx="3323590" cy="4635534"/>
          </a:xfrm>
          <a:prstGeom prst="rect">
            <a:avLst/>
          </a:prstGeom>
        </p:spPr>
      </p:pic>
      <p:pic>
        <p:nvPicPr>
          <p:cNvPr id="4" name="Slide 8 Recorded Sound">
            <a:hlinkClick r:id="" action="ppaction://media"/>
            <a:extLst>
              <a:ext uri="{FF2B5EF4-FFF2-40B4-BE49-F238E27FC236}">
                <a16:creationId xmlns:a16="http://schemas.microsoft.com/office/drawing/2014/main" id="{59AF8CA9-D75E-44F7-A40F-7D1B92C1312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102475" y="1616183"/>
            <a:ext cx="406400" cy="406400"/>
          </a:xfrm>
          <a:prstGeom prst="rect">
            <a:avLst/>
          </a:prstGeom>
        </p:spPr>
      </p:pic>
    </p:spTree>
    <p:extLst>
      <p:ext uri="{BB962C8B-B14F-4D97-AF65-F5344CB8AC3E}">
        <p14:creationId xmlns:p14="http://schemas.microsoft.com/office/powerpoint/2010/main" val="2573720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80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Writing Activities</a:t>
            </a:r>
          </a:p>
        </p:txBody>
      </p:sp>
      <p:sp>
        <p:nvSpPr>
          <p:cNvPr id="3" name="Segnaposto contenuto 2"/>
          <p:cNvSpPr>
            <a:spLocks noGrp="1"/>
          </p:cNvSpPr>
          <p:nvPr>
            <p:ph idx="1"/>
          </p:nvPr>
        </p:nvSpPr>
        <p:spPr/>
        <p:txBody>
          <a:bodyPr>
            <a:normAutofit/>
          </a:bodyPr>
          <a:lstStyle/>
          <a:p>
            <a:pPr marL="347472" indent="-347472" algn="l" defTabSz="457200">
              <a:spcBef>
                <a:spcPts val="480"/>
              </a:spcBef>
              <a:spcAft>
                <a:spcPts val="600"/>
              </a:spcAft>
              <a:buClr>
                <a:srgbClr val="F5A408"/>
              </a:buClr>
              <a:buSzPct val="80000"/>
              <a:buFont typeface="Wingdings 3"/>
              <a:buChar char=""/>
            </a:pPr>
            <a:r>
              <a:rPr lang="it-IT" sz="2800" b="0" i="0" dirty="0">
                <a:solidFill>
                  <a:schemeClr val="tx1"/>
                </a:solidFill>
                <a:latin typeface="Century Gothic"/>
                <a:ea typeface="+mj-ea"/>
                <a:cs typeface="+mj-cs"/>
              </a:rPr>
              <a:t>Informal emails </a:t>
            </a:r>
          </a:p>
          <a:p>
            <a:pPr marL="347472" indent="-347472" algn="l" defTabSz="457200">
              <a:spcBef>
                <a:spcPts val="480"/>
              </a:spcBef>
              <a:spcAft>
                <a:spcPts val="600"/>
              </a:spcAft>
              <a:buClr>
                <a:srgbClr val="F5A408"/>
              </a:buClr>
              <a:buSzPct val="80000"/>
              <a:buFont typeface="Wingdings 3"/>
              <a:buChar char=""/>
            </a:pPr>
            <a:endParaRPr lang="it-IT" sz="2800" b="0" i="0" dirty="0">
              <a:solidFill>
                <a:schemeClr val="tx1"/>
              </a:solidFill>
              <a:latin typeface="Century Gothic"/>
              <a:ea typeface="+mj-ea"/>
              <a:cs typeface="+mj-cs"/>
            </a:endParaRPr>
          </a:p>
          <a:p>
            <a:pPr marL="347472" indent="-347472" algn="l" defTabSz="457200">
              <a:spcBef>
                <a:spcPts val="480"/>
              </a:spcBef>
              <a:spcAft>
                <a:spcPts val="600"/>
              </a:spcAft>
              <a:buClr>
                <a:srgbClr val="F5A408"/>
              </a:buClr>
              <a:buSzPct val="80000"/>
              <a:buFont typeface="Wingdings 3"/>
              <a:buChar char=""/>
            </a:pPr>
            <a:r>
              <a:rPr lang="it-IT" sz="2800" dirty="0">
                <a:latin typeface="Century Gothic"/>
              </a:rPr>
              <a:t>Formal emails</a:t>
            </a:r>
          </a:p>
          <a:p>
            <a:pPr marL="347472" indent="-347472" algn="l" defTabSz="457200">
              <a:spcBef>
                <a:spcPts val="480"/>
              </a:spcBef>
              <a:spcAft>
                <a:spcPts val="600"/>
              </a:spcAft>
              <a:buClr>
                <a:srgbClr val="F5A408"/>
              </a:buClr>
              <a:buSzPct val="80000"/>
              <a:buFont typeface="Wingdings 3"/>
              <a:buChar char=""/>
            </a:pPr>
            <a:endParaRPr lang="it-IT" sz="2800" dirty="0">
              <a:latin typeface="Century Gothic"/>
            </a:endParaRPr>
          </a:p>
          <a:p>
            <a:pPr marL="347472" indent="-347472" algn="l" defTabSz="457200">
              <a:spcBef>
                <a:spcPts val="480"/>
              </a:spcBef>
              <a:spcAft>
                <a:spcPts val="600"/>
              </a:spcAft>
              <a:buClr>
                <a:srgbClr val="F5A408"/>
              </a:buClr>
              <a:buSzPct val="80000"/>
              <a:buFont typeface="Wingdings 3"/>
              <a:buChar char=""/>
            </a:pPr>
            <a:r>
              <a:rPr lang="it-IT" sz="2800" dirty="0">
                <a:latin typeface="Century Gothic"/>
              </a:rPr>
              <a:t>Rephrasing</a:t>
            </a:r>
          </a:p>
          <a:p>
            <a:pPr marL="0" indent="0" algn="l" defTabSz="457200">
              <a:spcBef>
                <a:spcPts val="480"/>
              </a:spcBef>
              <a:spcAft>
                <a:spcPts val="600"/>
              </a:spcAft>
              <a:buClr>
                <a:srgbClr val="F5A408"/>
              </a:buClr>
              <a:buSzPct val="80000"/>
              <a:buNone/>
            </a:pPr>
            <a:endParaRPr lang="it-IT" sz="2800" dirty="0">
              <a:latin typeface="Century Gothic"/>
            </a:endParaRPr>
          </a:p>
          <a:p>
            <a:pPr marL="347472" indent="-347472" algn="l" defTabSz="457200">
              <a:spcBef>
                <a:spcPts val="480"/>
              </a:spcBef>
              <a:spcAft>
                <a:spcPts val="600"/>
              </a:spcAft>
              <a:buClr>
                <a:srgbClr val="F5A408"/>
              </a:buClr>
              <a:buSzPct val="80000"/>
              <a:buFont typeface="Wingdings 3"/>
              <a:buChar char=""/>
            </a:pPr>
            <a:endParaRPr lang="it-IT" sz="2800" b="0" i="0" dirty="0">
              <a:solidFill>
                <a:schemeClr val="tx1"/>
              </a:solidFill>
              <a:latin typeface="Century Gothic"/>
              <a:ea typeface="+mj-ea"/>
              <a:cs typeface="+mj-cs"/>
            </a:endParaRPr>
          </a:p>
          <a:p>
            <a:pPr marL="0" indent="0" algn="l" defTabSz="457200">
              <a:spcBef>
                <a:spcPts val="480"/>
              </a:spcBef>
              <a:spcAft>
                <a:spcPts val="600"/>
              </a:spcAft>
              <a:buClr>
                <a:srgbClr val="F5A408"/>
              </a:buClr>
              <a:buSzPct val="80000"/>
              <a:buNone/>
            </a:pPr>
            <a:endParaRPr lang="it-IT" sz="2800" b="0" i="0" dirty="0">
              <a:solidFill>
                <a:schemeClr val="tx1"/>
              </a:solidFill>
              <a:latin typeface="Century Gothic"/>
              <a:ea typeface="+mj-ea"/>
              <a:cs typeface="+mj-cs"/>
            </a:endParaRPr>
          </a:p>
          <a:p>
            <a:pPr marL="347472" indent="-347472" algn="l" defTabSz="457200">
              <a:spcBef>
                <a:spcPts val="480"/>
              </a:spcBef>
              <a:spcAft>
                <a:spcPts val="600"/>
              </a:spcAft>
              <a:buClr>
                <a:srgbClr val="F5A408"/>
              </a:buClr>
              <a:buSzPct val="80000"/>
              <a:buFont typeface="Wingdings 3"/>
              <a:buChar char=""/>
            </a:pPr>
            <a:endParaRPr lang="it-IT" sz="2800" dirty="0">
              <a:latin typeface="Century Gothic"/>
            </a:endParaRPr>
          </a:p>
          <a:p>
            <a:pPr marL="0" indent="0" algn="l" defTabSz="457200">
              <a:spcBef>
                <a:spcPts val="480"/>
              </a:spcBef>
              <a:spcAft>
                <a:spcPts val="600"/>
              </a:spcAft>
              <a:buClr>
                <a:srgbClr val="F5A408"/>
              </a:buClr>
              <a:buSzPct val="80000"/>
              <a:buNone/>
            </a:pPr>
            <a:endParaRPr lang="it-IT" sz="2800" b="0" i="0" dirty="0">
              <a:solidFill>
                <a:schemeClr val="tx1"/>
              </a:solidFill>
              <a:latin typeface="Century Gothic"/>
              <a:ea typeface="+mj-ea"/>
              <a:cs typeface="+mj-cs"/>
            </a:endParaRPr>
          </a:p>
          <a:p>
            <a:pPr marL="740664" lvl="1" indent="-283464" algn="l" defTabSz="457200">
              <a:spcBef>
                <a:spcPts val="432"/>
              </a:spcBef>
              <a:spcAft>
                <a:spcPts val="600"/>
              </a:spcAft>
              <a:buClr>
                <a:srgbClr val="F5A408"/>
              </a:buClr>
              <a:buSzPct val="80000"/>
              <a:buFont typeface="Wingdings 3"/>
              <a:buChar char=""/>
            </a:pPr>
            <a:endParaRPr lang="it-IT" sz="1800" b="0" i="0" dirty="0">
              <a:solidFill>
                <a:schemeClr val="tx1"/>
              </a:solidFill>
              <a:latin typeface="Century Gothic"/>
              <a:ea typeface="+mj-ea"/>
              <a:cs typeface="+mj-cs"/>
            </a:endParaRPr>
          </a:p>
          <a:p>
            <a:pPr marL="457200" lvl="1" indent="0" algn="l" defTabSz="457200">
              <a:spcBef>
                <a:spcPts val="432"/>
              </a:spcBef>
              <a:spcAft>
                <a:spcPts val="600"/>
              </a:spcAft>
              <a:buClr>
                <a:srgbClr val="F5A408"/>
              </a:buClr>
              <a:buSzPct val="80000"/>
              <a:buNone/>
            </a:pPr>
            <a:endParaRPr lang="it-IT" sz="1800" b="0" i="0" dirty="0">
              <a:solidFill>
                <a:schemeClr val="tx1"/>
              </a:solidFill>
              <a:latin typeface="Century Gothic"/>
              <a:ea typeface="+mj-ea"/>
              <a:cs typeface="+mj-cs"/>
            </a:endParaRPr>
          </a:p>
        </p:txBody>
      </p:sp>
      <p:pic>
        <p:nvPicPr>
          <p:cNvPr id="4" name="Slide 9 Recorded Sound">
            <a:hlinkClick r:id="" action="ppaction://media"/>
            <a:extLst>
              <a:ext uri="{FF2B5EF4-FFF2-40B4-BE49-F238E27FC236}">
                <a16:creationId xmlns:a16="http://schemas.microsoft.com/office/drawing/2014/main" id="{5EF8E524-047B-4661-9E35-01977BB57C0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2891774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32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e">
  <a:themeElements>
    <a:clrScheme name="Ion Red">
      <a:dk1>
        <a:sysClr val="windowText" lastClr="000000"/>
      </a:dk1>
      <a:lt1>
        <a:sysClr val="window" lastClr="FFFFFF"/>
      </a:lt1>
      <a:dk2>
        <a:srgbClr val="EE5818"/>
      </a:dk2>
      <a:lt2>
        <a:srgbClr val="EBEBEB"/>
      </a:lt2>
      <a:accent1>
        <a:srgbClr val="F5A408"/>
      </a:accent1>
      <a:accent2>
        <a:srgbClr val="FA731A"/>
      </a:accent2>
      <a:accent3>
        <a:srgbClr val="AB9281"/>
      </a:accent3>
      <a:accent4>
        <a:srgbClr val="A18CD0"/>
      </a:accent4>
      <a:accent5>
        <a:srgbClr val="8EBBD2"/>
      </a:accent5>
      <a:accent6>
        <a:srgbClr val="ACC995"/>
      </a:accent6>
      <a:hlink>
        <a:srgbClr val="FAC96A"/>
      </a:hlink>
      <a:folHlink>
        <a:srgbClr val="FCDB9B"/>
      </a:folHlink>
    </a:clrScheme>
    <a:fontScheme name="Ion">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04000"/>
                <a:satMod val="128000"/>
                <a:lumMod val="104000"/>
              </a:schemeClr>
            </a:gs>
            <a:gs pos="100000">
              <a:schemeClr val="phClr">
                <a:shade val="76000"/>
                <a:hueMod val="89000"/>
                <a:satMod val="164000"/>
                <a:lumMod val="68000"/>
              </a:schemeClr>
            </a:gs>
          </a:gsLst>
          <a:path path="circle">
            <a:fillToRect l="45000" t="65000" r="125000" b="100000"/>
          </a:path>
        </a:gradFill>
        <a:blipFill rotWithShape="1">
          <a:blip xmlns:r="http://schemas.openxmlformats.org/officeDocument/2006/relationships" r:embed="rId1">
            <a:duotone>
              <a:schemeClr val="phClr">
                <a:shade val="42000"/>
                <a:hueMod val="42000"/>
                <a:satMod val="124000"/>
                <a:lumMod val="62000"/>
              </a:schemeClr>
              <a:schemeClr val="phClr">
                <a:tint val="96000"/>
                <a:satMod val="130000"/>
              </a:schemeClr>
            </a:duotone>
          </a:blip>
          <a:stretch/>
        </a:blipFill>
      </a:bgFillStyleLst>
    </a:fmtScheme>
  </a:themeElements>
  <a:objectDefaults/>
  <a:extraClrSchemeLst/>
  <a:extLst>
    <a:ext uri="{05A4C25C-085E-4340-85A3-A5531E510DB2}">
      <thm15:themeFamily xmlns:thm15="http://schemas.microsoft.com/office/thememl/2012/main" name="Academic_Course_16x9_TP103039515" id="{36AC30B2-7B5E-40C4-A2A8-24A923A7C645}" vid="{5A576E4A-65A5-4321-8EED-8197384A1F8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4AE901BC-D190-49E6-8B33-2F32A0F2BF0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Presentazione corso accademico</Template>
  <TotalTime>0</TotalTime>
  <Words>727</Words>
  <Application>Microsoft Office PowerPoint</Application>
  <PresentationFormat>Widescreen</PresentationFormat>
  <Paragraphs>214</Paragraphs>
  <Slides>33</Slides>
  <Notes>0</Notes>
  <HiddenSlides>0</HiddenSlides>
  <MMClips>32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33</vt:i4>
      </vt:variant>
    </vt:vector>
  </HeadingPairs>
  <TitlesOfParts>
    <vt:vector size="38" baseType="lpstr">
      <vt:lpstr>Arial</vt:lpstr>
      <vt:lpstr>Calibri</vt:lpstr>
      <vt:lpstr>Century Gothic</vt:lpstr>
      <vt:lpstr>Wingdings 3</vt:lpstr>
      <vt:lpstr>Ione</vt:lpstr>
      <vt:lpstr>Lingua Inglese</vt:lpstr>
      <vt:lpstr>Outline of Presentation</vt:lpstr>
      <vt:lpstr>Course Description</vt:lpstr>
      <vt:lpstr>Course Objectives: B1+   (Common European Framework of Reference     for Languages)</vt:lpstr>
      <vt:lpstr>This includes…</vt:lpstr>
      <vt:lpstr>Teaching Methods</vt:lpstr>
      <vt:lpstr>Textbook</vt:lpstr>
      <vt:lpstr>Recommended</vt:lpstr>
      <vt:lpstr>Writing Activities</vt:lpstr>
      <vt:lpstr>Recommended</vt:lpstr>
      <vt:lpstr>Writing Activities</vt:lpstr>
      <vt:lpstr>Writing Activities</vt:lpstr>
      <vt:lpstr>Writing Activities</vt:lpstr>
      <vt:lpstr>Individual Study</vt:lpstr>
      <vt:lpstr>Individual Study</vt:lpstr>
      <vt:lpstr>Individual Study</vt:lpstr>
      <vt:lpstr>Individual Study</vt:lpstr>
      <vt:lpstr>Why listening?</vt:lpstr>
      <vt:lpstr>Individual Study</vt:lpstr>
      <vt:lpstr>Individual Study</vt:lpstr>
      <vt:lpstr>Individual Study</vt:lpstr>
      <vt:lpstr>Individual Study</vt:lpstr>
      <vt:lpstr>Teaching Methods</vt:lpstr>
      <vt:lpstr>Online Resources (not just for listening)</vt:lpstr>
      <vt:lpstr>Online Resources</vt:lpstr>
      <vt:lpstr>Online Resources</vt:lpstr>
      <vt:lpstr>Online Resources</vt:lpstr>
      <vt:lpstr>Useful Links: Testing</vt:lpstr>
      <vt:lpstr>Final Exam=Skills-based</vt:lpstr>
      <vt:lpstr>Final Exam=Skills-based</vt:lpstr>
      <vt:lpstr>Anna Csaki’s Contact Information</vt:lpstr>
      <vt:lpstr>Homework</vt:lpstr>
      <vt:lpstr>Any questions?   (Please ask me through a Moodle message.)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cp:lastModifiedBy/>
  <cp:revision>1</cp:revision>
  <dcterms:created xsi:type="dcterms:W3CDTF">2017-02-25T16:59:30Z</dcterms:created>
  <dcterms:modified xsi:type="dcterms:W3CDTF">2020-03-10T21:09:45Z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TC030395169991</vt:lpwstr>
  </property>
</Properties>
</file>