
<file path=[Content_Types].xml><?xml version="1.0" encoding="utf-8"?>
<Types xmlns="http://schemas.openxmlformats.org/package/2006/content-types">
  <Default Extension="bin" ContentType="application/vnd.openxmlformats-officedocument.oleObject"/>
  <Default Extension="fntdata" ContentType="application/x-fontdata"/>
  <Default Extension="jpeg" ContentType="image/jpeg"/>
  <Default Extension="jpg" ContentType="image/jpeg"/>
  <Default Extension="m4a" ContentType="audio/mp4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1"/>
  </p:sldMasterIdLst>
  <p:notesMasterIdLst>
    <p:notesMasterId r:id="rId19"/>
  </p:notesMasterIdLst>
  <p:sldIdLst>
    <p:sldId id="256" r:id="rId2"/>
    <p:sldId id="257" r:id="rId3"/>
    <p:sldId id="258" r:id="rId4"/>
    <p:sldId id="300" r:id="rId5"/>
    <p:sldId id="301" r:id="rId6"/>
    <p:sldId id="302" r:id="rId7"/>
    <p:sldId id="303" r:id="rId8"/>
    <p:sldId id="260" r:id="rId9"/>
    <p:sldId id="261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</p:sldIdLst>
  <p:sldSz cx="9144000" cy="5143500" type="screen16x9"/>
  <p:notesSz cx="6858000" cy="9144000"/>
  <p:embeddedFontLst>
    <p:embeddedFont>
      <p:font typeface="Calibri" panose="020F0502020204030204" pitchFamily="34" charset="0"/>
      <p:regular r:id="rId20"/>
      <p:bold r:id="rId21"/>
      <p:italic r:id="rId22"/>
      <p:boldItalic r:id="rId23"/>
    </p:embeddedFont>
    <p:embeddedFont>
      <p:font typeface="Century Gothic" panose="020B0502020202020204" pitchFamily="34" charset="0"/>
      <p:regular r:id="rId24"/>
      <p:bold r:id="rId25"/>
      <p:italic r:id="rId26"/>
      <p:boldItalic r:id="rId27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http://customooxmlschemas.google.com/">
      <go:slidesCustomData xmlns:go="http://customooxmlschemas.google.com/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 r:id="rId55" roundtripDataSignature="AMtx7mgCDvfybtUIz+4n3fVxIsfta+H7c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browse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8558"/>
    <p:restoredTop sz="94674" autoAdjust="0"/>
  </p:normalViewPr>
  <p:slideViewPr>
    <p:cSldViewPr snapToGrid="0">
      <p:cViewPr varScale="1">
        <p:scale>
          <a:sx n="165" d="100"/>
          <a:sy n="165" d="100"/>
        </p:scale>
        <p:origin x="472" y="18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font" Target="fonts/font7.fntdata"/><Relationship Id="rId3" Type="http://schemas.openxmlformats.org/officeDocument/2006/relationships/slide" Target="slides/slide2.xml"/><Relationship Id="rId21" Type="http://schemas.openxmlformats.org/officeDocument/2006/relationships/font" Target="fonts/font2.fntdata"/><Relationship Id="rId55" Type="http://customschemas.google.com/relationships/presentationmetadata" Target="meta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font" Target="fonts/font6.fntdata"/><Relationship Id="rId59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font" Target="fonts/font1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5.fntdata"/><Relationship Id="rId58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4.fntdata"/><Relationship Id="rId57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3.fntdata"/><Relationship Id="rId27" Type="http://schemas.openxmlformats.org/officeDocument/2006/relationships/font" Target="fonts/font8.fntdata"/><Relationship Id="rId56" Type="http://schemas.openxmlformats.org/officeDocument/2006/relationships/presProps" Target="pres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85659616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Google Shape;104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" name="Google Shape;10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p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6" name="Google Shape;116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8" name="Google Shape;12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8" name="Google Shape;12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8" name="Google Shape;12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8" name="Google Shape;12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8" name="Google Shape;128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p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2" name="Google Shape;152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4" name="Google Shape;164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" name="Google Shape;235;p1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6" name="Google Shape;236;p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Google Shape;247;p1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8" name="Google Shape;248;p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p1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0" name="Google Shape;260;p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Google Shape;271;p1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2" name="Google Shape;272;p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Google Shape;283;p1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4" name="Google Shape;284;p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5" name="Google Shape;295;p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6" name="Google Shape;296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" name="Google Shape;307;p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8" name="Google Shape;308;p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0" name="Google Shape;320;p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1" name="Google Shape;321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wo Content" type="twoObj">
  <p:cSld name="TWO_OBJECTS">
    <p:spTree>
      <p:nvGrpSpPr>
        <p:cNvPr id="1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Google Shape;19;p39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39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388620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1" name="Google Shape;21;p39"/>
          <p:cNvSpPr txBox="1">
            <a:spLocks noGrp="1"/>
          </p:cNvSpPr>
          <p:nvPr>
            <p:ph type="body" idx="2"/>
          </p:nvPr>
        </p:nvSpPr>
        <p:spPr>
          <a:xfrm>
            <a:off x="4629150" y="1369219"/>
            <a:ext cx="388620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2" name="Google Shape;22;p39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39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" name="Google Shape;24;p39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itle Slide" type="title">
  <p:cSld name="TITLE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40"/>
          <p:cNvSpPr txBox="1">
            <a:spLocks noGrp="1"/>
          </p:cNvSpPr>
          <p:nvPr>
            <p:ph type="ctrTitle"/>
          </p:nvPr>
        </p:nvSpPr>
        <p:spPr>
          <a:xfrm>
            <a:off x="1143000" y="841773"/>
            <a:ext cx="6858000" cy="179069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5800"/>
              <a:buFont typeface="Century Gothic"/>
              <a:buNone/>
              <a:defRPr sz="58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40"/>
          <p:cNvSpPr txBox="1"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  <a:defRPr sz="2300"/>
            </a:lvl1pPr>
            <a:lvl2pPr lvl="1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None/>
              <a:defRPr sz="1700"/>
            </a:lvl3pPr>
            <a:lvl4pPr lvl="3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4pPr>
            <a:lvl5pPr lvl="4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5pPr>
            <a:lvl6pPr lvl="5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6pPr>
            <a:lvl7pPr lvl="6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7pPr>
            <a:lvl8pPr lvl="7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8pPr>
            <a:lvl9pPr lvl="8" algn="ctr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9pPr>
          </a:lstStyle>
          <a:p>
            <a:endParaRPr/>
          </a:p>
        </p:txBody>
      </p:sp>
      <p:sp>
        <p:nvSpPr>
          <p:cNvPr id="28" name="Google Shape;28;p40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40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" name="Google Shape;30;p40"/>
          <p:cNvSpPr txBox="1">
            <a:spLocks noGrp="1"/>
          </p:cNvSpPr>
          <p:nvPr>
            <p:ph type="sldNum" idx="12"/>
          </p:nvPr>
        </p:nvSpPr>
        <p:spPr>
          <a:xfrm>
            <a:off x="6457950" y="4775598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itle and Content" type="obj">
  <p:cSld name="OBJECT"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Google Shape;32;p41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" name="Google Shape;33;p41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1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4" name="Google Shape;34;p41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41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6" name="Google Shape;36;p41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Section Header" type="secHead">
  <p:cSld name="SECTION_HEADER">
    <p:spTree>
      <p:nvGrpSpPr>
        <p:cNvPr id="1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Google Shape;38;p42"/>
          <p:cNvSpPr txBox="1">
            <a:spLocks noGrp="1"/>
          </p:cNvSpPr>
          <p:nvPr>
            <p:ph type="title"/>
          </p:nvPr>
        </p:nvSpPr>
        <p:spPr>
          <a:xfrm>
            <a:off x="623888" y="1282306"/>
            <a:ext cx="7886701" cy="213955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5800"/>
              <a:buFont typeface="Century Gothic"/>
              <a:buNone/>
              <a:defRPr sz="58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42"/>
          <p:cNvSpPr txBox="1">
            <a:spLocks noGrp="1"/>
          </p:cNvSpPr>
          <p:nvPr>
            <p:ph type="body" idx="1"/>
          </p:nvPr>
        </p:nvSpPr>
        <p:spPr>
          <a:xfrm>
            <a:off x="623888" y="3442099"/>
            <a:ext cx="7886701" cy="112514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rgbClr val="888888"/>
              </a:buClr>
              <a:buSzPts val="2300"/>
              <a:buNone/>
              <a:defRPr sz="2300">
                <a:solidFill>
                  <a:srgbClr val="888888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700"/>
              <a:buNone/>
              <a:defRPr sz="1700">
                <a:solidFill>
                  <a:srgbClr val="888888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40" name="Google Shape;40;p42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1" name="Google Shape;41;p42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42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2_Two Content">
  <p:cSld name="2_Two Content">
    <p:spTree>
      <p:nvGrpSpPr>
        <p:cNvPr id="1" name="Shape 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Google Shape;44;p43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388620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5" name="Google Shape;45;p43"/>
          <p:cNvSpPr txBox="1">
            <a:spLocks noGrp="1"/>
          </p:cNvSpPr>
          <p:nvPr>
            <p:ph type="body" idx="2"/>
          </p:nvPr>
        </p:nvSpPr>
        <p:spPr>
          <a:xfrm>
            <a:off x="4629150" y="1369219"/>
            <a:ext cx="388620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6" name="Google Shape;46;p43"/>
          <p:cNvSpPr txBox="1"/>
          <p:nvPr/>
        </p:nvSpPr>
        <p:spPr>
          <a:xfrm>
            <a:off x="4453304" y="1371990"/>
            <a:ext cx="4362181" cy="170939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218976" marR="0" lvl="0" indent="-21897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i="0" u="none" strike="noStrike" cap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Acute hypotension</a:t>
            </a:r>
            <a:endParaRPr/>
          </a:p>
          <a:p>
            <a:pPr marL="218976" marR="0" lvl="0" indent="-218976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i="0" u="none" strike="noStrike" cap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Lower back or abdominal pain </a:t>
            </a:r>
            <a:endParaRPr/>
          </a:p>
          <a:p>
            <a:pPr marL="218976" marR="0" lvl="0" indent="-218976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i="0" u="none" strike="noStrike" cap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Anuria</a:t>
            </a:r>
            <a:endParaRPr/>
          </a:p>
          <a:p>
            <a:pPr marL="218976" marR="0" lvl="0" indent="-218976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i="0" u="none" strike="noStrike" cap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Shock</a:t>
            </a:r>
            <a:endParaRPr sz="1600" b="0" i="0" u="none" strike="noStrike" cap="none">
              <a:solidFill>
                <a:srgbClr val="7F7F7F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  <a:p>
            <a:pPr marL="218976" marR="0" lvl="0" indent="-218976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i="0" u="none" strike="noStrike" cap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Pulsatile abdominal mass</a:t>
            </a:r>
            <a:endParaRPr/>
          </a:p>
        </p:txBody>
      </p:sp>
      <p:sp>
        <p:nvSpPr>
          <p:cNvPr id="47" name="Google Shape;47;p43"/>
          <p:cNvSpPr txBox="1"/>
          <p:nvPr/>
        </p:nvSpPr>
        <p:spPr>
          <a:xfrm>
            <a:off x="638624" y="3772784"/>
            <a:ext cx="2410736" cy="4577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600" b="0" i="0" u="none" strike="noStrike" cap="none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Lazar Davidovic, Marko Dragas, Slobodan Cvetkovic  et al. </a:t>
            </a:r>
            <a:endParaRPr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6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Twenty Years of Experience in the Treatment of Spontaneous Aorto-venous Fistulas in a Developing Country.</a:t>
            </a:r>
            <a:endParaRPr/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6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 World J Surg (2011); 35:1829-1834.</a:t>
            </a:r>
            <a:endParaRPr/>
          </a:p>
        </p:txBody>
      </p:sp>
      <p:cxnSp>
        <p:nvCxnSpPr>
          <p:cNvPr id="48" name="Google Shape;48;p4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49" name="Google Shape;49;p43"/>
          <p:cNvSpPr txBox="1"/>
          <p:nvPr/>
        </p:nvSpPr>
        <p:spPr>
          <a:xfrm>
            <a:off x="638624" y="1371990"/>
            <a:ext cx="3580045" cy="206354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28600" marR="0" lvl="0" indent="-22860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u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Venous hypertension</a:t>
            </a:r>
            <a:endParaRPr/>
          </a:p>
          <a:p>
            <a:pPr marL="228600" marR="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u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Increased cardiac output and heart failure</a:t>
            </a:r>
            <a:endParaRPr/>
          </a:p>
          <a:p>
            <a:pPr marL="228600" marR="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7F7F7F"/>
              </a:buClr>
              <a:buSzPts val="1600"/>
              <a:buFont typeface="Arial"/>
              <a:buChar char="•"/>
            </a:pPr>
            <a:r>
              <a:rPr lang="it-IT" sz="1600" b="0" u="none">
                <a:solidFill>
                  <a:srgbClr val="7F7F7F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Abdominal bruit </a:t>
            </a:r>
            <a:endParaRPr/>
          </a:p>
        </p:txBody>
      </p:sp>
      <p:sp>
        <p:nvSpPr>
          <p:cNvPr id="50" name="Google Shape;50;p43"/>
          <p:cNvSpPr txBox="1">
            <a:spLocks noGrp="1"/>
          </p:cNvSpPr>
          <p:nvPr>
            <p:ph type="title"/>
          </p:nvPr>
        </p:nvSpPr>
        <p:spPr>
          <a:xfrm>
            <a:off x="93384" y="89181"/>
            <a:ext cx="7886701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FF0000"/>
              </a:buClr>
              <a:buSzPts val="1400"/>
              <a:buFont typeface="Century Gothic"/>
              <a:buNone/>
              <a:defRPr sz="1400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1_Two Content">
  <p:cSld name="1_Two Content">
    <p:spTree>
      <p:nvGrpSpPr>
        <p:cNvPr id="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Google Shape;52;p44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44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4" name="Google Shape;54;p44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5" name="Google Shape;55;p44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  <p:sp>
        <p:nvSpPr>
          <p:cNvPr id="56" name="Google Shape;56;p44"/>
          <p:cNvSpPr txBox="1">
            <a:spLocks noGrp="1"/>
          </p:cNvSpPr>
          <p:nvPr>
            <p:ph type="body" idx="1"/>
          </p:nvPr>
        </p:nvSpPr>
        <p:spPr>
          <a:xfrm>
            <a:off x="628651" y="1368028"/>
            <a:ext cx="2535299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57" name="Google Shape;57;p44"/>
          <p:cNvSpPr txBox="1">
            <a:spLocks noGrp="1"/>
          </p:cNvSpPr>
          <p:nvPr>
            <p:ph type="body" idx="2"/>
          </p:nvPr>
        </p:nvSpPr>
        <p:spPr>
          <a:xfrm>
            <a:off x="3303986" y="1375172"/>
            <a:ext cx="2535299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58" name="Google Shape;58;p44"/>
          <p:cNvSpPr txBox="1">
            <a:spLocks noGrp="1"/>
          </p:cNvSpPr>
          <p:nvPr>
            <p:ph type="body" idx="3"/>
          </p:nvPr>
        </p:nvSpPr>
        <p:spPr>
          <a:xfrm>
            <a:off x="5979319" y="1375172"/>
            <a:ext cx="2535299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Comparison" type="twoTxTwoObj">
  <p:cSld name="TWO_OBJECTS_WITH_TEXT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45"/>
          <p:cNvSpPr txBox="1">
            <a:spLocks noGrp="1"/>
          </p:cNvSpPr>
          <p:nvPr>
            <p:ph type="title"/>
          </p:nvPr>
        </p:nvSpPr>
        <p:spPr>
          <a:xfrm>
            <a:off x="629841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1" name="Google Shape;61;p45"/>
          <p:cNvSpPr txBox="1">
            <a:spLocks noGrp="1"/>
          </p:cNvSpPr>
          <p:nvPr>
            <p:ph type="body" idx="1"/>
          </p:nvPr>
        </p:nvSpPr>
        <p:spPr>
          <a:xfrm>
            <a:off x="629843" y="1260872"/>
            <a:ext cx="3868340" cy="6179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  <a:defRPr sz="2300" b="1"/>
            </a:lvl1pPr>
            <a:lvl2pPr marL="914400" lvl="1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None/>
              <a:defRPr sz="1700" b="1"/>
            </a:lvl3pPr>
            <a:lvl4pPr marL="1828800" lvl="3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4pPr>
            <a:lvl5pPr marL="2286000" lvl="4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5pPr>
            <a:lvl6pPr marL="2743200" lvl="5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6pPr>
            <a:lvl7pPr marL="3200400" lvl="6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7pPr>
            <a:lvl8pPr marL="3657600" lvl="7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8pPr>
            <a:lvl9pPr marL="4114800" lvl="8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9pPr>
          </a:lstStyle>
          <a:p>
            <a:endParaRPr/>
          </a:p>
        </p:txBody>
      </p:sp>
      <p:sp>
        <p:nvSpPr>
          <p:cNvPr id="62" name="Google Shape;62;p45"/>
          <p:cNvSpPr txBox="1">
            <a:spLocks noGrp="1"/>
          </p:cNvSpPr>
          <p:nvPr>
            <p:ph type="body" idx="2"/>
          </p:nvPr>
        </p:nvSpPr>
        <p:spPr>
          <a:xfrm>
            <a:off x="629843" y="1878807"/>
            <a:ext cx="3868340" cy="27634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63" name="Google Shape;63;p45"/>
          <p:cNvSpPr txBox="1">
            <a:spLocks noGrp="1"/>
          </p:cNvSpPr>
          <p:nvPr>
            <p:ph type="body" idx="3"/>
          </p:nvPr>
        </p:nvSpPr>
        <p:spPr>
          <a:xfrm>
            <a:off x="4629152" y="1260872"/>
            <a:ext cx="3887391" cy="6179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  <a:defRPr sz="2300" b="1"/>
            </a:lvl1pPr>
            <a:lvl2pPr marL="914400" lvl="1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None/>
              <a:defRPr sz="1700" b="1"/>
            </a:lvl3pPr>
            <a:lvl4pPr marL="1828800" lvl="3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4pPr>
            <a:lvl5pPr marL="2286000" lvl="4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5pPr>
            <a:lvl6pPr marL="2743200" lvl="5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6pPr>
            <a:lvl7pPr marL="3200400" lvl="6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7pPr>
            <a:lvl8pPr marL="3657600" lvl="7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8pPr>
            <a:lvl9pPr marL="4114800" lvl="8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9pPr>
          </a:lstStyle>
          <a:p>
            <a:endParaRPr/>
          </a:p>
        </p:txBody>
      </p:sp>
      <p:sp>
        <p:nvSpPr>
          <p:cNvPr id="64" name="Google Shape;64;p45"/>
          <p:cNvSpPr txBox="1">
            <a:spLocks noGrp="1"/>
          </p:cNvSpPr>
          <p:nvPr>
            <p:ph type="body" idx="4"/>
          </p:nvPr>
        </p:nvSpPr>
        <p:spPr>
          <a:xfrm>
            <a:off x="4629152" y="1878807"/>
            <a:ext cx="3887391" cy="27634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65" name="Google Shape;65;p45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6" name="Google Shape;66;p45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45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itle Only" type="titleOnly">
  <p:cSld name="TITLE_ONLY"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p46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46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46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2" name="Google Shape;72;p46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Blank" type="blank">
  <p:cSld name="BLANK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p47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5" name="Google Shape;75;p47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47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Content with Caption" type="objTx">
  <p:cSld name="OBJECT_WITH_CAPTION_TEXT"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48"/>
          <p:cNvSpPr txBox="1">
            <a:spLocks noGrp="1"/>
          </p:cNvSpPr>
          <p:nvPr>
            <p:ph type="title"/>
          </p:nvPr>
        </p:nvSpPr>
        <p:spPr>
          <a:xfrm>
            <a:off x="629841" y="342901"/>
            <a:ext cx="2949178" cy="12001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100"/>
              <a:buFont typeface="Century Gothic"/>
              <a:buNone/>
              <a:defRPr sz="31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9" name="Google Shape;79;p48"/>
          <p:cNvSpPr txBox="1">
            <a:spLocks noGrp="1"/>
          </p:cNvSpPr>
          <p:nvPr>
            <p:ph type="body" idx="1"/>
          </p:nvPr>
        </p:nvSpPr>
        <p:spPr>
          <a:xfrm>
            <a:off x="3887391" y="740571"/>
            <a:ext cx="4629150" cy="365521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42545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 sz="3100"/>
            </a:lvl1pPr>
            <a:lvl2pPr marL="914400" lvl="1" indent="-40005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700"/>
              <a:buChar char="•"/>
              <a:defRPr sz="2700"/>
            </a:lvl2pPr>
            <a:lvl3pPr marL="1371600" lvl="2" indent="-37465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300"/>
              <a:buChar char="•"/>
              <a:defRPr sz="2300"/>
            </a:lvl3pPr>
            <a:lvl4pPr marL="1828800" lvl="3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4pPr>
            <a:lvl5pPr marL="2286000" lvl="4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5pPr>
            <a:lvl6pPr marL="2743200" lvl="5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80" name="Google Shape;80;p48"/>
          <p:cNvSpPr txBox="1">
            <a:spLocks noGrp="1"/>
          </p:cNvSpPr>
          <p:nvPr>
            <p:ph type="body" idx="2"/>
          </p:nvPr>
        </p:nvSpPr>
        <p:spPr>
          <a:xfrm>
            <a:off x="629841" y="1543051"/>
            <a:ext cx="2949178" cy="285869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100"/>
              <a:buNone/>
              <a:defRPr sz="1100"/>
            </a:lvl3pPr>
            <a:lvl4pPr marL="1828800" lvl="3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81" name="Google Shape;81;p48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48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48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Picture with Caption" type="picTx">
  <p:cSld name="PICTURE_WITH_CAPTION_TEXT"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49"/>
          <p:cNvSpPr txBox="1">
            <a:spLocks noGrp="1"/>
          </p:cNvSpPr>
          <p:nvPr>
            <p:ph type="title"/>
          </p:nvPr>
        </p:nvSpPr>
        <p:spPr>
          <a:xfrm>
            <a:off x="629841" y="342901"/>
            <a:ext cx="2949178" cy="12001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100"/>
              <a:buFont typeface="Century Gothic"/>
              <a:buNone/>
              <a:defRPr sz="31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6" name="Google Shape;86;p49"/>
          <p:cNvSpPr>
            <a:spLocks noGrp="1"/>
          </p:cNvSpPr>
          <p:nvPr>
            <p:ph type="pic" idx="2"/>
          </p:nvPr>
        </p:nvSpPr>
        <p:spPr>
          <a:xfrm>
            <a:off x="3887391" y="740571"/>
            <a:ext cx="4629150" cy="365521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3100"/>
              <a:buFont typeface="Arial"/>
              <a:buNone/>
              <a:defRPr sz="31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marR="0" lvl="1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700"/>
              <a:buFont typeface="Arial"/>
              <a:buNone/>
              <a:defRPr sz="2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2pPr>
            <a:lvl3pPr marR="0" lvl="2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300"/>
              <a:buFont typeface="Arial"/>
              <a:buNone/>
              <a:defRPr sz="23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3pPr>
            <a:lvl4pPr marR="0" lvl="3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4pPr>
            <a:lvl5pPr marR="0" lvl="4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5pPr>
            <a:lvl6pPr marR="0" lvl="5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6pPr>
            <a:lvl7pPr marR="0" lvl="6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7pPr>
            <a:lvl8pPr marR="0" lvl="7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8pPr>
            <a:lvl9pPr marR="0" lvl="8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9pPr>
          </a:lstStyle>
          <a:p>
            <a:endParaRPr/>
          </a:p>
        </p:txBody>
      </p:sp>
      <p:sp>
        <p:nvSpPr>
          <p:cNvPr id="87" name="Google Shape;87;p49"/>
          <p:cNvSpPr txBox="1">
            <a:spLocks noGrp="1"/>
          </p:cNvSpPr>
          <p:nvPr>
            <p:ph type="body" idx="1"/>
          </p:nvPr>
        </p:nvSpPr>
        <p:spPr>
          <a:xfrm>
            <a:off x="629841" y="1543051"/>
            <a:ext cx="2949178" cy="285869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100"/>
              <a:buNone/>
              <a:defRPr sz="1100"/>
            </a:lvl3pPr>
            <a:lvl4pPr marL="1828800" lvl="3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88" name="Google Shape;88;p49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9" name="Google Shape;89;p49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0" name="Google Shape;90;p49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itle and Vertical Text" type="vertTx">
  <p:cSld name="VERTICAL_TEXT"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p50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3" name="Google Shape;93;p50"/>
          <p:cNvSpPr txBox="1">
            <a:spLocks noGrp="1"/>
          </p:cNvSpPr>
          <p:nvPr>
            <p:ph type="body" idx="1"/>
          </p:nvPr>
        </p:nvSpPr>
        <p:spPr>
          <a:xfrm rot="5400000">
            <a:off x="2940248" y="-942379"/>
            <a:ext cx="3263505" cy="788670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94" name="Google Shape;94;p50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5" name="Google Shape;95;p50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6" name="Google Shape;96;p50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Vertical Title and Text" type="vertTitleAndTx">
  <p:cSld name="VERTICAL_TITLE_AND_VERTICAL_TEXT"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Google Shape;98;p51"/>
          <p:cNvSpPr txBox="1">
            <a:spLocks noGrp="1"/>
          </p:cNvSpPr>
          <p:nvPr>
            <p:ph type="title"/>
          </p:nvPr>
        </p:nvSpPr>
        <p:spPr>
          <a:xfrm rot="5400000">
            <a:off x="5350075" y="1467447"/>
            <a:ext cx="4358879" cy="19716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9" name="Google Shape;99;p51"/>
          <p:cNvSpPr txBox="1">
            <a:spLocks noGrp="1"/>
          </p:cNvSpPr>
          <p:nvPr>
            <p:ph type="body" idx="1"/>
          </p:nvPr>
        </p:nvSpPr>
        <p:spPr>
          <a:xfrm rot="5400000">
            <a:off x="1349576" y="-447078"/>
            <a:ext cx="4358879" cy="58007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00" name="Google Shape;100;p51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01" name="Google Shape;101;p51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02" name="Google Shape;102;p51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38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1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200"/>
              <a:buFont typeface="Century Gothic"/>
              <a:buNone/>
              <a:defRPr sz="42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38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1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>
            <a:lvl1pPr marL="457200" marR="0" lvl="0" indent="-374650" algn="l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Font typeface="Arial"/>
              <a:buChar char="•"/>
              <a:defRPr sz="23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marL="914400" marR="0" lvl="1" indent="-35560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2pPr>
            <a:lvl3pPr marL="1371600" marR="0" lvl="2" indent="-3365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Font typeface="Arial"/>
              <a:buChar char="•"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3pPr>
            <a:lvl4pPr marL="1828800" marR="0" lvl="3" indent="-3238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4pPr>
            <a:lvl5pPr marL="2286000" marR="0" lvl="4" indent="-3238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5pPr>
            <a:lvl6pPr marL="2743200" marR="0" lvl="5" indent="-3365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Font typeface="Arial"/>
              <a:buChar char="•"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6pPr>
            <a:lvl7pPr marL="3200400" marR="0" lvl="6" indent="-3365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Font typeface="Arial"/>
              <a:buChar char="•"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7pPr>
            <a:lvl8pPr marL="3657600" marR="0" lvl="7" indent="-3365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Font typeface="Arial"/>
              <a:buChar char="•"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8pPr>
            <a:lvl9pPr marL="4114800" marR="0" lvl="8" indent="-336550" algn="l" rtl="0">
              <a:lnSpc>
                <a:spcPct val="90000"/>
              </a:lnSpc>
              <a:spcBef>
                <a:spcPts val="479"/>
              </a:spcBef>
              <a:spcAft>
                <a:spcPts val="0"/>
              </a:spcAft>
              <a:buClr>
                <a:schemeClr val="dk1"/>
              </a:buClr>
              <a:buSzPts val="1700"/>
              <a:buFont typeface="Arial"/>
              <a:buChar char="•"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9pPr>
          </a:lstStyle>
          <a:p>
            <a:endParaRPr/>
          </a:p>
        </p:txBody>
      </p:sp>
      <p:sp>
        <p:nvSpPr>
          <p:cNvPr id="12" name="Google Shape;12;p38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9pPr>
          </a:lstStyle>
          <a:p>
            <a:endParaRPr/>
          </a:p>
        </p:txBody>
      </p:sp>
      <p:sp>
        <p:nvSpPr>
          <p:cNvPr id="13" name="Google Shape;13;p38"/>
          <p:cNvSpPr txBox="1">
            <a:spLocks noGrp="1"/>
          </p:cNvSpPr>
          <p:nvPr>
            <p:ph type="ftr" idx="11"/>
          </p:nvPr>
        </p:nvSpPr>
        <p:spPr>
          <a:xfrm>
            <a:off x="3028951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700" b="0" i="0" u="none" strike="noStrike" cap="none">
                <a:solidFill>
                  <a:schemeClr val="dk1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9pPr>
          </a:lstStyle>
          <a:p>
            <a:endParaRPr/>
          </a:p>
        </p:txBody>
      </p:sp>
      <p:sp>
        <p:nvSpPr>
          <p:cNvPr id="14" name="Google Shape;14;p38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1pPr>
            <a:lvl2pPr marL="0" marR="0" lvl="1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2pPr>
            <a:lvl3pPr marL="0" marR="0" lvl="2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3pPr>
            <a:lvl4pPr marL="0" marR="0" lvl="3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4pPr>
            <a:lvl5pPr marL="0" marR="0" lvl="4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5pPr>
            <a:lvl6pPr marL="0" marR="0" lvl="5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6pPr>
            <a:lvl7pPr marL="0" marR="0" lvl="6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7pPr>
            <a:lvl8pPr marL="0" marR="0" lvl="7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8pPr>
            <a:lvl9pPr marL="0" marR="0" lvl="8" indent="0" algn="r" rtl="0">
              <a:spcBef>
                <a:spcPts val="0"/>
              </a:spcBef>
              <a:buNone/>
              <a:defRPr sz="1100" b="0" i="0" u="none" strike="noStrike" cap="none">
                <a:solidFill>
                  <a:srgbClr val="888888"/>
                </a:solidFill>
                <a:latin typeface="Century Gothic"/>
                <a:ea typeface="Century Gothic"/>
                <a:cs typeface="Century Gothic"/>
                <a:sym typeface="Century Gothic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  <p:pic>
        <p:nvPicPr>
          <p:cNvPr id="15" name="Google Shape;15;p38"/>
          <p:cNvPicPr preferRelativeResize="0"/>
          <p:nvPr/>
        </p:nvPicPr>
        <p:blipFill rotWithShape="1">
          <a:blip r:embed="rId15">
            <a:alphaModFix/>
          </a:blip>
          <a:srcRect/>
          <a:stretch/>
        </p:blipFill>
        <p:spPr>
          <a:xfrm>
            <a:off x="7718945" y="106120"/>
            <a:ext cx="1348857" cy="809315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16;p38"/>
          <p:cNvPicPr preferRelativeResize="0"/>
          <p:nvPr/>
        </p:nvPicPr>
        <p:blipFill rotWithShape="1">
          <a:blip r:embed="rId16">
            <a:alphaModFix/>
          </a:blip>
          <a:srcRect t="7349" r="65448" b="-308"/>
          <a:stretch/>
        </p:blipFill>
        <p:spPr>
          <a:xfrm>
            <a:off x="0" y="4621204"/>
            <a:ext cx="1447799" cy="530759"/>
          </a:xfrm>
          <a:prstGeom prst="roundRect">
            <a:avLst>
              <a:gd name="adj" fmla="val 0"/>
            </a:avLst>
          </a:prstGeom>
          <a:noFill/>
          <a:ln>
            <a:noFill/>
          </a:ln>
        </p:spPr>
      </p:pic>
      <p:pic>
        <p:nvPicPr>
          <p:cNvPr id="17" name="Google Shape;17;p38"/>
          <p:cNvPicPr preferRelativeResize="0"/>
          <p:nvPr/>
        </p:nvPicPr>
        <p:blipFill rotWithShape="1">
          <a:blip r:embed="rId17">
            <a:alphaModFix/>
          </a:blip>
          <a:srcRect l="37078" t="54742" r="210" b="-306"/>
          <a:stretch/>
        </p:blipFill>
        <p:spPr>
          <a:xfrm>
            <a:off x="5248276" y="4767262"/>
            <a:ext cx="3895725" cy="376238"/>
          </a:xfrm>
          <a:prstGeom prst="round2DiagRect">
            <a:avLst>
              <a:gd name="adj1" fmla="val 0"/>
              <a:gd name="adj2" fmla="val 9002"/>
            </a:avLst>
          </a:prstGeom>
          <a:noFill/>
          <a:ln>
            <a:noFill/>
          </a:ln>
        </p:spPr>
      </p:pic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6.png"/><Relationship Id="rId2" Type="http://schemas.openxmlformats.org/officeDocument/2006/relationships/audio" Target="../media/media1.m4a"/><Relationship Id="rId1" Type="http://schemas.microsoft.com/office/2007/relationships/media" Target="../media/media1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7.jpg"/><Relationship Id="rId2" Type="http://schemas.openxmlformats.org/officeDocument/2006/relationships/audio" Target="../media/media2.m4a"/><Relationship Id="rId1" Type="http://schemas.microsoft.com/office/2007/relationships/media" Target="../media/media2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8.png"/><Relationship Id="rId2" Type="http://schemas.openxmlformats.org/officeDocument/2006/relationships/audio" Target="../media/media3.m4a"/><Relationship Id="rId1" Type="http://schemas.microsoft.com/office/2007/relationships/media" Target="../media/media3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9.jpeg"/><Relationship Id="rId2" Type="http://schemas.openxmlformats.org/officeDocument/2006/relationships/audio" Target="../media/media4.m4a"/><Relationship Id="rId1" Type="http://schemas.microsoft.com/office/2007/relationships/media" Target="../media/media4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9.jpeg"/><Relationship Id="rId2" Type="http://schemas.openxmlformats.org/officeDocument/2006/relationships/audio" Target="../media/media5.m4a"/><Relationship Id="rId1" Type="http://schemas.microsoft.com/office/2007/relationships/media" Target="../media/media5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5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9.jpeg"/><Relationship Id="rId2" Type="http://schemas.openxmlformats.org/officeDocument/2006/relationships/audio" Target="../media/media6.m4a"/><Relationship Id="rId1" Type="http://schemas.microsoft.com/office/2007/relationships/media" Target="../media/media6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9.jpeg"/><Relationship Id="rId2" Type="http://schemas.openxmlformats.org/officeDocument/2006/relationships/audio" Target="../media/media7.m4a"/><Relationship Id="rId1" Type="http://schemas.microsoft.com/office/2007/relationships/media" Target="../media/media7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0.jpeg"/><Relationship Id="rId2" Type="http://schemas.openxmlformats.org/officeDocument/2006/relationships/audio" Target="../media/media8.m4a"/><Relationship Id="rId1" Type="http://schemas.microsoft.com/office/2007/relationships/media" Target="../media/media8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1.jpg"/><Relationship Id="rId2" Type="http://schemas.openxmlformats.org/officeDocument/2006/relationships/audio" Target="../media/media9.m4a"/><Relationship Id="rId1" Type="http://schemas.microsoft.com/office/2007/relationships/media" Target="../media/media9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9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2.jpg"/><Relationship Id="rId2" Type="http://schemas.openxmlformats.org/officeDocument/2006/relationships/audio" Target="../media/media10.m4a"/><Relationship Id="rId1" Type="http://schemas.microsoft.com/office/2007/relationships/media" Target="../media/media10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0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3.jpg"/><Relationship Id="rId2" Type="http://schemas.openxmlformats.org/officeDocument/2006/relationships/audio" Target="../media/media11.m4a"/><Relationship Id="rId1" Type="http://schemas.microsoft.com/office/2007/relationships/media" Target="../media/media11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4.jpg"/><Relationship Id="rId2" Type="http://schemas.openxmlformats.org/officeDocument/2006/relationships/audio" Target="../media/media12.m4a"/><Relationship Id="rId1" Type="http://schemas.microsoft.com/office/2007/relationships/media" Target="../media/media12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5.jpg"/><Relationship Id="rId2" Type="http://schemas.openxmlformats.org/officeDocument/2006/relationships/audio" Target="../media/media13.m4a"/><Relationship Id="rId1" Type="http://schemas.microsoft.com/office/2007/relationships/media" Target="../media/media13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3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.bin"/><Relationship Id="rId3" Type="http://schemas.openxmlformats.org/officeDocument/2006/relationships/audio" Target="../media/media14.m4a"/><Relationship Id="rId7" Type="http://schemas.openxmlformats.org/officeDocument/2006/relationships/image" Target="../media/image5.jpg"/><Relationship Id="rId2" Type="http://schemas.microsoft.com/office/2007/relationships/media" Target="../media/media14.m4a"/><Relationship Id="rId1" Type="http://schemas.openxmlformats.org/officeDocument/2006/relationships/vmlDrawing" Target="../drawings/vmlDrawing1.vml"/><Relationship Id="rId6" Type="http://schemas.openxmlformats.org/officeDocument/2006/relationships/image" Target="../media/image4.png"/><Relationship Id="rId5" Type="http://schemas.openxmlformats.org/officeDocument/2006/relationships/notesSlide" Target="../notesSlides/notesSlide14.xml"/><Relationship Id="rId10" Type="http://schemas.openxmlformats.org/officeDocument/2006/relationships/image" Target="../media/image6.png"/><Relationship Id="rId4" Type="http://schemas.openxmlformats.org/officeDocument/2006/relationships/slideLayout" Target="../slideLayouts/slideLayout1.xml"/><Relationship Id="rId9" Type="http://schemas.openxmlformats.org/officeDocument/2006/relationships/image" Target="../media/image16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7.png"/><Relationship Id="rId2" Type="http://schemas.openxmlformats.org/officeDocument/2006/relationships/audio" Target="../media/media15.m4a"/><Relationship Id="rId1" Type="http://schemas.microsoft.com/office/2007/relationships/media" Target="../media/media15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5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8.png"/><Relationship Id="rId2" Type="http://schemas.openxmlformats.org/officeDocument/2006/relationships/audio" Target="../media/media16.m4a"/><Relationship Id="rId1" Type="http://schemas.microsoft.com/office/2007/relationships/media" Target="../media/media16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19.png"/><Relationship Id="rId2" Type="http://schemas.openxmlformats.org/officeDocument/2006/relationships/audio" Target="../media/media17.m4a"/><Relationship Id="rId1" Type="http://schemas.microsoft.com/office/2007/relationships/media" Target="../media/media17.m4a"/><Relationship Id="rId6" Type="http://schemas.openxmlformats.org/officeDocument/2006/relationships/image" Target="../media/image5.jp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07" name="Google Shape;107;p1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08" name="Google Shape;108;p1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09" name="Google Shape;109;p1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p1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11" name="Google Shape;111;p1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12" name="Google Shape;112;p1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13" name="Google Shape;113;p1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FF0000"/>
              </a:buClr>
              <a:buSzPts val="2300"/>
              <a:buNone/>
            </a:pPr>
            <a:r>
              <a:rPr lang="it-IT" b="1">
                <a:solidFill>
                  <a:srgbClr val="FF0000"/>
                </a:solidFill>
              </a:rPr>
              <a:t>Lezioni di CHIRURGIA VASCOLARE</a:t>
            </a: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rgbClr val="FF0000"/>
              </a:buClr>
              <a:buSzPts val="2300"/>
              <a:buNone/>
            </a:pPr>
            <a:r>
              <a:rPr lang="it-IT" b="1">
                <a:solidFill>
                  <a:srgbClr val="FF0000"/>
                </a:solidFill>
              </a:rPr>
              <a:t>Anno Accademico 2019-2020</a:t>
            </a: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r>
              <a:rPr lang="it-IT"/>
              <a:t>CHIRURGIA VASCOLARE ed ENDOVASCOLARE:</a:t>
            </a: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r>
              <a:rPr lang="it-IT"/>
              <a:t>PARTE GENERALE</a:t>
            </a: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r>
              <a:rPr lang="it-IT"/>
              <a:t>Prof. Sandro Lepidi</a:t>
            </a:r>
            <a:endParaRPr/>
          </a:p>
          <a:p>
            <a:pPr marL="218976" lvl="0" indent="-21897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8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6" name="Audio 5">
            <a:hlinkClick r:id="" action="ppaction://media"/>
            <a:extLst>
              <a:ext uri="{FF2B5EF4-FFF2-40B4-BE49-F238E27FC236}">
                <a16:creationId xmlns:a16="http://schemas.microsoft.com/office/drawing/2014/main" id="{117468F4-A78C-C646-86E1-804339E6F83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90657"/>
    </mc:Choice>
    <mc:Fallback xmlns="">
      <p:transition spd="slow" advTm="29065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18" name="Google Shape;118;p2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19" name="Google Shape;119;p2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20" name="Google Shape;120;p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21" name="Google Shape;121;p2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22" name="Google Shape;122;p2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23" name="Google Shape;123;p2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24" name="Google Shape;124;p2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125" name="Google Shape;125;p2" descr="Risultato immagini per arteries"/>
          <p:cNvPicPr preferRelativeResize="0"/>
          <p:nvPr/>
        </p:nvPicPr>
        <p:blipFill rotWithShape="1">
          <a:blip r:embed="rId7">
            <a:alphaModFix/>
          </a:blip>
          <a:srcRect t="9747"/>
          <a:stretch/>
        </p:blipFill>
        <p:spPr>
          <a:xfrm>
            <a:off x="3295821" y="502750"/>
            <a:ext cx="2228734" cy="4015890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Audio 2">
            <a:hlinkClick r:id="" action="ppaction://media"/>
            <a:extLst>
              <a:ext uri="{FF2B5EF4-FFF2-40B4-BE49-F238E27FC236}">
                <a16:creationId xmlns:a16="http://schemas.microsoft.com/office/drawing/2014/main" id="{28C90E88-87CA-1548-A639-E024676A75B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45587"/>
    </mc:Choice>
    <mc:Fallback xmlns="">
      <p:transition spd="slow" advTm="24558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0" name="Google Shape;130;p3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31" name="Google Shape;131;p3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32" name="Google Shape;132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3" name="Google Shape;133;p3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34" name="Google Shape;134;p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35" name="Google Shape;135;p3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3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137" name="Google Shape;137;p3"/>
          <p:cNvPicPr preferRelativeResize="0"/>
          <p:nvPr/>
        </p:nvPicPr>
        <p:blipFill rotWithShape="1">
          <a:blip r:embed="rId7">
            <a:alphaModFix/>
          </a:blip>
          <a:srcRect l="26163" t="14250" r="25168" b="11696"/>
          <a:stretch/>
        </p:blipFill>
        <p:spPr>
          <a:xfrm>
            <a:off x="2272748" y="633334"/>
            <a:ext cx="4598504" cy="3935896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C7897B1F-6AEC-E544-8016-6AA22FDADB8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2759"/>
    </mc:Choice>
    <mc:Fallback xmlns="">
      <p:transition spd="slow" advTm="3275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0" name="Google Shape;130;p3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31" name="Google Shape;131;p3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32" name="Google Shape;132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3" name="Google Shape;133;p3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34" name="Google Shape;134;p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35" name="Google Shape;135;p3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3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074" name="Picture 2" descr="Risultato immagini per atheroscleroTIC PLAQUE RUSSELL ROSS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15" t="16404" r="50851" b="43844"/>
          <a:stretch/>
        </p:blipFill>
        <p:spPr bwMode="auto">
          <a:xfrm>
            <a:off x="1794276" y="531308"/>
            <a:ext cx="5586919" cy="41399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78741736-5512-6C47-8852-069D8A8BA21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91225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4261"/>
    </mc:Choice>
    <mc:Fallback xmlns="">
      <p:transition spd="slow" advTm="54261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0" name="Google Shape;130;p3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31" name="Google Shape;131;p3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32" name="Google Shape;132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3" name="Google Shape;133;p3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34" name="Google Shape;134;p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35" name="Google Shape;135;p3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3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074" name="Picture 2" descr="Risultato immagini per atheroscleroTIC PLAQUE RUSSELL ROSS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49" t="16404" r="10617" b="43844"/>
          <a:stretch/>
        </p:blipFill>
        <p:spPr bwMode="auto">
          <a:xfrm>
            <a:off x="1762188" y="531308"/>
            <a:ext cx="5587535" cy="41404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B91E6CF4-05FF-0A4D-93EB-D8BAA6FA820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49561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0584"/>
    </mc:Choice>
    <mc:Fallback xmlns="">
      <p:transition spd="slow" advTm="5058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0" name="Google Shape;130;p3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31" name="Google Shape;131;p3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32" name="Google Shape;132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3" name="Google Shape;133;p3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34" name="Google Shape;134;p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35" name="Google Shape;135;p3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3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074" name="Picture 2" descr="Risultato immagini per atheroscleroTIC PLAQUE RUSSELL ROSS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15" t="56156" r="50851" b="4092"/>
          <a:stretch/>
        </p:blipFill>
        <p:spPr bwMode="auto">
          <a:xfrm>
            <a:off x="1794276" y="476026"/>
            <a:ext cx="5630051" cy="41719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00B3CEEB-0231-244F-A3B2-EE4EBFC104D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49561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9120"/>
    </mc:Choice>
    <mc:Fallback xmlns="">
      <p:transition spd="slow" advTm="3912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0" name="Google Shape;130;p3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31" name="Google Shape;131;p3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32" name="Google Shape;132;p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3" name="Google Shape;133;p3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34" name="Google Shape;134;p3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35" name="Google Shape;135;p3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3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074" name="Picture 2" descr="Risultato immagini per atheroscleroTIC PLAQUE RUSSELL ROSS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49" t="56156" r="10617" b="4092"/>
          <a:stretch/>
        </p:blipFill>
        <p:spPr bwMode="auto">
          <a:xfrm>
            <a:off x="1695576" y="458170"/>
            <a:ext cx="5654147" cy="4189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0C1D2078-DC77-CF4D-8014-B5D441E188F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49561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5156"/>
    </mc:Choice>
    <mc:Fallback xmlns="">
      <p:transition spd="slow" advTm="2515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54" name="Google Shape;154;p8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55" name="Google Shape;155;p8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56" name="Google Shape;156;p8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7" name="Google Shape;157;p8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58" name="Google Shape;158;p8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59" name="Google Shape;159;p8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60" name="Google Shape;160;p8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2050" name="Picture 2" descr="C:\Users\opc485\Desktop\immagini lezioni\figura 1 new.jp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0243" y="648621"/>
            <a:ext cx="5363513" cy="40226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8ACC81FD-A93A-2F4A-81C3-F62AF772028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4866"/>
    </mc:Choice>
    <mc:Fallback xmlns="">
      <p:transition spd="slow" advTm="5486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66" name="Google Shape;166;p9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67" name="Google Shape;167;p9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168" name="Google Shape;168;p9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69" name="Google Shape;169;p9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170" name="Google Shape;170;p9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171" name="Google Shape;171;p9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172" name="Google Shape;172;p9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173" name="Google Shape;173;p9" descr="10"/>
          <p:cNvPicPr preferRelativeResize="0"/>
          <p:nvPr/>
        </p:nvPicPr>
        <p:blipFill rotWithShape="1">
          <a:blip r:embed="rId7">
            <a:alphaModFix/>
          </a:blip>
          <a:srcRect t="2507"/>
          <a:stretch/>
        </p:blipFill>
        <p:spPr>
          <a:xfrm>
            <a:off x="1911350" y="498234"/>
            <a:ext cx="5353050" cy="4119804"/>
          </a:xfrm>
          <a:prstGeom prst="rect">
            <a:avLst/>
          </a:prstGeom>
          <a:noFill/>
          <a:ln w="9525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766D32F9-2D9A-9D41-A64D-328366BAB9C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60377"/>
    </mc:Choice>
    <mc:Fallback xmlns="">
      <p:transition spd="slow" advTm="16037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38" name="Google Shape;238;p15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39" name="Google Shape;239;p15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240" name="Google Shape;240;p15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241" name="Google Shape;241;p15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242" name="Google Shape;242;p15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43" name="Google Shape;243;p15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244" name="Google Shape;244;p15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245" name="Google Shape;245;p15" descr="8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854200" y="555624"/>
            <a:ext cx="5435600" cy="4076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105615A7-52EB-3A4F-940D-F74A6BA0AC14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7877"/>
    </mc:Choice>
    <mc:Fallback xmlns="">
      <p:transition spd="slow" advTm="1787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50" name="Google Shape;250;p16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51" name="Google Shape;251;p16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252" name="Google Shape;252;p1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253" name="Google Shape;253;p16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254" name="Google Shape;254;p16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55" name="Google Shape;255;p16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256" name="Google Shape;256;p16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257" name="Google Shape;257;p16" descr="11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830916" y="520700"/>
            <a:ext cx="5477933" cy="4108450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7D629CD4-D075-6A42-B33B-935EC64ED46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6159"/>
    </mc:Choice>
    <mc:Fallback xmlns="">
      <p:transition spd="slow" advTm="3615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62" name="Google Shape;262;p17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63" name="Google Shape;263;p17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264" name="Google Shape;264;p17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265" name="Google Shape;265;p17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266" name="Google Shape;266;p17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67" name="Google Shape;267;p17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268" name="Google Shape;268;p17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269" name="Google Shape;269;p17" descr="12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860550" y="558800"/>
            <a:ext cx="5429250" cy="40719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417C470B-38DD-7A45-B9FB-C656A4327F4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4578"/>
    </mc:Choice>
    <mc:Fallback xmlns="">
      <p:transition spd="slow" advTm="14578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74" name="Google Shape;274;p18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75" name="Google Shape;275;p18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276" name="Google Shape;276;p18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277" name="Google Shape;277;p18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278" name="Google Shape;278;p18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79" name="Google Shape;279;p18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280" name="Google Shape;280;p18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281" name="Google Shape;281;p18" descr="13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905000" y="546100"/>
            <a:ext cx="5334000" cy="4000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5078EB7E-19D3-5844-8AE2-425CBDEB3A6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186"/>
    </mc:Choice>
    <mc:Fallback xmlns="">
      <p:transition spd="slow" advTm="418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86" name="Google Shape;286;p19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87" name="Google Shape;287;p19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288" name="Google Shape;288;p19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289" name="Google Shape;289;p19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290" name="Google Shape;290;p19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291" name="Google Shape;291;p19" descr="Risultato immagini per asugi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292" name="Google Shape;292;p19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graphicFrame>
        <p:nvGraphicFramePr>
          <p:cNvPr id="293" name="Google Shape;293;p19"/>
          <p:cNvGraphicFramePr/>
          <p:nvPr/>
        </p:nvGraphicFramePr>
        <p:xfrm>
          <a:off x="2032002" y="565150"/>
          <a:ext cx="5435598" cy="407669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7" r:id="rId8" imgW="5435598" imgH="4076699" progId="">
                  <p:embed/>
                </p:oleObj>
              </mc:Choice>
              <mc:Fallback>
                <p:oleObj r:id="rId8" imgW="5435598" imgH="4076699" progId="">
                  <p:embed/>
                  <p:pic>
                    <p:nvPicPr>
                      <p:cNvPr id="293" name="Google Shape;293;p19"/>
                      <p:cNvPicPr preferRelativeResize="0"/>
                      <p:nvPr/>
                    </p:nvPicPr>
                    <p:blipFill rotWithShape="1">
                      <a:blip r:embed="rId9">
                        <a:alphaModFix/>
                      </a:blip>
                      <a:srcRect/>
                      <a:stretch/>
                    </p:blipFill>
                    <p:spPr>
                      <a:xfrm>
                        <a:off x="2032002" y="565150"/>
                        <a:ext cx="5435598" cy="4076699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BA3D669C-BE62-604B-8D5A-C2F34BDAFFCA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10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1564"/>
    </mc:Choice>
    <mc:Fallback xmlns="">
      <p:transition spd="slow" advTm="2156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98" name="Google Shape;298;p5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299" name="Google Shape;299;p5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300" name="Google Shape;300;p5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301" name="Google Shape;301;p5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302" name="Google Shape;302;p5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303" name="Google Shape;303;p5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304" name="Google Shape;304;p5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05" name="Google Shape;305;p5"/>
          <p:cNvPicPr preferRelativeResize="0"/>
          <p:nvPr/>
        </p:nvPicPr>
        <p:blipFill rotWithShape="1">
          <a:blip r:embed="rId7">
            <a:alphaModFix/>
          </a:blip>
          <a:srcRect l="25071" t="14107" r="23861" b="6366"/>
          <a:stretch/>
        </p:blipFill>
        <p:spPr>
          <a:xfrm>
            <a:off x="2171700" y="490624"/>
            <a:ext cx="4767904" cy="4176626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6B298689-9B84-4844-8C2C-BAD87611291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4584"/>
    </mc:Choice>
    <mc:Fallback xmlns="">
      <p:transition spd="slow" advTm="3458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10" name="Google Shape;310;p6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311" name="Google Shape;311;p6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312" name="Google Shape;312;p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313" name="Google Shape;313;p6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314" name="Google Shape;314;p6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315" name="Google Shape;315;p6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316" name="Google Shape;316;p6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17" name="Google Shape;317;p6"/>
          <p:cNvPicPr preferRelativeResize="0"/>
          <p:nvPr/>
        </p:nvPicPr>
        <p:blipFill rotWithShape="1">
          <a:blip r:embed="rId7">
            <a:alphaModFix/>
          </a:blip>
          <a:srcRect l="27422" t="14523" r="25864" b="7110"/>
          <a:stretch/>
        </p:blipFill>
        <p:spPr>
          <a:xfrm>
            <a:off x="2455817" y="559187"/>
            <a:ext cx="4258491" cy="4018575"/>
          </a:xfrm>
          <a:prstGeom prst="rect">
            <a:avLst/>
          </a:prstGeom>
          <a:noFill/>
          <a:ln>
            <a:noFill/>
          </a:ln>
        </p:spPr>
      </p:pic>
      <p:pic>
        <p:nvPicPr>
          <p:cNvPr id="318" name="Google Shape;318;p6"/>
          <p:cNvPicPr preferRelativeResize="0"/>
          <p:nvPr/>
        </p:nvPicPr>
        <p:blipFill rotWithShape="1">
          <a:blip r:embed="rId7">
            <a:alphaModFix/>
          </a:blip>
          <a:srcRect l="86130" t="16687" b="77005"/>
          <a:stretch/>
        </p:blipFill>
        <p:spPr>
          <a:xfrm>
            <a:off x="225678" y="711926"/>
            <a:ext cx="2138699" cy="547129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4D6EA6BB-D809-8B41-A086-706EFA0CF8B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84916"/>
    </mc:Choice>
    <mc:Fallback xmlns="">
      <p:transition spd="slow" advTm="84916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23" name="Google Shape;323;p7"/>
          <p:cNvCxnSpPr/>
          <p:nvPr/>
        </p:nvCxnSpPr>
        <p:spPr>
          <a:xfrm>
            <a:off x="162000" y="467125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324" name="Google Shape;324;p7"/>
          <p:cNvSpPr txBox="1"/>
          <p:nvPr/>
        </p:nvSpPr>
        <p:spPr>
          <a:xfrm>
            <a:off x="340890" y="162023"/>
            <a:ext cx="8364319" cy="2269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-IT" sz="900" b="0" i="0" u="none" strike="noStrike" cap="none">
                <a:solidFill>
                  <a:srgbClr val="FF0000"/>
                </a:solidFill>
                <a:latin typeface="Century Gothic"/>
                <a:ea typeface="Century Gothic"/>
                <a:cs typeface="Century Gothic"/>
                <a:sym typeface="Century Gothic"/>
              </a:rPr>
              <a:t>S.C. Clinica di Chirurgia Vascolare ed Endovascolare ASUGI Direttore Prof. Sandro Lepidi</a:t>
            </a:r>
            <a:endParaRPr/>
          </a:p>
        </p:txBody>
      </p:sp>
      <p:pic>
        <p:nvPicPr>
          <p:cNvPr id="325" name="Google Shape;325;p7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8458776" y="102247"/>
            <a:ext cx="357821" cy="360000"/>
          </a:xfrm>
          <a:prstGeom prst="rect">
            <a:avLst/>
          </a:prstGeom>
          <a:noFill/>
          <a:ln>
            <a:noFill/>
          </a:ln>
        </p:spPr>
      </p:pic>
      <p:sp>
        <p:nvSpPr>
          <p:cNvPr id="326" name="Google Shape;326;p7"/>
          <p:cNvSpPr txBox="1"/>
          <p:nvPr/>
        </p:nvSpPr>
        <p:spPr>
          <a:xfrm>
            <a:off x="93384" y="89181"/>
            <a:ext cx="8957232" cy="4421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ctr" anchorCtr="0">
            <a:noAutofit/>
          </a:bodyPr>
          <a:lstStyle/>
          <a:p>
            <a:pPr marL="0" marR="0" lvl="0" indent="0" algn="l" rtl="0">
              <a:lnSpc>
                <a:spcPct val="13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entury Gothic"/>
              <a:buNone/>
            </a:pPr>
            <a:endParaRPr sz="1400" b="0" i="0" u="none" strike="noStrike" cap="none">
              <a:solidFill>
                <a:srgbClr val="FF0000"/>
              </a:solidFill>
              <a:latin typeface="Century Gothic"/>
              <a:ea typeface="Century Gothic"/>
              <a:cs typeface="Century Gothic"/>
              <a:sym typeface="Century Gothic"/>
            </a:endParaRPr>
          </a:p>
        </p:txBody>
      </p:sp>
      <p:cxnSp>
        <p:nvCxnSpPr>
          <p:cNvPr id="327" name="Google Shape;327;p7"/>
          <p:cNvCxnSpPr/>
          <p:nvPr/>
        </p:nvCxnSpPr>
        <p:spPr>
          <a:xfrm>
            <a:off x="162000" y="476026"/>
            <a:ext cx="8820000" cy="0"/>
          </a:xfrm>
          <a:prstGeom prst="straightConnector1">
            <a:avLst/>
          </a:prstGeom>
          <a:noFill/>
          <a:ln w="9525" cap="flat" cmpd="sng">
            <a:solidFill>
              <a:srgbClr val="A5A5A5"/>
            </a:solidFill>
            <a:prstDash val="solid"/>
            <a:miter lim="800000"/>
            <a:headEnd type="none" w="sm" len="sm"/>
            <a:tailEnd type="none" w="sm" len="sm"/>
          </a:ln>
        </p:spPr>
      </p:cxnSp>
      <p:pic>
        <p:nvPicPr>
          <p:cNvPr id="328" name="Google Shape;328;p7" descr="Risultato immagini per asugi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94635" y="109612"/>
            <a:ext cx="837842" cy="349101"/>
          </a:xfrm>
          <a:prstGeom prst="rect">
            <a:avLst/>
          </a:prstGeom>
          <a:noFill/>
          <a:ln>
            <a:noFill/>
          </a:ln>
        </p:spPr>
      </p:pic>
      <p:sp>
        <p:nvSpPr>
          <p:cNvPr id="329" name="Google Shape;329;p7"/>
          <p:cNvSpPr txBox="1">
            <a:spLocks noGrp="1"/>
          </p:cNvSpPr>
          <p:nvPr>
            <p:ph type="body" idx="1"/>
          </p:nvPr>
        </p:nvSpPr>
        <p:spPr>
          <a:xfrm>
            <a:off x="666750" y="1102519"/>
            <a:ext cx="7842250" cy="32635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87575" tIns="43775" rIns="87575" bIns="43775" anchor="t" anchorCtr="0">
            <a:normAutofit/>
          </a:bodyPr>
          <a:lstStyle/>
          <a:p>
            <a:pPr marL="218976" lvl="0" indent="-218976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  <a:p>
            <a:pPr marL="218976" lvl="0" indent="-72926" algn="ctr" rtl="0">
              <a:lnSpc>
                <a:spcPct val="90000"/>
              </a:lnSpc>
              <a:spcBef>
                <a:spcPts val="958"/>
              </a:spcBef>
              <a:spcAft>
                <a:spcPts val="0"/>
              </a:spcAft>
              <a:buClr>
                <a:schemeClr val="dk1"/>
              </a:buClr>
              <a:buSzPts val="2300"/>
              <a:buNone/>
            </a:pPr>
            <a:endParaRPr/>
          </a:p>
        </p:txBody>
      </p:sp>
      <p:pic>
        <p:nvPicPr>
          <p:cNvPr id="330" name="Google Shape;330;p7"/>
          <p:cNvPicPr preferRelativeResize="0"/>
          <p:nvPr/>
        </p:nvPicPr>
        <p:blipFill rotWithShape="1">
          <a:blip r:embed="rId7">
            <a:alphaModFix/>
          </a:blip>
          <a:srcRect l="27190" t="13595" r="27141" b="6557"/>
          <a:stretch/>
        </p:blipFill>
        <p:spPr>
          <a:xfrm>
            <a:off x="2536292" y="518939"/>
            <a:ext cx="4084765" cy="4017328"/>
          </a:xfrm>
          <a:prstGeom prst="rect">
            <a:avLst/>
          </a:prstGeom>
          <a:noFill/>
          <a:ln>
            <a:noFill/>
          </a:ln>
        </p:spPr>
      </p:pic>
      <p:pic>
        <p:nvPicPr>
          <p:cNvPr id="331" name="Google Shape;331;p7"/>
          <p:cNvPicPr preferRelativeResize="0"/>
          <p:nvPr/>
        </p:nvPicPr>
        <p:blipFill rotWithShape="1">
          <a:blip r:embed="rId7">
            <a:alphaModFix/>
          </a:blip>
          <a:srcRect l="86269" t="16955" b="69880"/>
          <a:stretch/>
        </p:blipFill>
        <p:spPr>
          <a:xfrm>
            <a:off x="431075" y="711926"/>
            <a:ext cx="1962167" cy="105809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Audio 1">
            <a:hlinkClick r:id="" action="ppaction://media"/>
            <a:extLst>
              <a:ext uri="{FF2B5EF4-FFF2-40B4-BE49-F238E27FC236}">
                <a16:creationId xmlns:a16="http://schemas.microsoft.com/office/drawing/2014/main" id="{2492BF95-D15C-A745-B21C-221156C84D3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115300" y="4114800"/>
            <a:ext cx="812800" cy="8128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69064"/>
    </mc:Choice>
    <mc:Fallback xmlns="">
      <p:transition spd="slow" advTm="69064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Marquee">
      <a:dk1>
        <a:srgbClr val="000000"/>
      </a:dk1>
      <a:lt1>
        <a:srgbClr val="FFFFFF"/>
      </a:lt1>
      <a:dk2>
        <a:srgbClr val="5E5E5E"/>
      </a:dk2>
      <a:lt2>
        <a:srgbClr val="DDDDDD"/>
      </a:lt2>
      <a:accent1>
        <a:srgbClr val="418AB3"/>
      </a:accent1>
      <a:accent2>
        <a:srgbClr val="A6B727"/>
      </a:accent2>
      <a:accent3>
        <a:srgbClr val="F69200"/>
      </a:accent3>
      <a:accent4>
        <a:srgbClr val="838383"/>
      </a:accent4>
      <a:accent5>
        <a:srgbClr val="FEC306"/>
      </a:accent5>
      <a:accent6>
        <a:srgbClr val="DF5327"/>
      </a:accent6>
      <a:hlink>
        <a:srgbClr val="F59E00"/>
      </a:hlink>
      <a:folHlink>
        <a:srgbClr val="B2B2B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239</TotalTime>
  <Words>290</Words>
  <Application>Microsoft Macintosh PowerPoint</Application>
  <PresentationFormat>On-screen Show (16:9)</PresentationFormat>
  <Paragraphs>25</Paragraphs>
  <Slides>17</Slides>
  <Notes>17</Notes>
  <HiddenSlides>0</HiddenSlides>
  <MMClips>17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17</vt:i4>
      </vt:variant>
    </vt:vector>
  </HeadingPairs>
  <TitlesOfParts>
    <vt:vector size="21" baseType="lpstr">
      <vt:lpstr>Century Gothic</vt:lpstr>
      <vt:lpstr>Calibri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Presentazione standard di PowerPoint</dc:title>
  <dc:creator>Marco Damiano Pipitone</dc:creator>
  <cp:lastModifiedBy>Microsoft Office User</cp:lastModifiedBy>
  <cp:revision>13</cp:revision>
  <dcterms:created xsi:type="dcterms:W3CDTF">2018-04-04T18:47:31Z</dcterms:created>
  <dcterms:modified xsi:type="dcterms:W3CDTF">2020-03-11T14:29:36Z</dcterms:modified>
</cp:coreProperties>
</file>