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8" r:id="rId5"/>
    <p:sldId id="261" r:id="rId6"/>
    <p:sldId id="259" r:id="rId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18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3AD8870-91DB-574F-BD6C-B25663F2BDB0}" type="datetimeFigureOut">
              <a:rPr lang="it-IT" smtClean="0"/>
              <a:t>12/03/20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353272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AD8870-91DB-574F-BD6C-B25663F2BDB0}" type="datetimeFigureOut">
              <a:rPr lang="it-IT" smtClean="0"/>
              <a:t>12/03/20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2218832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AD8870-91DB-574F-BD6C-B25663F2BDB0}" type="datetimeFigureOut">
              <a:rPr lang="it-IT" smtClean="0"/>
              <a:t>12/03/20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587465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3AD8870-91DB-574F-BD6C-B25663F2BDB0}" type="datetimeFigureOut">
              <a:rPr lang="it-IT" smtClean="0"/>
              <a:t>12/03/20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1711513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3AD8870-91DB-574F-BD6C-B25663F2BDB0}" type="datetimeFigureOut">
              <a:rPr lang="it-IT" smtClean="0"/>
              <a:t>12/03/20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3339127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3AD8870-91DB-574F-BD6C-B25663F2BDB0}" type="datetimeFigureOut">
              <a:rPr lang="it-IT" smtClean="0"/>
              <a:t>12/03/20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774667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3AD8870-91DB-574F-BD6C-B25663F2BDB0}" type="datetimeFigureOut">
              <a:rPr lang="it-IT" smtClean="0"/>
              <a:t>12/03/20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209098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3AD8870-91DB-574F-BD6C-B25663F2BDB0}" type="datetimeFigureOut">
              <a:rPr lang="it-IT" smtClean="0"/>
              <a:t>12/03/20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977764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3AD8870-91DB-574F-BD6C-B25663F2BDB0}" type="datetimeFigureOut">
              <a:rPr lang="it-IT" smtClean="0"/>
              <a:t>12/03/20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337268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3AD8870-91DB-574F-BD6C-B25663F2BDB0}" type="datetimeFigureOut">
              <a:rPr lang="it-IT" smtClean="0"/>
              <a:t>12/03/20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321349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3AD8870-91DB-574F-BD6C-B25663F2BDB0}" type="datetimeFigureOut">
              <a:rPr lang="it-IT" smtClean="0"/>
              <a:t>12/03/20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4DD746-813B-9940-897A-EE825C96AEA7}" type="slidenum">
              <a:rPr lang="it-IT" smtClean="0"/>
              <a:t>‹n.›</a:t>
            </a:fld>
            <a:endParaRPr lang="it-IT"/>
          </a:p>
        </p:txBody>
      </p:sp>
    </p:spTree>
    <p:extLst>
      <p:ext uri="{BB962C8B-B14F-4D97-AF65-F5344CB8AC3E}">
        <p14:creationId xmlns:p14="http://schemas.microsoft.com/office/powerpoint/2010/main" val="26403224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D8870-91DB-574F-BD6C-B25663F2BDB0}" type="datetimeFigureOut">
              <a:rPr lang="it-IT" smtClean="0"/>
              <a:t>12/03/20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DD746-813B-9940-897A-EE825C96AEA7}" type="slidenum">
              <a:rPr lang="it-IT" smtClean="0"/>
              <a:t>‹n.›</a:t>
            </a:fld>
            <a:endParaRPr lang="it-IT"/>
          </a:p>
        </p:txBody>
      </p:sp>
    </p:spTree>
    <p:extLst>
      <p:ext uri="{BB962C8B-B14F-4D97-AF65-F5344CB8AC3E}">
        <p14:creationId xmlns:p14="http://schemas.microsoft.com/office/powerpoint/2010/main" val="581281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Support</a:t>
            </a:r>
            <a:r>
              <a:rPr lang="it-IT" dirty="0" smtClean="0"/>
              <a:t> </a:t>
            </a:r>
            <a:r>
              <a:rPr lang="it-IT" dirty="0" err="1" smtClean="0"/>
              <a:t>explicatif</a:t>
            </a:r>
            <a:r>
              <a:rPr lang="it-IT" dirty="0" smtClean="0"/>
              <a:t> :</a:t>
            </a:r>
            <a:br>
              <a:rPr lang="it-IT" dirty="0" smtClean="0"/>
            </a:br>
            <a:r>
              <a:rPr lang="it-IT" dirty="0" err="1" smtClean="0"/>
              <a:t>éléments</a:t>
            </a:r>
            <a:r>
              <a:rPr lang="it-IT" dirty="0" smtClean="0"/>
              <a:t> </a:t>
            </a:r>
            <a:r>
              <a:rPr lang="it-IT" dirty="0" err="1" smtClean="0"/>
              <a:t>lexicaux</a:t>
            </a:r>
            <a:r>
              <a:rPr lang="it-IT" dirty="0" smtClean="0"/>
              <a:t> </a:t>
            </a:r>
            <a:r>
              <a:rPr lang="it-IT" dirty="0" smtClean="0"/>
              <a:t>et </a:t>
            </a:r>
            <a:r>
              <a:rPr lang="it-IT" dirty="0" err="1" smtClean="0"/>
              <a:t>culturels</a:t>
            </a:r>
            <a:r>
              <a:rPr lang="it-IT" dirty="0" smtClean="0"/>
              <a:t> </a:t>
            </a:r>
            <a:endParaRPr lang="it-IT" dirty="0"/>
          </a:p>
        </p:txBody>
      </p:sp>
      <p:sp>
        <p:nvSpPr>
          <p:cNvPr id="3" name="Sottotitolo 2"/>
          <p:cNvSpPr>
            <a:spLocks noGrp="1"/>
          </p:cNvSpPr>
          <p:nvPr>
            <p:ph type="subTitle" idx="1"/>
          </p:nvPr>
        </p:nvSpPr>
        <p:spPr/>
        <p:txBody>
          <a:bodyPr/>
          <a:lstStyle/>
          <a:p>
            <a:r>
              <a:rPr lang="it-IT" dirty="0" smtClean="0"/>
              <a:t>Visite </a:t>
            </a:r>
            <a:r>
              <a:rPr lang="it-IT" dirty="0" err="1" smtClean="0"/>
              <a:t>des</a:t>
            </a:r>
            <a:r>
              <a:rPr lang="it-IT" dirty="0" smtClean="0"/>
              <a:t> </a:t>
            </a:r>
            <a:r>
              <a:rPr lang="it-IT" dirty="0" err="1" smtClean="0"/>
              <a:t>salles</a:t>
            </a:r>
            <a:r>
              <a:rPr lang="it-IT" dirty="0" smtClean="0"/>
              <a:t> de l’</a:t>
            </a:r>
            <a:r>
              <a:rPr lang="it-IT" dirty="0" err="1" smtClean="0"/>
              <a:t>Hôtel</a:t>
            </a:r>
            <a:r>
              <a:rPr lang="it-IT" dirty="0" smtClean="0"/>
              <a:t> </a:t>
            </a:r>
            <a:r>
              <a:rPr lang="it-IT" dirty="0" err="1" smtClean="0"/>
              <a:t>Biron</a:t>
            </a:r>
            <a:endParaRPr lang="it-IT" dirty="0"/>
          </a:p>
        </p:txBody>
      </p:sp>
    </p:spTree>
    <p:extLst>
      <p:ext uri="{BB962C8B-B14F-4D97-AF65-F5344CB8AC3E}">
        <p14:creationId xmlns:p14="http://schemas.microsoft.com/office/powerpoint/2010/main" val="2177987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Hôtel</a:t>
            </a:r>
            <a:r>
              <a:rPr lang="it-IT" dirty="0" smtClean="0"/>
              <a:t> – </a:t>
            </a:r>
            <a:r>
              <a:rPr lang="it-IT" dirty="0" err="1" smtClean="0"/>
              <a:t>hôtel</a:t>
            </a:r>
            <a:r>
              <a:rPr lang="it-IT" dirty="0" smtClean="0"/>
              <a:t> </a:t>
            </a:r>
            <a:r>
              <a:rPr lang="it-IT" dirty="0" err="1" smtClean="0"/>
              <a:t>particulier</a:t>
            </a:r>
            <a:endParaRPr lang="it-IT" dirty="0"/>
          </a:p>
        </p:txBody>
      </p:sp>
      <p:sp>
        <p:nvSpPr>
          <p:cNvPr id="3" name="Segnaposto contenuto 2"/>
          <p:cNvSpPr>
            <a:spLocks noGrp="1"/>
          </p:cNvSpPr>
          <p:nvPr>
            <p:ph idx="1"/>
          </p:nvPr>
        </p:nvSpPr>
        <p:spPr/>
        <p:txBody>
          <a:bodyPr>
            <a:normAutofit/>
          </a:bodyPr>
          <a:lstStyle/>
          <a:p>
            <a:r>
              <a:rPr lang="it-IT" dirty="0" smtClean="0"/>
              <a:t>Le </a:t>
            </a:r>
            <a:r>
              <a:rPr lang="it-IT" dirty="0" err="1" smtClean="0"/>
              <a:t>sens</a:t>
            </a:r>
            <a:r>
              <a:rPr lang="it-IT" dirty="0" smtClean="0"/>
              <a:t> </a:t>
            </a:r>
            <a:r>
              <a:rPr lang="it-IT" dirty="0" err="1" smtClean="0"/>
              <a:t>du</a:t>
            </a:r>
            <a:r>
              <a:rPr lang="it-IT" dirty="0" smtClean="0"/>
              <a:t> </a:t>
            </a:r>
            <a:r>
              <a:rPr lang="it-IT" dirty="0" err="1" smtClean="0"/>
              <a:t>mot</a:t>
            </a:r>
            <a:r>
              <a:rPr lang="it-IT" dirty="0" smtClean="0"/>
              <a:t> </a:t>
            </a:r>
            <a:r>
              <a:rPr lang="it-IT" i="1" dirty="0" err="1" smtClean="0"/>
              <a:t>hôtel</a:t>
            </a:r>
            <a:r>
              <a:rPr lang="it-IT" i="1" dirty="0" smtClean="0"/>
              <a:t> </a:t>
            </a:r>
            <a:r>
              <a:rPr lang="it-IT" dirty="0" err="1" smtClean="0"/>
              <a:t>renvoie</a:t>
            </a:r>
            <a:r>
              <a:rPr lang="it-IT" dirty="0" smtClean="0"/>
              <a:t> </a:t>
            </a:r>
            <a:r>
              <a:rPr lang="it-IT" dirty="0" err="1" smtClean="0"/>
              <a:t>ici</a:t>
            </a:r>
            <a:r>
              <a:rPr lang="it-IT" dirty="0" smtClean="0"/>
              <a:t> de </a:t>
            </a:r>
            <a:r>
              <a:rPr lang="it-IT" dirty="0" err="1" smtClean="0"/>
              <a:t>manière</a:t>
            </a:r>
            <a:r>
              <a:rPr lang="it-IT" dirty="0" smtClean="0"/>
              <a:t> implicite à un : </a:t>
            </a:r>
          </a:p>
          <a:p>
            <a:endParaRPr lang="it-IT" dirty="0" smtClean="0"/>
          </a:p>
          <a:p>
            <a:r>
              <a:rPr lang="it-IT" b="1" i="1" dirty="0" err="1" smtClean="0"/>
              <a:t>Hôtel</a:t>
            </a:r>
            <a:r>
              <a:rPr lang="it-IT" b="1" i="1" dirty="0" smtClean="0"/>
              <a:t> </a:t>
            </a:r>
            <a:r>
              <a:rPr lang="it-IT" b="1" i="1" dirty="0" err="1" smtClean="0"/>
              <a:t>particulier</a:t>
            </a:r>
            <a:r>
              <a:rPr lang="it-IT" b="1" i="1" dirty="0" smtClean="0"/>
              <a:t> </a:t>
            </a:r>
          </a:p>
          <a:p>
            <a:pPr marL="0" indent="0">
              <a:buNone/>
            </a:pPr>
            <a:endParaRPr lang="it-IT" b="1" i="1" dirty="0" smtClean="0"/>
          </a:p>
          <a:p>
            <a:pPr algn="just"/>
            <a:r>
              <a:rPr lang="fr-FR" sz="3000" dirty="0" smtClean="0"/>
              <a:t>L'hôtel </a:t>
            </a:r>
            <a:r>
              <a:rPr lang="fr-FR" sz="3000" dirty="0"/>
              <a:t>particulier est un style d'immeuble qui, bien que ne faisant l'objet d'aucune description précise, est facilement reconnaissable. </a:t>
            </a:r>
            <a:endParaRPr lang="fr-FR" sz="3000" dirty="0" smtClean="0"/>
          </a:p>
          <a:p>
            <a:endParaRPr lang="it-IT" i="1" dirty="0"/>
          </a:p>
          <a:p>
            <a:endParaRPr lang="it-IT" i="1" dirty="0" smtClean="0"/>
          </a:p>
          <a:p>
            <a:endParaRPr lang="it-IT" i="1" dirty="0" smtClean="0"/>
          </a:p>
          <a:p>
            <a:endParaRPr lang="it-IT" i="1" dirty="0" smtClean="0"/>
          </a:p>
          <a:p>
            <a:endParaRPr lang="it-IT" i="1" dirty="0"/>
          </a:p>
          <a:p>
            <a:endParaRPr lang="it-IT" i="1" dirty="0" smtClean="0"/>
          </a:p>
          <a:p>
            <a:endParaRPr lang="it-IT" i="1" dirty="0" smtClean="0"/>
          </a:p>
          <a:p>
            <a:endParaRPr lang="it-IT" i="1" dirty="0"/>
          </a:p>
          <a:p>
            <a:endParaRPr lang="it-IT" i="1" dirty="0" smtClean="0"/>
          </a:p>
          <a:p>
            <a:endParaRPr lang="it-IT" i="1" dirty="0"/>
          </a:p>
          <a:p>
            <a:endParaRPr lang="it-IT" i="1" dirty="0" smtClean="0"/>
          </a:p>
          <a:p>
            <a:endParaRPr lang="it-IT" i="1" dirty="0"/>
          </a:p>
          <a:p>
            <a:endParaRPr lang="it-IT" i="1" dirty="0"/>
          </a:p>
        </p:txBody>
      </p:sp>
    </p:spTree>
    <p:extLst>
      <p:ext uri="{BB962C8B-B14F-4D97-AF65-F5344CB8AC3E}">
        <p14:creationId xmlns:p14="http://schemas.microsoft.com/office/powerpoint/2010/main" val="4155897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Définition</a:t>
            </a:r>
            <a:r>
              <a:rPr lang="it-IT" dirty="0" smtClean="0"/>
              <a:t> : </a:t>
            </a:r>
            <a:r>
              <a:rPr lang="it-IT" dirty="0" err="1" smtClean="0"/>
              <a:t>Hôtel</a:t>
            </a:r>
            <a:r>
              <a:rPr lang="it-IT" dirty="0" smtClean="0"/>
              <a:t> </a:t>
            </a:r>
            <a:r>
              <a:rPr lang="it-IT" dirty="0" err="1" smtClean="0"/>
              <a:t>particulier</a:t>
            </a:r>
            <a:r>
              <a:rPr lang="it-IT" dirty="0" smtClean="0"/>
              <a:t/>
            </a:r>
            <a:br>
              <a:rPr lang="it-IT" dirty="0" smtClean="0"/>
            </a:br>
            <a:endParaRPr lang="it-IT" dirty="0"/>
          </a:p>
        </p:txBody>
      </p:sp>
      <p:sp>
        <p:nvSpPr>
          <p:cNvPr id="3" name="Segnaposto contenuto 2"/>
          <p:cNvSpPr>
            <a:spLocks noGrp="1"/>
          </p:cNvSpPr>
          <p:nvPr>
            <p:ph idx="1"/>
          </p:nvPr>
        </p:nvSpPr>
        <p:spPr/>
        <p:txBody>
          <a:bodyPr/>
          <a:lstStyle/>
          <a:p>
            <a:pPr marL="0" indent="0">
              <a:buNone/>
            </a:pPr>
            <a:endParaRPr lang="fr-FR" dirty="0"/>
          </a:p>
          <a:p>
            <a:r>
              <a:rPr lang="fr-FR" dirty="0" smtClean="0"/>
              <a:t>Selon </a:t>
            </a:r>
            <a:r>
              <a:rPr lang="fr-FR" dirty="0"/>
              <a:t>le dictionnaire de l'Académie française, un hôtel particulier désigne la demeure d'une personne de qualité et, depuis 1835, aussi celle d'un personnage éminent ou d'un riche particulier. </a:t>
            </a:r>
            <a:endParaRPr lang="it-IT" i="1" dirty="0"/>
          </a:p>
          <a:p>
            <a:endParaRPr lang="it-IT" dirty="0"/>
          </a:p>
        </p:txBody>
      </p:sp>
    </p:spTree>
    <p:extLst>
      <p:ext uri="{BB962C8B-B14F-4D97-AF65-F5344CB8AC3E}">
        <p14:creationId xmlns:p14="http://schemas.microsoft.com/office/powerpoint/2010/main" val="2641461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Hôtel</a:t>
            </a:r>
            <a:r>
              <a:rPr lang="it-IT" dirty="0" smtClean="0"/>
              <a:t> </a:t>
            </a:r>
            <a:r>
              <a:rPr lang="it-IT" dirty="0" err="1" smtClean="0"/>
              <a:t>Biron</a:t>
            </a:r>
            <a:r>
              <a:rPr lang="it-IT" dirty="0" smtClean="0"/>
              <a:t> </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Le </a:t>
            </a:r>
            <a:r>
              <a:rPr lang="it-IT" dirty="0" err="1" smtClean="0"/>
              <a:t>maréchal</a:t>
            </a:r>
            <a:r>
              <a:rPr lang="it-IT" dirty="0" smtClean="0"/>
              <a:t> </a:t>
            </a:r>
            <a:r>
              <a:rPr lang="it-IT" dirty="0" err="1" smtClean="0"/>
              <a:t>Biron</a:t>
            </a:r>
            <a:r>
              <a:rPr lang="it-IT" dirty="0" smtClean="0"/>
              <a:t> (Louis-Antoine de </a:t>
            </a:r>
            <a:r>
              <a:rPr lang="it-IT" dirty="0" err="1" smtClean="0"/>
              <a:t>Gontaut-Biron</a:t>
            </a:r>
            <a:r>
              <a:rPr lang="it-IT" dirty="0" smtClean="0"/>
              <a:t> 1700 - 1788) </a:t>
            </a:r>
            <a:r>
              <a:rPr lang="it-IT" dirty="0" err="1" smtClean="0"/>
              <a:t>fut</a:t>
            </a:r>
            <a:r>
              <a:rPr lang="it-IT" dirty="0" smtClean="0"/>
              <a:t> un </a:t>
            </a:r>
            <a:r>
              <a:rPr lang="it-IT" dirty="0" err="1" smtClean="0"/>
              <a:t>des</a:t>
            </a:r>
            <a:r>
              <a:rPr lang="it-IT" dirty="0" smtClean="0"/>
              <a:t> </a:t>
            </a:r>
            <a:r>
              <a:rPr lang="it-IT" dirty="0" err="1" smtClean="0"/>
              <a:t>propriétaires</a:t>
            </a:r>
            <a:r>
              <a:rPr lang="it-IT" dirty="0" smtClean="0"/>
              <a:t> </a:t>
            </a:r>
            <a:r>
              <a:rPr lang="it-IT" dirty="0" err="1" smtClean="0"/>
              <a:t>du</a:t>
            </a:r>
            <a:r>
              <a:rPr lang="it-IT" dirty="0" smtClean="0"/>
              <a:t> </a:t>
            </a:r>
            <a:r>
              <a:rPr lang="it-IT" dirty="0" err="1" smtClean="0"/>
              <a:t>domaine</a:t>
            </a:r>
            <a:r>
              <a:rPr lang="it-IT" dirty="0"/>
              <a:t> </a:t>
            </a:r>
            <a:r>
              <a:rPr lang="it-IT" dirty="0" smtClean="0"/>
              <a:t>qui </a:t>
            </a:r>
            <a:r>
              <a:rPr lang="it-IT" dirty="0" err="1" smtClean="0"/>
              <a:t>accueille</a:t>
            </a:r>
            <a:r>
              <a:rPr lang="it-IT" dirty="0" smtClean="0"/>
              <a:t> </a:t>
            </a:r>
            <a:r>
              <a:rPr lang="it-IT" dirty="0" err="1" smtClean="0"/>
              <a:t>aujourd’hui</a:t>
            </a:r>
            <a:r>
              <a:rPr lang="it-IT" dirty="0" smtClean="0"/>
              <a:t> le </a:t>
            </a:r>
            <a:r>
              <a:rPr lang="it-IT" dirty="0" err="1" smtClean="0"/>
              <a:t>Musée</a:t>
            </a:r>
            <a:r>
              <a:rPr lang="it-IT" dirty="0" smtClean="0"/>
              <a:t> </a:t>
            </a:r>
            <a:r>
              <a:rPr lang="it-IT" dirty="0" err="1" smtClean="0"/>
              <a:t>Rodin</a:t>
            </a:r>
            <a:r>
              <a:rPr lang="it-IT" dirty="0" smtClean="0"/>
              <a:t>. </a:t>
            </a:r>
          </a:p>
          <a:p>
            <a:endParaRPr lang="it-IT" dirty="0"/>
          </a:p>
          <a:p>
            <a:r>
              <a:rPr lang="it-IT" dirty="0" err="1" smtClean="0"/>
              <a:t>Biron</a:t>
            </a:r>
            <a:r>
              <a:rPr lang="fr-FR" dirty="0" smtClean="0"/>
              <a:t> </a:t>
            </a:r>
            <a:r>
              <a:rPr lang="fr-FR" dirty="0"/>
              <a:t>modifie très peu l'aspect extérieur et intérieur du bâtiment. Les travaux de réaménagement portent essentiellement sur les jardins qui comptent dès lors parmi les plus beaux et les plus renommés de Paris. </a:t>
            </a:r>
            <a:endParaRPr lang="fr-FR" dirty="0" smtClean="0"/>
          </a:p>
          <a:p>
            <a:r>
              <a:rPr lang="fr-FR" dirty="0"/>
              <a:t> </a:t>
            </a:r>
          </a:p>
          <a:p>
            <a:endParaRPr lang="it-IT" dirty="0" smtClean="0"/>
          </a:p>
          <a:p>
            <a:endParaRPr lang="it-IT" dirty="0"/>
          </a:p>
          <a:p>
            <a:endParaRPr lang="it-IT" dirty="0" smtClean="0"/>
          </a:p>
          <a:p>
            <a:endParaRPr lang="it-IT" dirty="0"/>
          </a:p>
          <a:p>
            <a:endParaRPr lang="it-IT" dirty="0"/>
          </a:p>
        </p:txBody>
      </p:sp>
    </p:spTree>
    <p:extLst>
      <p:ext uri="{BB962C8B-B14F-4D97-AF65-F5344CB8AC3E}">
        <p14:creationId xmlns:p14="http://schemas.microsoft.com/office/powerpoint/2010/main" val="929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Principaux</a:t>
            </a:r>
            <a:r>
              <a:rPr lang="it-IT" dirty="0" smtClean="0"/>
              <a:t> </a:t>
            </a:r>
            <a:r>
              <a:rPr lang="it-IT" dirty="0" err="1" smtClean="0"/>
              <a:t>travaux</a:t>
            </a:r>
            <a:endParaRPr lang="it-IT" dirty="0"/>
          </a:p>
        </p:txBody>
      </p:sp>
      <p:sp>
        <p:nvSpPr>
          <p:cNvPr id="3" name="Segnaposto contenuto 2"/>
          <p:cNvSpPr>
            <a:spLocks noGrp="1"/>
          </p:cNvSpPr>
          <p:nvPr>
            <p:ph idx="1"/>
          </p:nvPr>
        </p:nvSpPr>
        <p:spPr/>
        <p:txBody>
          <a:bodyPr/>
          <a:lstStyle/>
          <a:p>
            <a:endParaRPr lang="it-IT" dirty="0" smtClean="0"/>
          </a:p>
          <a:p>
            <a:r>
              <a:rPr lang="fr-FR" dirty="0"/>
              <a:t> Il fait doubler la superficie du parc, creuser un bassin circulaire et réaménage une partie du jardin à la mode anglaise. </a:t>
            </a:r>
          </a:p>
          <a:p>
            <a:endParaRPr lang="it-IT" dirty="0"/>
          </a:p>
        </p:txBody>
      </p:sp>
    </p:spTree>
    <p:extLst>
      <p:ext uri="{BB962C8B-B14F-4D97-AF65-F5344CB8AC3E}">
        <p14:creationId xmlns:p14="http://schemas.microsoft.com/office/powerpoint/2010/main" val="2044700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Donation</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À sa </a:t>
            </a:r>
            <a:r>
              <a:rPr lang="it-IT" dirty="0" err="1" smtClean="0"/>
              <a:t>mort</a:t>
            </a:r>
            <a:r>
              <a:rPr lang="it-IT" dirty="0" smtClean="0"/>
              <a:t> (1917), A. </a:t>
            </a:r>
            <a:r>
              <a:rPr lang="it-IT" dirty="0" err="1" smtClean="0"/>
              <a:t>Rodin</a:t>
            </a:r>
            <a:r>
              <a:rPr lang="it-IT" dirty="0" smtClean="0"/>
              <a:t> donne à l’</a:t>
            </a:r>
            <a:r>
              <a:rPr lang="it-IT" dirty="0" err="1" smtClean="0"/>
              <a:t>État</a:t>
            </a:r>
            <a:r>
              <a:rPr lang="it-IT" dirty="0" smtClean="0"/>
              <a:t> </a:t>
            </a:r>
            <a:r>
              <a:rPr lang="it-IT" dirty="0" err="1" smtClean="0"/>
              <a:t>français</a:t>
            </a:r>
            <a:r>
              <a:rPr lang="it-IT" dirty="0" smtClean="0"/>
              <a:t> l’ensemble de son oeuvre et </a:t>
            </a:r>
            <a:r>
              <a:rPr lang="it-IT" dirty="0" err="1" smtClean="0"/>
              <a:t>tous</a:t>
            </a:r>
            <a:r>
              <a:rPr lang="it-IT" dirty="0" smtClean="0"/>
              <a:t> </a:t>
            </a:r>
            <a:r>
              <a:rPr lang="it-IT" dirty="0" err="1" smtClean="0"/>
              <a:t>ses</a:t>
            </a:r>
            <a:r>
              <a:rPr lang="it-IT" dirty="0" smtClean="0"/>
              <a:t> </a:t>
            </a:r>
            <a:r>
              <a:rPr lang="it-IT" dirty="0" err="1" smtClean="0"/>
              <a:t>biens</a:t>
            </a:r>
            <a:r>
              <a:rPr lang="it-IT" dirty="0" smtClean="0"/>
              <a:t>.</a:t>
            </a:r>
          </a:p>
          <a:p>
            <a:r>
              <a:rPr lang="it-IT" dirty="0" err="1" smtClean="0"/>
              <a:t>Cette</a:t>
            </a:r>
            <a:r>
              <a:rPr lang="it-IT" dirty="0" smtClean="0"/>
              <a:t> </a:t>
            </a:r>
            <a:r>
              <a:rPr lang="it-IT" dirty="0" err="1" smtClean="0"/>
              <a:t>donation</a:t>
            </a:r>
            <a:r>
              <a:rPr lang="it-IT" dirty="0" smtClean="0"/>
              <a:t> a </a:t>
            </a:r>
            <a:r>
              <a:rPr lang="it-IT" dirty="0" err="1" smtClean="0"/>
              <a:t>permis</a:t>
            </a:r>
            <a:r>
              <a:rPr lang="it-IT" dirty="0" smtClean="0"/>
              <a:t> de </a:t>
            </a:r>
            <a:r>
              <a:rPr lang="it-IT" dirty="0" err="1" smtClean="0"/>
              <a:t>créer</a:t>
            </a:r>
            <a:r>
              <a:rPr lang="it-IT" dirty="0" smtClean="0"/>
              <a:t> le </a:t>
            </a:r>
            <a:r>
              <a:rPr lang="it-IT" dirty="0" err="1" smtClean="0"/>
              <a:t>Musée</a:t>
            </a:r>
            <a:r>
              <a:rPr lang="it-IT" dirty="0" smtClean="0"/>
              <a:t> </a:t>
            </a:r>
            <a:r>
              <a:rPr lang="it-IT" dirty="0" err="1" smtClean="0"/>
              <a:t>Rodin</a:t>
            </a:r>
            <a:r>
              <a:rPr lang="it-IT" dirty="0" smtClean="0"/>
              <a:t> </a:t>
            </a:r>
            <a:r>
              <a:rPr lang="it-IT" dirty="0" err="1" smtClean="0"/>
              <a:t>au</a:t>
            </a:r>
            <a:r>
              <a:rPr lang="it-IT" dirty="0" smtClean="0"/>
              <a:t> </a:t>
            </a:r>
            <a:r>
              <a:rPr lang="it-IT" dirty="0" err="1" smtClean="0"/>
              <a:t>sein</a:t>
            </a:r>
            <a:r>
              <a:rPr lang="it-IT" dirty="0" smtClean="0"/>
              <a:t> de l’</a:t>
            </a:r>
            <a:r>
              <a:rPr lang="it-IT" dirty="0" err="1" smtClean="0"/>
              <a:t>hôtel</a:t>
            </a:r>
            <a:r>
              <a:rPr lang="it-IT" dirty="0" smtClean="0"/>
              <a:t> </a:t>
            </a:r>
            <a:r>
              <a:rPr lang="it-IT" dirty="0" err="1" smtClean="0"/>
              <a:t>Biron</a:t>
            </a:r>
            <a:r>
              <a:rPr lang="it-IT" dirty="0" smtClean="0"/>
              <a:t> (</a:t>
            </a:r>
            <a:r>
              <a:rPr lang="it-IT" dirty="0" err="1" smtClean="0"/>
              <a:t>inuaguré</a:t>
            </a:r>
            <a:r>
              <a:rPr lang="it-IT" smtClean="0"/>
              <a:t> en 1911).</a:t>
            </a:r>
            <a:r>
              <a:rPr lang="fr-FR" dirty="0" smtClean="0"/>
              <a:t> </a:t>
            </a:r>
            <a:endParaRPr lang="it-IT" dirty="0" smtClean="0"/>
          </a:p>
          <a:p>
            <a:endParaRPr lang="it-IT" dirty="0"/>
          </a:p>
          <a:p>
            <a:r>
              <a:rPr lang="it-IT" dirty="0" smtClean="0"/>
              <a:t>Si </a:t>
            </a:r>
            <a:r>
              <a:rPr lang="it-IT" dirty="0" err="1" smtClean="0"/>
              <a:t>vous</a:t>
            </a:r>
            <a:r>
              <a:rPr lang="it-IT" dirty="0" smtClean="0"/>
              <a:t> </a:t>
            </a:r>
            <a:r>
              <a:rPr lang="it-IT" dirty="0" err="1" smtClean="0"/>
              <a:t>sohaitez</a:t>
            </a:r>
            <a:r>
              <a:rPr lang="it-IT" dirty="0" smtClean="0"/>
              <a:t> en </a:t>
            </a:r>
            <a:r>
              <a:rPr lang="it-IT" dirty="0" err="1" smtClean="0"/>
              <a:t>savoir</a:t>
            </a:r>
            <a:r>
              <a:rPr lang="it-IT" dirty="0" smtClean="0"/>
              <a:t> plus : </a:t>
            </a:r>
            <a:r>
              <a:rPr lang="it-IT" dirty="0" err="1" smtClean="0"/>
              <a:t>musee-rodin.fr</a:t>
            </a:r>
            <a:r>
              <a:rPr lang="it-IT" dirty="0" smtClean="0"/>
              <a:t>/</a:t>
            </a:r>
            <a:r>
              <a:rPr lang="it-IT" dirty="0" err="1" smtClean="0"/>
              <a:t>fr</a:t>
            </a:r>
            <a:r>
              <a:rPr lang="it-IT" dirty="0" smtClean="0"/>
              <a:t>/</a:t>
            </a:r>
            <a:r>
              <a:rPr lang="it-IT" dirty="0" err="1" smtClean="0"/>
              <a:t>ressources</a:t>
            </a:r>
            <a:r>
              <a:rPr lang="it-IT" dirty="0" smtClean="0"/>
              <a:t>/</a:t>
            </a:r>
            <a:r>
              <a:rPr lang="it-IT" dirty="0" err="1" smtClean="0"/>
              <a:t>donation</a:t>
            </a:r>
            <a:r>
              <a:rPr lang="it-IT" dirty="0" smtClean="0"/>
              <a:t>-de-</a:t>
            </a:r>
            <a:r>
              <a:rPr lang="it-IT" dirty="0" err="1" smtClean="0"/>
              <a:t>rodin</a:t>
            </a:r>
            <a:r>
              <a:rPr lang="it-IT" dirty="0" smtClean="0"/>
              <a:t>-</a:t>
            </a:r>
            <a:r>
              <a:rPr lang="it-IT" dirty="0" err="1" smtClean="0"/>
              <a:t>letat</a:t>
            </a:r>
            <a:endParaRPr lang="it-IT" dirty="0" smtClean="0"/>
          </a:p>
          <a:p>
            <a:endParaRPr lang="it-IT" dirty="0"/>
          </a:p>
        </p:txBody>
      </p:sp>
    </p:spTree>
    <p:extLst>
      <p:ext uri="{BB962C8B-B14F-4D97-AF65-F5344CB8AC3E}">
        <p14:creationId xmlns:p14="http://schemas.microsoft.com/office/powerpoint/2010/main" val="81862596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TotalTime>
  <Words>230</Words>
  <Application>Microsoft Macintosh PowerPoint</Application>
  <PresentationFormat>Presentazione su schermo (4:3)</PresentationFormat>
  <Paragraphs>38</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Support explicatif : éléments lexicaux et culturels </vt:lpstr>
      <vt:lpstr>Hôtel – hôtel particulier</vt:lpstr>
      <vt:lpstr>Définition : Hôtel particulier </vt:lpstr>
      <vt:lpstr>Hôtel Biron </vt:lpstr>
      <vt:lpstr>Principaux travaux</vt:lpstr>
      <vt:lpstr>Donation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explicatif texte </dc:title>
  <dc:creator>Francoise</dc:creator>
  <cp:lastModifiedBy>Francoise</cp:lastModifiedBy>
  <cp:revision>6</cp:revision>
  <dcterms:created xsi:type="dcterms:W3CDTF">2020-03-09T14:41:57Z</dcterms:created>
  <dcterms:modified xsi:type="dcterms:W3CDTF">2020-03-12T13:51:13Z</dcterms:modified>
</cp:coreProperties>
</file>