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7" r:id="rId4"/>
    <p:sldId id="268" r:id="rId5"/>
    <p:sldId id="264" r:id="rId6"/>
    <p:sldId id="261" r:id="rId7"/>
    <p:sldId id="262" r:id="rId8"/>
    <p:sldId id="259" r:id="rId9"/>
    <p:sldId id="263" r:id="rId10"/>
    <p:sldId id="269" r:id="rId11"/>
    <p:sldId id="257" r:id="rId12"/>
    <p:sldId id="265" r:id="rId13"/>
    <p:sldId id="266" r:id="rId1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21910" autoAdjust="0"/>
    <p:restoredTop sz="94660"/>
  </p:normalViewPr>
  <p:slideViewPr>
    <p:cSldViewPr>
      <p:cViewPr>
        <p:scale>
          <a:sx n="76" d="100"/>
          <a:sy n="76" d="100"/>
        </p:scale>
        <p:origin x="-1278" y="6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3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4A31B-D5DB-45D8-975B-920EA46FC8BF}" type="datetimeFigureOut">
              <a:rPr lang="it-IT" smtClean="0"/>
              <a:t>15/03/2020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BFE58-FE60-47C2-BB6E-A28B3272D61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7701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4A31B-D5DB-45D8-975B-920EA46FC8BF}" type="datetimeFigureOut">
              <a:rPr lang="it-IT" smtClean="0"/>
              <a:t>15/03/2020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BFE58-FE60-47C2-BB6E-A28B3272D61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667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4A31B-D5DB-45D8-975B-920EA46FC8BF}" type="datetimeFigureOut">
              <a:rPr lang="it-IT" smtClean="0"/>
              <a:t>15/03/2020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BFE58-FE60-47C2-BB6E-A28B3272D61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06014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4A31B-D5DB-45D8-975B-920EA46FC8BF}" type="datetimeFigureOut">
              <a:rPr lang="it-IT" smtClean="0"/>
              <a:t>15/03/2020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BFE58-FE60-47C2-BB6E-A28B3272D61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46147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4A31B-D5DB-45D8-975B-920EA46FC8BF}" type="datetimeFigureOut">
              <a:rPr lang="it-IT" smtClean="0"/>
              <a:t>15/03/2020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BFE58-FE60-47C2-BB6E-A28B3272D61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805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4A31B-D5DB-45D8-975B-920EA46FC8BF}" type="datetimeFigureOut">
              <a:rPr lang="it-IT" smtClean="0"/>
              <a:t>15/03/2020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BFE58-FE60-47C2-BB6E-A28B3272D61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9880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4A31B-D5DB-45D8-975B-920EA46FC8BF}" type="datetimeFigureOut">
              <a:rPr lang="it-IT" smtClean="0"/>
              <a:t>15/03/2020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BFE58-FE60-47C2-BB6E-A28B3272D61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8807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4A31B-D5DB-45D8-975B-920EA46FC8BF}" type="datetimeFigureOut">
              <a:rPr lang="it-IT" smtClean="0"/>
              <a:t>15/03/2020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BFE58-FE60-47C2-BB6E-A28B3272D61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6735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4A31B-D5DB-45D8-975B-920EA46FC8BF}" type="datetimeFigureOut">
              <a:rPr lang="it-IT" smtClean="0"/>
              <a:t>15/03/2020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BFE58-FE60-47C2-BB6E-A28B3272D61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5207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4A31B-D5DB-45D8-975B-920EA46FC8BF}" type="datetimeFigureOut">
              <a:rPr lang="it-IT" smtClean="0"/>
              <a:t>15/03/2020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BFE58-FE60-47C2-BB6E-A28B3272D61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1666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4A31B-D5DB-45D8-975B-920EA46FC8BF}" type="datetimeFigureOut">
              <a:rPr lang="it-IT" smtClean="0"/>
              <a:t>15/03/2020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BFE58-FE60-47C2-BB6E-A28B3272D61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70884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A4A31B-D5DB-45D8-975B-920EA46FC8BF}" type="datetimeFigureOut">
              <a:rPr lang="it-IT" smtClean="0"/>
              <a:t>15/03/2020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5BFE58-FE60-47C2-BB6E-A28B3272D61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9218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6632" y="0"/>
            <a:ext cx="1301115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62286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620688"/>
            <a:ext cx="5832648" cy="43924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32911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Why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it-IT" dirty="0"/>
              <a:t>Quando non </a:t>
            </a:r>
            <a:r>
              <a:rPr lang="it-IT" dirty="0" smtClean="0"/>
              <a:t>c’è </a:t>
            </a:r>
            <a:r>
              <a:rPr lang="it-IT" dirty="0"/>
              <a:t>formattazione – se si ha davanti un muro di testo</a:t>
            </a:r>
          </a:p>
          <a:p>
            <a:pPr lvl="0"/>
            <a:r>
              <a:rPr lang="it-IT" dirty="0"/>
              <a:t>Quando si vuole essere efficienti e cioè  finire alla svelta, quando l’interesse è basso.</a:t>
            </a:r>
          </a:p>
          <a:p>
            <a:pPr lvl="0"/>
            <a:r>
              <a:rPr lang="it-IT" dirty="0"/>
              <a:t>Se il designer non ci mostra una strada, l’utente ne trova una, economizzando il più possibile.</a:t>
            </a:r>
          </a:p>
        </p:txBody>
      </p:sp>
    </p:spTree>
    <p:extLst>
      <p:ext uri="{BB962C8B-B14F-4D97-AF65-F5344CB8AC3E}">
        <p14:creationId xmlns:p14="http://schemas.microsoft.com/office/powerpoint/2010/main" val="19246337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Antidoti</a:t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it-IT" dirty="0" smtClean="0"/>
              <a:t>Meglio </a:t>
            </a:r>
            <a:r>
              <a:rPr lang="it-IT" dirty="0"/>
              <a:t>fare noi il lavoro invece di lasciarlo all’utente. </a:t>
            </a:r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Quindi </a:t>
            </a:r>
            <a:r>
              <a:rPr lang="it-IT" dirty="0"/>
              <a:t>meglio stabilire priorità nel testo:</a:t>
            </a:r>
          </a:p>
          <a:p>
            <a:pPr lvl="0"/>
            <a:r>
              <a:rPr lang="it-IT" dirty="0"/>
              <a:t>mettere le informazioni </a:t>
            </a:r>
            <a:r>
              <a:rPr lang="it-IT" dirty="0" err="1"/>
              <a:t>piu’</a:t>
            </a:r>
            <a:r>
              <a:rPr lang="it-IT" dirty="0"/>
              <a:t> importanti nei primi due paragrafi</a:t>
            </a:r>
          </a:p>
          <a:p>
            <a:pPr lvl="0"/>
            <a:r>
              <a:rPr lang="it-IT" dirty="0"/>
              <a:t>usare titoli e titoletti</a:t>
            </a:r>
          </a:p>
          <a:p>
            <a:pPr lvl="0"/>
            <a:r>
              <a:rPr lang="it-IT" dirty="0"/>
              <a:t>usare prima le parole </a:t>
            </a:r>
            <a:r>
              <a:rPr lang="it-IT" dirty="0" err="1"/>
              <a:t>piu’</a:t>
            </a:r>
            <a:r>
              <a:rPr lang="it-IT" dirty="0"/>
              <a:t> importanti</a:t>
            </a:r>
          </a:p>
          <a:p>
            <a:pPr lvl="0"/>
            <a:r>
              <a:rPr lang="it-IT" dirty="0"/>
              <a:t> togliere le informazioni non necessarie</a:t>
            </a:r>
          </a:p>
          <a:p>
            <a:pPr lvl="0"/>
            <a:endParaRPr lang="it-IT" dirty="0"/>
          </a:p>
          <a:p>
            <a:r>
              <a:rPr lang="it-IT" dirty="0"/>
              <a:t>…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20483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25742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0" y="332656"/>
            <a:ext cx="32038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600" dirty="0" smtClean="0"/>
              <a:t>Uno degli articoli più citati</a:t>
            </a:r>
            <a:endParaRPr lang="it-IT" sz="3600" dirty="0"/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 smtClean="0"/>
              <a:t>Su desk top e su mobile?</a:t>
            </a: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6" name="Immagine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204864"/>
            <a:ext cx="4536504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483071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996969"/>
            <a:ext cx="6655191" cy="2417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tangolo 4"/>
          <p:cNvSpPr/>
          <p:nvPr/>
        </p:nvSpPr>
        <p:spPr>
          <a:xfrm>
            <a:off x="223720" y="332656"/>
            <a:ext cx="26793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err="1"/>
              <a:t>Shrestha</a:t>
            </a:r>
            <a:r>
              <a:rPr lang="it-IT" dirty="0"/>
              <a:t> &amp; </a:t>
            </a:r>
            <a:r>
              <a:rPr lang="it-IT" dirty="0" err="1"/>
              <a:t>Owens</a:t>
            </a:r>
            <a:r>
              <a:rPr lang="it-IT" dirty="0"/>
              <a:t> (2009). </a:t>
            </a:r>
          </a:p>
        </p:txBody>
      </p:sp>
      <p:pic>
        <p:nvPicPr>
          <p:cNvPr id="6" name="Immagine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3284984"/>
            <a:ext cx="4135452" cy="3483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016450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20688"/>
            <a:ext cx="3600400" cy="3024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magine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645024"/>
            <a:ext cx="5040560" cy="27363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171476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Ma ci sono altri pattern</a:t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it-IT" dirty="0" smtClean="0"/>
              <a:t>Uno </a:t>
            </a:r>
            <a:r>
              <a:rPr lang="it-IT" dirty="0"/>
              <a:t>a torta, dove si guardano solo  titoli e sottotitoli,</a:t>
            </a:r>
          </a:p>
          <a:p>
            <a:pPr lvl="0"/>
            <a:r>
              <a:rPr lang="it-IT" dirty="0"/>
              <a:t>uno a spot: si evitano grossi pezzi di testo e si cerca qualcosa di specifico come un link</a:t>
            </a:r>
          </a:p>
          <a:p>
            <a:pPr lvl="0"/>
            <a:r>
              <a:rPr lang="it-IT" dirty="0"/>
              <a:t>…</a:t>
            </a:r>
          </a:p>
          <a:p>
            <a:pPr lvl="0"/>
            <a:r>
              <a:rPr lang="it-IT" dirty="0"/>
              <a:t>Un </a:t>
            </a:r>
            <a:r>
              <a:rPr lang="it-IT" dirty="0" err="1"/>
              <a:t>committment</a:t>
            </a:r>
            <a:r>
              <a:rPr lang="it-IT" dirty="0"/>
              <a:t> pattern in cu si fissa quasi ogni parola della pagina, per chi è fortemente motivato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016512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0"/>
            <a:ext cx="8982075" cy="782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93659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1071563"/>
            <a:ext cx="7086600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35576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t-IT" dirty="0" smtClean="0"/>
              <a:t>E’ ok?</a:t>
            </a:r>
            <a:endParaRPr lang="it-IT" dirty="0"/>
          </a:p>
        </p:txBody>
      </p:sp>
      <p:pic>
        <p:nvPicPr>
          <p:cNvPr id="2052" name="Picture 4" descr="https://media.nngroup.com/media/editor/2017/11/08/p14_kristine_history911_35secsegment_fpattern_cropped_watermar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32656"/>
            <a:ext cx="3742576" cy="6260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egnaposto contenut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010073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0" y="1152525"/>
            <a:ext cx="7048500" cy="455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249992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172</Words>
  <Application>Microsoft Office PowerPoint</Application>
  <PresentationFormat>Presentazione su schermo (4:3)</PresentationFormat>
  <Paragraphs>22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4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Ma ci sono altri pattern </vt:lpstr>
      <vt:lpstr>Presentazione standard di PowerPoint</vt:lpstr>
      <vt:lpstr>Presentazione standard di PowerPoint</vt:lpstr>
      <vt:lpstr>E’ ok?</vt:lpstr>
      <vt:lpstr>Presentazione standard di PowerPoint</vt:lpstr>
      <vt:lpstr>Presentazione standard di PowerPoint</vt:lpstr>
      <vt:lpstr>Why</vt:lpstr>
      <vt:lpstr>Antidoti 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Gisella</dc:creator>
  <cp:lastModifiedBy>Acer</cp:lastModifiedBy>
  <cp:revision>6</cp:revision>
  <dcterms:created xsi:type="dcterms:W3CDTF">2018-03-12T15:17:13Z</dcterms:created>
  <dcterms:modified xsi:type="dcterms:W3CDTF">2020-03-15T14:33:45Z</dcterms:modified>
</cp:coreProperties>
</file>