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61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87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64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090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659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229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40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28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892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5510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95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EE67E-1209-D645-9EFC-E690F809F39D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19C4E-9BF6-2145-8314-3B28F96682E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93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Relationship Id="rId5" Type="http://schemas.openxmlformats.org/officeDocument/2006/relationships/package" Target="../embeddings/Documento_di_Microsoft_Word1.docx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microsoft.com/office/2007/relationships/media" Target="../media/media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emf"/><Relationship Id="rId5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tiff"/><Relationship Id="rId5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3472443"/>
            <a:ext cx="7772400" cy="1470025"/>
          </a:xfrm>
        </p:spPr>
        <p:txBody>
          <a:bodyPr/>
          <a:lstStyle/>
          <a:p>
            <a:r>
              <a:rPr lang="it-IT" dirty="0" smtClean="0"/>
              <a:t>Teorie del servizio sociale e politiche sociali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56577" y="5257078"/>
            <a:ext cx="6400800" cy="93352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aa. 2019-2020</a:t>
            </a:r>
          </a:p>
          <a:p>
            <a:r>
              <a:rPr lang="it-IT" sz="2400" dirty="0" smtClean="0"/>
              <a:t>Prof. Luigi Gui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557524" y="2571774"/>
            <a:ext cx="5985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Corso di laurea magistrale in  Servizio sociale, politiche sociali, </a:t>
            </a:r>
          </a:p>
          <a:p>
            <a:r>
              <a:rPr lang="it-IT" dirty="0" smtClean="0"/>
              <a:t>programmazione e gestione dei servizi.  LM87</a:t>
            </a:r>
            <a:endParaRPr lang="it-IT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625139"/>
              </p:ext>
            </p:extLst>
          </p:nvPr>
        </p:nvGraphicFramePr>
        <p:xfrm>
          <a:off x="330755" y="302195"/>
          <a:ext cx="58547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o" r:id="rId5" imgW="5854700" imgH="914400" progId="Word.Document.12">
                  <p:embed/>
                </p:oleObj>
              </mc:Choice>
              <mc:Fallback>
                <p:oleObj name="Documento" r:id="rId5" imgW="5854700" imgH="91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30755" y="302195"/>
                        <a:ext cx="58547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2177" y="302195"/>
            <a:ext cx="2229135" cy="199952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2896" y="5496437"/>
            <a:ext cx="21900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Altervsione</a:t>
            </a:r>
            <a:endParaRPr lang="it-IT" sz="2800" dirty="0"/>
          </a:p>
          <a:p>
            <a:r>
              <a:rPr lang="it-IT" sz="2800" dirty="0" smtClean="0"/>
              <a:t>PRIMA </a:t>
            </a:r>
            <a:r>
              <a:rPr lang="it-IT" sz="2800" dirty="0"/>
              <a:t>PARTE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9"/>
    </mc:Choice>
    <mc:Fallback xmlns="">
      <p:transition xmlns:p14="http://schemas.microsoft.com/office/powerpoint/2010/main" spd="slow" advTm="174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/>
          <a:srcRect l="1786" r="1786"/>
          <a:stretch>
            <a:fillRect/>
          </a:stretch>
        </p:blipFill>
        <p:spPr>
          <a:xfrm>
            <a:off x="808150" y="998293"/>
            <a:ext cx="3311419" cy="2363965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369" y="998293"/>
            <a:ext cx="2738601" cy="271647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873518" y="360757"/>
            <a:ext cx="10823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OGGI</a:t>
            </a:r>
            <a:endParaRPr lang="it-IT" sz="3200" dirty="0"/>
          </a:p>
        </p:txBody>
      </p:sp>
      <p:sp>
        <p:nvSpPr>
          <p:cNvPr id="12" name="Rettangolo 11"/>
          <p:cNvSpPr/>
          <p:nvPr/>
        </p:nvSpPr>
        <p:spPr>
          <a:xfrm>
            <a:off x="3249306" y="3936784"/>
            <a:ext cx="228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sz="3200" dirty="0">
                <a:solidFill>
                  <a:prstClr val="black"/>
                </a:solidFill>
              </a:rPr>
              <a:t>Cercheremo di comunicare in modo nuovo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06" y="4165988"/>
            <a:ext cx="1371600" cy="2235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306" y="4165988"/>
            <a:ext cx="1905000" cy="22352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600064" y="385442"/>
            <a:ext cx="3266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Dallo scorso incontro 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353953" y="422313"/>
            <a:ext cx="613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AD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663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18"/>
    </mc:Choice>
    <mc:Fallback xmlns="">
      <p:transition xmlns:p14="http://schemas.microsoft.com/office/powerpoint/2010/main" spd="slow" advTm="885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594" y="755778"/>
            <a:ext cx="3928338" cy="5488659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112919"/>
              </p:ext>
            </p:extLst>
          </p:nvPr>
        </p:nvGraphicFramePr>
        <p:xfrm>
          <a:off x="2416297" y="494473"/>
          <a:ext cx="4248188" cy="5922435"/>
        </p:xfrm>
        <a:graphic>
          <a:graphicData uri="http://schemas.openxmlformats.org/drawingml/2006/table">
            <a:tbl>
              <a:tblPr/>
              <a:tblGrid>
                <a:gridCol w="4248188"/>
              </a:tblGrid>
              <a:tr h="5922435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mpd="sng">
                      <a:solidFill>
                        <a:scrgbClr r="0" g="0" b="0"/>
                      </a:solidFill>
                      <a:prstDash val="solid"/>
                    </a:lnL>
                    <a:lnR w="12700" cmpd="sng">
                      <a:solidFill>
                        <a:scrgbClr r="0" g="0" b="0"/>
                      </a:solidFill>
                      <a:prstDash val="solid"/>
                    </a:lnR>
                    <a:lnT w="12700" cmpd="sng">
                      <a:solidFill>
                        <a:scrgbClr r="0" g="0" b="0"/>
                      </a:solidFill>
                      <a:prstDash val="solid"/>
                    </a:lnT>
                    <a:lnB w="12700" cmpd="sng">
                      <a:solidFill>
                        <a:scrgbClr r="0" g="0" b="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10"/>
    </mc:Choice>
    <mc:Fallback xmlns="">
      <p:transition xmlns:p14="http://schemas.microsoft.com/office/powerpoint/2010/main" spd="slow" advTm="23941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31822" y="227705"/>
            <a:ext cx="7734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C01C5C"/>
                </a:solidFill>
              </a:rPr>
              <a:t>ALTERVISIONE</a:t>
            </a:r>
            <a:endParaRPr lang="it-IT" dirty="0">
              <a:solidFill>
                <a:srgbClr val="C01C5C"/>
              </a:solidFill>
            </a:endParaRPr>
          </a:p>
          <a:p>
            <a:pPr algn="ctr"/>
            <a:r>
              <a:rPr lang="it-IT" b="1" i="1" dirty="0">
                <a:solidFill>
                  <a:srgbClr val="C01C5C"/>
                </a:solidFill>
              </a:rPr>
              <a:t>Un metodo di costruzione condivisa </a:t>
            </a:r>
            <a:endParaRPr lang="it-IT" dirty="0">
              <a:solidFill>
                <a:srgbClr val="C01C5C"/>
              </a:solidFill>
            </a:endParaRPr>
          </a:p>
          <a:p>
            <a:pPr algn="ctr"/>
            <a:r>
              <a:rPr lang="it-IT" b="1" i="1" dirty="0">
                <a:solidFill>
                  <a:srgbClr val="C01C5C"/>
                </a:solidFill>
              </a:rPr>
              <a:t>del sapere professionale nel servizio </a:t>
            </a:r>
            <a:r>
              <a:rPr lang="it-IT" b="1" i="1" dirty="0" smtClean="0">
                <a:solidFill>
                  <a:srgbClr val="C01C5C"/>
                </a:solidFill>
              </a:rPr>
              <a:t>sociale</a:t>
            </a:r>
            <a:endParaRPr lang="it-IT" sz="3600" b="1" i="1" dirty="0">
              <a:solidFill>
                <a:srgbClr val="C01C5C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599990" y="5726992"/>
            <a:ext cx="62547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Alcune premesse di contesto</a:t>
            </a:r>
          </a:p>
          <a:p>
            <a:pPr algn="ctr"/>
            <a:r>
              <a:rPr lang="it-IT" sz="2800" dirty="0" smtClean="0"/>
              <a:t> per comprendere il decollo di un metodo</a:t>
            </a:r>
            <a:endParaRPr lang="it-IT" sz="28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394" y="1412925"/>
            <a:ext cx="5079800" cy="437122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673"/>
    </mc:Choice>
    <mc:Fallback xmlns="">
      <p:transition xmlns:p14="http://schemas.microsoft.com/office/powerpoint/2010/main" spd="slow" advTm="42467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6316" y="699177"/>
            <a:ext cx="8007680" cy="5450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dirty="0"/>
              <a:t>Spiazzamento paradossale: </a:t>
            </a:r>
          </a:p>
          <a:p>
            <a:pPr marL="0" indent="0" algn="ctr">
              <a:buNone/>
            </a:pPr>
            <a:r>
              <a:rPr lang="it-IT" sz="4800" dirty="0"/>
              <a:t>Coinvolti e sguarniti</a:t>
            </a:r>
          </a:p>
          <a:p>
            <a:pPr marL="0" indent="0" algn="ctr">
              <a:buNone/>
            </a:pPr>
            <a:endParaRPr lang="it-IT" sz="4800" dirty="0"/>
          </a:p>
          <a:p>
            <a:pPr marL="0" indent="0" algn="ctr">
              <a:buNone/>
            </a:pPr>
            <a:endParaRPr lang="it-IT" sz="4800" dirty="0"/>
          </a:p>
          <a:p>
            <a:pPr marL="0" indent="0" algn="ctr">
              <a:buNone/>
            </a:pPr>
            <a:endParaRPr lang="it-IT" sz="4800" dirty="0"/>
          </a:p>
          <a:p>
            <a:pPr marL="0" indent="0" algn="ctr">
              <a:buNone/>
            </a:pPr>
            <a:endParaRPr lang="it-IT" sz="4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454" y="2786993"/>
            <a:ext cx="3692113" cy="33629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77"/>
    </mc:Choice>
    <mc:Fallback xmlns="">
      <p:transition xmlns:p14="http://schemas.microsoft.com/office/powerpoint/2010/main" spd="slow" advTm="15327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/>
          <a:srcRect t="8911" b="8911"/>
          <a:stretch>
            <a:fillRect/>
          </a:stretch>
        </p:blipFill>
        <p:spPr>
          <a:xfrm>
            <a:off x="2318832" y="611990"/>
            <a:ext cx="4175231" cy="2296216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0" y="4052830"/>
            <a:ext cx="2654300" cy="25908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1704" y="3238242"/>
            <a:ext cx="8982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insufficienti e bisognosi di qualcuno che tragga dall’impaccio</a:t>
            </a:r>
            <a:endParaRPr lang="it-IT" sz="28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36"/>
    </mc:Choice>
    <mc:Fallback xmlns="">
      <p:transition xmlns:p14="http://schemas.microsoft.com/office/powerpoint/2010/main" spd="slow" advTm="8063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91256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CONTINUA NELLA SECONDA PARTE 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78" y="2479016"/>
            <a:ext cx="2415356" cy="24806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4"/>
    </mc:Choice>
    <mc:Fallback xmlns="">
      <p:transition xmlns:p14="http://schemas.microsoft.com/office/powerpoint/2010/main" spd="slow" advTm="1267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90</Words>
  <Application>Microsoft Macintosh PowerPoint</Application>
  <PresentationFormat>Presentazione su schermo (4:3)</PresentationFormat>
  <Paragraphs>22</Paragraphs>
  <Slides>7</Slides>
  <Notes>0</Notes>
  <HiddenSlides>0</HiddenSlides>
  <MMClips>7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Tema di Office</vt:lpstr>
      <vt:lpstr>Documento</vt:lpstr>
      <vt:lpstr>Teorie del servizio sociale e politiche sociali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Teorie del servizio sociale e politiche sociali </dc:title>
  <dc:creator>Famiglia gui</dc:creator>
  <cp:lastModifiedBy>Famiglia gui</cp:lastModifiedBy>
  <cp:revision>6</cp:revision>
  <dcterms:created xsi:type="dcterms:W3CDTF">2020-03-11T18:34:24Z</dcterms:created>
  <dcterms:modified xsi:type="dcterms:W3CDTF">2020-03-12T12:24:31Z</dcterms:modified>
</cp:coreProperties>
</file>