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6" r:id="rId3"/>
    <p:sldId id="257" r:id="rId4"/>
    <p:sldId id="258" r:id="rId5"/>
    <p:sldId id="260" r:id="rId6"/>
    <p:sldId id="264" r:id="rId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52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528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19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91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68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40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53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47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51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480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11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1473A-C67D-AF4F-9E66-CE9FE936930A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92751-FF6A-0F4D-90EF-741FC46D9D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8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Relationship Id="rId5" Type="http://schemas.openxmlformats.org/officeDocument/2006/relationships/package" Target="../embeddings/Documento_di_Microsoft_Word1.docx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472443"/>
            <a:ext cx="7772400" cy="1470025"/>
          </a:xfrm>
        </p:spPr>
        <p:txBody>
          <a:bodyPr/>
          <a:lstStyle/>
          <a:p>
            <a:r>
              <a:rPr lang="it-IT" dirty="0" smtClean="0"/>
              <a:t>Teorie del servizio sociale e politiche sociali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56577" y="5257078"/>
            <a:ext cx="6400800" cy="93352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aa. 2019-2020</a:t>
            </a:r>
          </a:p>
          <a:p>
            <a:r>
              <a:rPr lang="it-IT" sz="2400" dirty="0" smtClean="0"/>
              <a:t>Prof. Luigi Gui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57524" y="2571774"/>
            <a:ext cx="5985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Corso di laurea magistrale in  Servizio sociale, politiche sociali, </a:t>
            </a:r>
          </a:p>
          <a:p>
            <a:r>
              <a:rPr lang="it-IT" dirty="0" smtClean="0"/>
              <a:t>programmazione e gestione dei servizi.  LM87</a:t>
            </a:r>
            <a:endParaRPr lang="it-IT" dirty="0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489483"/>
              </p:ext>
            </p:extLst>
          </p:nvPr>
        </p:nvGraphicFramePr>
        <p:xfrm>
          <a:off x="330755" y="302195"/>
          <a:ext cx="5854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o" r:id="rId5" imgW="5854700" imgH="914400" progId="Word.Document.12">
                  <p:embed/>
                </p:oleObj>
              </mc:Choice>
              <mc:Fallback>
                <p:oleObj name="Documento" r:id="rId5" imgW="5854700" imgH="91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0755" y="302195"/>
                        <a:ext cx="58547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177" y="302195"/>
            <a:ext cx="2229135" cy="19995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6438" y="5257078"/>
            <a:ext cx="29843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err="1" smtClean="0"/>
              <a:t>Altervsione</a:t>
            </a:r>
            <a:endParaRPr lang="it-IT" sz="3200" dirty="0" smtClean="0"/>
          </a:p>
          <a:p>
            <a:r>
              <a:rPr lang="it-IT" sz="3200" dirty="0" smtClean="0"/>
              <a:t>SECONDA PARTE </a:t>
            </a:r>
            <a:endParaRPr lang="it-IT" sz="32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0"/>
    </mc:Choice>
    <mc:Fallback xmlns="">
      <p:transition xmlns:p14="http://schemas.microsoft.com/office/powerpoint/2010/main" spd="slow" advTm="122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8184"/>
            <a:ext cx="8229600" cy="1143000"/>
          </a:xfrm>
        </p:spPr>
        <p:txBody>
          <a:bodyPr/>
          <a:lstStyle/>
          <a:p>
            <a:r>
              <a:rPr lang="it-IT" dirty="0" err="1" smtClean="0"/>
              <a:t>Dis</a:t>
            </a:r>
            <a:r>
              <a:rPr lang="it-IT" dirty="0" smtClean="0"/>
              <a:t> - </a:t>
            </a:r>
            <a:r>
              <a:rPr lang="it-IT" dirty="0" err="1" smtClean="0"/>
              <a:t>empowerment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82272"/>
            <a:ext cx="8229600" cy="551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800" dirty="0"/>
              <a:t>s</a:t>
            </a:r>
            <a:r>
              <a:rPr lang="it-IT" sz="2800" dirty="0" smtClean="0"/>
              <a:t>enza un auto “superiore” non ce la posso fare</a:t>
            </a:r>
          </a:p>
          <a:p>
            <a:pPr marL="0" indent="0">
              <a:buNone/>
            </a:pPr>
            <a:endParaRPr lang="it-IT" sz="2800" dirty="0" smtClean="0"/>
          </a:p>
          <a:p>
            <a:pPr marL="0" indent="0">
              <a:buNone/>
            </a:pPr>
            <a:endParaRPr lang="it-IT" sz="2800" dirty="0" smtClean="0"/>
          </a:p>
          <a:p>
            <a:pPr marL="0" indent="0">
              <a:buNone/>
            </a:pPr>
            <a:r>
              <a:rPr lang="it-IT" sz="2800" dirty="0" smtClean="0"/>
              <a:t>										invoco un taumaturgo</a:t>
            </a:r>
          </a:p>
          <a:p>
            <a:pPr marL="0" indent="0">
              <a:buNone/>
            </a:pPr>
            <a:endParaRPr lang="it-IT" sz="2800" dirty="0" smtClean="0"/>
          </a:p>
          <a:p>
            <a:pPr marL="0" indent="0">
              <a:buNone/>
            </a:pPr>
            <a:r>
              <a:rPr lang="it-IT" sz="2800" dirty="0" smtClean="0"/>
              <a:t>in aula tutto pare riordinarsi </a:t>
            </a:r>
          </a:p>
          <a:p>
            <a:pPr marL="0" indent="0">
              <a:buNone/>
            </a:pPr>
            <a:r>
              <a:rPr lang="it-IT" sz="2800" dirty="0" smtClean="0"/>
              <a:t>Torno nella mia realtà e non riesco ad applicare!</a:t>
            </a:r>
          </a:p>
          <a:p>
            <a:pPr marL="0" indent="0">
              <a:buNone/>
            </a:pPr>
            <a:endParaRPr lang="it-IT" sz="2800" dirty="0" smtClean="0"/>
          </a:p>
          <a:p>
            <a:pPr marL="0" indent="0">
              <a:buNone/>
            </a:pPr>
            <a:r>
              <a:rPr lang="it-IT" sz="2800" dirty="0" smtClean="0"/>
              <a:t>Resto deluso per il mancato soccorso </a:t>
            </a:r>
          </a:p>
          <a:p>
            <a:pPr marL="0" indent="0">
              <a:buNone/>
            </a:pPr>
            <a:endParaRPr lang="it-IT" sz="2800" dirty="0" smtClean="0"/>
          </a:p>
          <a:p>
            <a:pPr marL="0" indent="0">
              <a:buNone/>
            </a:pPr>
            <a:r>
              <a:rPr lang="it-IT" sz="2800" dirty="0" smtClean="0"/>
              <a:t>	Sono frustrato per la mia confermata </a:t>
            </a:r>
          </a:p>
          <a:p>
            <a:pPr marL="0" indent="0">
              <a:buNone/>
            </a:pPr>
            <a:r>
              <a:rPr lang="it-IT" sz="2800" dirty="0" smtClean="0"/>
              <a:t>								inadeguatezza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920" y="1572903"/>
            <a:ext cx="2098098" cy="16908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293" y="4704545"/>
            <a:ext cx="2552700" cy="1765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220"/>
    </mc:Choice>
    <mc:Fallback xmlns="">
      <p:transition xmlns:p14="http://schemas.microsoft.com/office/powerpoint/2010/main" spd="slow" advTm="4732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94119" y="1687791"/>
            <a:ext cx="6188075" cy="6127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 err="1">
                <a:ea typeface="+mj-ea"/>
              </a:rPr>
              <a:t>Mission</a:t>
            </a:r>
            <a:r>
              <a:rPr lang="it-IT" dirty="0">
                <a:ea typeface="+mj-ea"/>
              </a:rPr>
              <a:t> </a:t>
            </a:r>
            <a:r>
              <a:rPr lang="it-IT" dirty="0" err="1" smtClean="0">
                <a:ea typeface="+mj-ea"/>
              </a:rPr>
              <a:t>impossible</a:t>
            </a:r>
            <a:r>
              <a:rPr lang="it-IT" dirty="0" smtClean="0">
                <a:ea typeface="+mj-ea"/>
              </a:rPr>
              <a:t>?</a:t>
            </a:r>
            <a:endParaRPr lang="it-IT" dirty="0">
              <a:ea typeface="+mj-ea"/>
            </a:endParaRPr>
          </a:p>
        </p:txBody>
      </p:sp>
      <p:pic>
        <p:nvPicPr>
          <p:cNvPr id="19458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r="4332"/>
          <a:stretch>
            <a:fillRect/>
          </a:stretch>
        </p:blipFill>
        <p:spPr>
          <a:xfrm>
            <a:off x="2344457" y="2924260"/>
            <a:ext cx="4305300" cy="236855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53"/>
    </mc:Choice>
    <mc:Fallback xmlns="">
      <p:transition xmlns:p14="http://schemas.microsoft.com/office/powerpoint/2010/main" spd="slow" advTm="11305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professioni moderne</a:t>
            </a:r>
          </a:p>
        </p:txBody>
      </p:sp>
      <p:sp>
        <p:nvSpPr>
          <p:cNvPr id="16386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t-IT">
              <a:latin typeface="Calibri" charset="0"/>
            </a:endParaRPr>
          </a:p>
          <a:p>
            <a:pPr algn="ctr"/>
            <a:endParaRPr lang="it-IT">
              <a:latin typeface="Calibri" charset="0"/>
            </a:endParaRPr>
          </a:p>
          <a:p>
            <a:pPr algn="ctr"/>
            <a:endParaRPr lang="it-IT">
              <a:latin typeface="Calibri" charset="0"/>
            </a:endParaRPr>
          </a:p>
          <a:p>
            <a:pPr algn="ctr"/>
            <a:endParaRPr lang="it-IT">
              <a:latin typeface="Calibri" charset="0"/>
            </a:endParaRPr>
          </a:p>
          <a:p>
            <a:pPr algn="ctr"/>
            <a:endParaRPr lang="it-IT">
              <a:latin typeface="Calibri" charset="0"/>
            </a:endParaRPr>
          </a:p>
        </p:txBody>
      </p:sp>
      <p:pic>
        <p:nvPicPr>
          <p:cNvPr id="16387" name="Immagin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587112"/>
            <a:ext cx="2925763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74"/>
    </mc:Choice>
    <mc:Fallback xmlns="">
      <p:transition xmlns:p14="http://schemas.microsoft.com/office/powerpoint/2010/main" spd="slow" advTm="2066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Legittimare l</a:t>
            </a:r>
            <a:r>
              <a:rPr lang="ja-JP" altLang="it-IT">
                <a:latin typeface="Calibri" charset="0"/>
                <a:cs typeface="ＭＳ Ｐゴシック" charset="0"/>
              </a:rPr>
              <a:t>’</a:t>
            </a:r>
            <a:r>
              <a:rPr lang="it-IT" altLang="ja-JP">
                <a:latin typeface="Calibri" charset="0"/>
                <a:cs typeface="ＭＳ Ｐゴシック" charset="0"/>
              </a:rPr>
              <a:t>incertezza</a:t>
            </a:r>
            <a:endParaRPr lang="it-IT">
              <a:latin typeface="Calibri" charset="0"/>
            </a:endParaRPr>
          </a:p>
        </p:txBody>
      </p:sp>
      <p:pic>
        <p:nvPicPr>
          <p:cNvPr id="1843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986"/>
    </mc:Choice>
    <mc:Fallback xmlns="">
      <p:transition xmlns:p14="http://schemas.microsoft.com/office/powerpoint/2010/main" spd="slow" advTm="2999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91256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CONTINUA </a:t>
            </a:r>
            <a:r>
              <a:rPr lang="it-IT" smtClean="0"/>
              <a:t>NELLA TERZA </a:t>
            </a:r>
            <a:r>
              <a:rPr lang="it-IT" dirty="0" smtClean="0"/>
              <a:t>PARTE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178" y="2479016"/>
            <a:ext cx="2415356" cy="24806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3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8"/>
    </mc:Choice>
    <mc:Fallback xmlns="">
      <p:transition xmlns:p14="http://schemas.microsoft.com/office/powerpoint/2010/main" spd="slow" advTm="1734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62</Words>
  <Application>Microsoft Macintosh PowerPoint</Application>
  <PresentationFormat>Presentazione su schermo (4:3)</PresentationFormat>
  <Paragraphs>27</Paragraphs>
  <Slides>6</Slides>
  <Notes>0</Notes>
  <HiddenSlides>0</HiddenSlides>
  <MMClips>6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Tema di Office</vt:lpstr>
      <vt:lpstr>Documento</vt:lpstr>
      <vt:lpstr>Teorie del servizio sociale e politiche sociali </vt:lpstr>
      <vt:lpstr>Dis - empowerment</vt:lpstr>
      <vt:lpstr>Mission impossible?</vt:lpstr>
      <vt:lpstr>professioni moderne</vt:lpstr>
      <vt:lpstr>Legittimare l’incertezza</vt:lpstr>
      <vt:lpstr>Presentazione di PowerPoint</vt:lpstr>
    </vt:vector>
  </TitlesOfParts>
  <Company>units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Famiglia gui</dc:creator>
  <cp:lastModifiedBy>Famiglia gui</cp:lastModifiedBy>
  <cp:revision>11</cp:revision>
  <dcterms:created xsi:type="dcterms:W3CDTF">2020-03-11T18:38:22Z</dcterms:created>
  <dcterms:modified xsi:type="dcterms:W3CDTF">2020-03-12T12:26:01Z</dcterms:modified>
</cp:coreProperties>
</file>