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0" r:id="rId3"/>
    <p:sldId id="257" r:id="rId4"/>
    <p:sldId id="258" r:id="rId5"/>
    <p:sldId id="259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6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1AC0-80D5-7E4E-9E72-0614B4700925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317F3-7C96-C94A-9805-09618445B3B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1870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1AC0-80D5-7E4E-9E72-0614B4700925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317F3-7C96-C94A-9805-09618445B3B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4983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1AC0-80D5-7E4E-9E72-0614B4700925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317F3-7C96-C94A-9805-09618445B3B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788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1AC0-80D5-7E4E-9E72-0614B4700925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317F3-7C96-C94A-9805-09618445B3B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3149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1AC0-80D5-7E4E-9E72-0614B4700925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317F3-7C96-C94A-9805-09618445B3B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4194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1AC0-80D5-7E4E-9E72-0614B4700925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317F3-7C96-C94A-9805-09618445B3B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070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1AC0-80D5-7E4E-9E72-0614B4700925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317F3-7C96-C94A-9805-09618445B3B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7644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1AC0-80D5-7E4E-9E72-0614B4700925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317F3-7C96-C94A-9805-09618445B3B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1319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1AC0-80D5-7E4E-9E72-0614B4700925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317F3-7C96-C94A-9805-09618445B3B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267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1AC0-80D5-7E4E-9E72-0614B4700925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317F3-7C96-C94A-9805-09618445B3B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36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1AC0-80D5-7E4E-9E72-0614B4700925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317F3-7C96-C94A-9805-09618445B3B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6612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01AC0-80D5-7E4E-9E72-0614B4700925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317F3-7C96-C94A-9805-09618445B3B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918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1.xml"/><Relationship Id="rId5" Type="http://schemas.openxmlformats.org/officeDocument/2006/relationships/package" Target="../embeddings/Documento_di_Microsoft_Word1.docx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microsoft.com/office/2007/relationships/media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5" Type="http://schemas.openxmlformats.org/officeDocument/2006/relationships/image" Target="../media/image3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5" Type="http://schemas.openxmlformats.org/officeDocument/2006/relationships/image" Target="../media/image3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5" Type="http://schemas.openxmlformats.org/officeDocument/2006/relationships/image" Target="../media/image3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472443"/>
            <a:ext cx="7772400" cy="1470025"/>
          </a:xfrm>
        </p:spPr>
        <p:txBody>
          <a:bodyPr/>
          <a:lstStyle/>
          <a:p>
            <a:r>
              <a:rPr lang="it-IT" dirty="0" smtClean="0"/>
              <a:t>Teorie del servizio sociale e politiche sociali 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56577" y="5257078"/>
            <a:ext cx="6400800" cy="933520"/>
          </a:xfrm>
        </p:spPr>
        <p:txBody>
          <a:bodyPr>
            <a:normAutofit/>
          </a:bodyPr>
          <a:lstStyle/>
          <a:p>
            <a:r>
              <a:rPr lang="it-IT" sz="2400" dirty="0" smtClean="0"/>
              <a:t>aa. 2019-2020</a:t>
            </a:r>
          </a:p>
          <a:p>
            <a:r>
              <a:rPr lang="it-IT" sz="2400" dirty="0" smtClean="0"/>
              <a:t>Prof. Luigi Gui</a:t>
            </a:r>
            <a:endParaRPr lang="it-IT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557524" y="2571774"/>
            <a:ext cx="5985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Corso di laurea magistrale in  Servizio sociale, politiche sociali, </a:t>
            </a:r>
          </a:p>
          <a:p>
            <a:r>
              <a:rPr lang="it-IT" dirty="0" smtClean="0"/>
              <a:t>programmazione e gestione dei servizi.  LM87</a:t>
            </a:r>
            <a:endParaRPr lang="it-IT" dirty="0"/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5685404"/>
              </p:ext>
            </p:extLst>
          </p:nvPr>
        </p:nvGraphicFramePr>
        <p:xfrm>
          <a:off x="330755" y="302195"/>
          <a:ext cx="5854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ocumento" r:id="rId5" imgW="5854700" imgH="914400" progId="Word.Document.12">
                  <p:embed/>
                </p:oleObj>
              </mc:Choice>
              <mc:Fallback>
                <p:oleObj name="Documento" r:id="rId5" imgW="5854700" imgH="914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0755" y="302195"/>
                        <a:ext cx="58547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2177" y="302195"/>
            <a:ext cx="2229135" cy="199952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85157" y="5496437"/>
            <a:ext cx="21255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err="1"/>
              <a:t>Altervsione</a:t>
            </a:r>
            <a:endParaRPr lang="it-IT" sz="2800" dirty="0"/>
          </a:p>
          <a:p>
            <a:r>
              <a:rPr lang="it-IT" sz="2800" dirty="0" smtClean="0"/>
              <a:t>TERZA </a:t>
            </a:r>
            <a:r>
              <a:rPr lang="it-IT" sz="2800" dirty="0"/>
              <a:t>PARTE 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2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18"/>
    </mc:Choice>
    <mc:Fallback xmlns="">
      <p:transition xmlns:p14="http://schemas.microsoft.com/office/powerpoint/2010/main" spd="slow" advTm="2081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olo 1"/>
          <p:cNvSpPr>
            <a:spLocks noGrp="1"/>
          </p:cNvSpPr>
          <p:nvPr>
            <p:ph type="title"/>
          </p:nvPr>
        </p:nvSpPr>
        <p:spPr>
          <a:xfrm>
            <a:off x="1884363" y="5154613"/>
            <a:ext cx="5094287" cy="1143000"/>
          </a:xfrm>
        </p:spPr>
        <p:txBody>
          <a:bodyPr/>
          <a:lstStyle/>
          <a:p>
            <a:r>
              <a:rPr lang="it-IT" sz="5400">
                <a:latin typeface="Calibri" charset="0"/>
              </a:rPr>
              <a:t>legittimazione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68538" y="5030788"/>
            <a:ext cx="4710112" cy="1095375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endParaRPr lang="it-IT" sz="5400" dirty="0">
              <a:ea typeface="+mn-ea"/>
            </a:endParaRPr>
          </a:p>
          <a:p>
            <a:pPr algn="ctr" fontAlgn="auto">
              <a:spcAft>
                <a:spcPts val="0"/>
              </a:spcAft>
              <a:buFont typeface="Arial"/>
              <a:buChar char="•"/>
              <a:defRPr/>
            </a:pPr>
            <a:endParaRPr lang="it-IT" dirty="0">
              <a:ea typeface="+mn-ea"/>
            </a:endParaRPr>
          </a:p>
          <a:p>
            <a:pPr algn="ctr" fontAlgn="auto">
              <a:spcAft>
                <a:spcPts val="0"/>
              </a:spcAft>
              <a:buFont typeface="Arial"/>
              <a:buChar char="•"/>
              <a:defRPr/>
            </a:pPr>
            <a:endParaRPr lang="it-IT" dirty="0">
              <a:ea typeface="+mn-ea"/>
            </a:endParaRPr>
          </a:p>
        </p:txBody>
      </p:sp>
      <p:pic>
        <p:nvPicPr>
          <p:cNvPr id="17411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0" y="1746250"/>
            <a:ext cx="33147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CasellaDiTesto 4"/>
          <p:cNvSpPr txBox="1">
            <a:spLocks noChangeArrowheads="1"/>
          </p:cNvSpPr>
          <p:nvPr/>
        </p:nvSpPr>
        <p:spPr bwMode="auto">
          <a:xfrm>
            <a:off x="1498600" y="571500"/>
            <a:ext cx="589438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it-IT" sz="5400"/>
              <a:t>risoluzione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1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64"/>
    </mc:Choice>
    <mc:Fallback xmlns="">
      <p:transition xmlns:p14="http://schemas.microsoft.com/office/powerpoint/2010/main" spd="slow" advTm="12586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792288" y="1281187"/>
            <a:ext cx="565785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 smtClean="0">
                <a:latin typeface="+mj-lt"/>
                <a:ea typeface="+mj-ea"/>
                <a:cs typeface="+mj-cs"/>
              </a:rPr>
              <a:t>incertezza come competenza </a:t>
            </a:r>
            <a:r>
              <a:rPr lang="it-IT" sz="4000" dirty="0">
                <a:latin typeface="+mj-lt"/>
                <a:ea typeface="+mj-ea"/>
                <a:cs typeface="+mj-cs"/>
              </a:rPr>
              <a:t>propria</a:t>
            </a:r>
          </a:p>
        </p:txBody>
      </p:sp>
      <p:pic>
        <p:nvPicPr>
          <p:cNvPr id="19460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2" y="2970473"/>
            <a:ext cx="47402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3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45"/>
    </mc:Choice>
    <mc:Fallback xmlns="">
      <p:transition xmlns:p14="http://schemas.microsoft.com/office/powerpoint/2010/main" spd="slow" advTm="17174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Calibri" charset="0"/>
              </a:rPr>
              <a:t>Responsabilità nell</a:t>
            </a:r>
            <a:r>
              <a:rPr lang="ja-JP" altLang="it-IT">
                <a:latin typeface="Calibri" charset="0"/>
              </a:rPr>
              <a:t>’</a:t>
            </a:r>
            <a:r>
              <a:rPr lang="it-IT">
                <a:latin typeface="Calibri" charset="0"/>
              </a:rPr>
              <a:t>incertezza</a:t>
            </a:r>
          </a:p>
        </p:txBody>
      </p:sp>
      <p:sp>
        <p:nvSpPr>
          <p:cNvPr id="32770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it-IT">
              <a:latin typeface="Calibri" charset="0"/>
            </a:endParaRPr>
          </a:p>
          <a:p>
            <a:pPr algn="ctr"/>
            <a:endParaRPr lang="it-IT">
              <a:latin typeface="Calibri" charset="0"/>
            </a:endParaRPr>
          </a:p>
          <a:p>
            <a:pPr algn="ctr"/>
            <a:endParaRPr lang="it-IT">
              <a:latin typeface="Calibri" charset="0"/>
            </a:endParaRPr>
          </a:p>
          <a:p>
            <a:pPr algn="ctr"/>
            <a:endParaRPr lang="it-IT">
              <a:latin typeface="Calibri" charset="0"/>
            </a:endParaRPr>
          </a:p>
          <a:p>
            <a:pPr algn="ctr"/>
            <a:endParaRPr lang="it-IT">
              <a:latin typeface="Calibri" charset="0"/>
            </a:endParaRPr>
          </a:p>
        </p:txBody>
      </p:sp>
      <p:pic>
        <p:nvPicPr>
          <p:cNvPr id="32771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88" y="1944688"/>
            <a:ext cx="4194175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043"/>
    </mc:Choice>
    <mc:Fallback xmlns="">
      <p:transition xmlns:p14="http://schemas.microsoft.com/office/powerpoint/2010/main" spd="slow" advTm="21104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Calibri" charset="0"/>
              </a:rPr>
              <a:t>Eppure bisogna decidere</a:t>
            </a:r>
          </a:p>
        </p:txBody>
      </p:sp>
      <p:pic>
        <p:nvPicPr>
          <p:cNvPr id="31746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6" b="12166"/>
          <a:stretch>
            <a:fillRect/>
          </a:stretch>
        </p:blipFill>
        <p:spPr>
          <a:xfrm>
            <a:off x="2044700" y="2236788"/>
            <a:ext cx="5257800" cy="2890837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5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15"/>
    </mc:Choice>
    <mc:Fallback xmlns="">
      <p:transition xmlns:p14="http://schemas.microsoft.com/office/powerpoint/2010/main" spd="slow" advTm="11651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Calibri" charset="0"/>
              </a:rPr>
              <a:t>Fuga nell</a:t>
            </a:r>
            <a:r>
              <a:rPr lang="ja-JP" altLang="it-IT">
                <a:latin typeface="Calibri" charset="0"/>
                <a:cs typeface="ＭＳ Ｐゴシック" charset="0"/>
              </a:rPr>
              <a:t>’</a:t>
            </a:r>
            <a:r>
              <a:rPr lang="it-IT" altLang="ja-JP">
                <a:latin typeface="Calibri" charset="0"/>
                <a:cs typeface="ＭＳ Ｐゴシック" charset="0"/>
              </a:rPr>
              <a:t>azione</a:t>
            </a:r>
            <a:endParaRPr lang="it-IT">
              <a:latin typeface="Calibri" charset="0"/>
            </a:endParaRPr>
          </a:p>
        </p:txBody>
      </p:sp>
      <p:pic>
        <p:nvPicPr>
          <p:cNvPr id="20482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1268413"/>
            <a:ext cx="4895850" cy="4897437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93"/>
    </mc:Choice>
    <mc:Fallback xmlns="">
      <p:transition xmlns:p14="http://schemas.microsoft.com/office/powerpoint/2010/main" spd="slow" advTm="9029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Calibri" charset="0"/>
              </a:rPr>
              <a:t>Mosse difensive</a:t>
            </a:r>
          </a:p>
        </p:txBody>
      </p:sp>
      <p:pic>
        <p:nvPicPr>
          <p:cNvPr id="21506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8" b="13808"/>
          <a:stretch>
            <a:fillRect/>
          </a:stretch>
        </p:blipFill>
        <p:spPr>
          <a:xfrm>
            <a:off x="1808163" y="2335213"/>
            <a:ext cx="5811837" cy="3197225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4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165"/>
    </mc:Choice>
    <mc:Fallback xmlns="">
      <p:transition xmlns:p14="http://schemas.microsoft.com/office/powerpoint/2010/main" spd="slow" advTm="15416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91256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/>
              <a:t>CONTINUA NELLA </a:t>
            </a:r>
            <a:r>
              <a:rPr lang="it-IT" dirty="0" smtClean="0"/>
              <a:t>QUARTA PARTE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178" y="2479016"/>
            <a:ext cx="2415356" cy="248063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39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64"/>
    </mc:Choice>
    <mc:Fallback>
      <p:transition xmlns:p14="http://schemas.microsoft.com/office/powerpoint/2010/main" spd="slow" advTm="2056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56</Words>
  <Application>Microsoft Macintosh PowerPoint</Application>
  <PresentationFormat>Presentazione su schermo (4:3)</PresentationFormat>
  <Paragraphs>19</Paragraphs>
  <Slides>8</Slides>
  <Notes>0</Notes>
  <HiddenSlides>0</HiddenSlides>
  <MMClips>8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0" baseType="lpstr">
      <vt:lpstr>Tema di Office</vt:lpstr>
      <vt:lpstr>Documento di Microsoft Word</vt:lpstr>
      <vt:lpstr>Teorie del servizio sociale e politiche sociali </vt:lpstr>
      <vt:lpstr>legittimazione</vt:lpstr>
      <vt:lpstr>Presentazione di PowerPoint</vt:lpstr>
      <vt:lpstr>Responsabilità nell’incertezza</vt:lpstr>
      <vt:lpstr>Eppure bisogna decidere</vt:lpstr>
      <vt:lpstr>Fuga nell’azione</vt:lpstr>
      <vt:lpstr>Mosse difensive</vt:lpstr>
      <vt:lpstr>Presentazione di PowerPoint</vt:lpstr>
    </vt:vector>
  </TitlesOfParts>
  <Company>units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Teorie del servizio sociale e politiche sociali </dc:title>
  <dc:creator>Famiglia gui</dc:creator>
  <cp:lastModifiedBy>Famiglia gui</cp:lastModifiedBy>
  <cp:revision>8</cp:revision>
  <dcterms:created xsi:type="dcterms:W3CDTF">2020-03-12T12:00:28Z</dcterms:created>
  <dcterms:modified xsi:type="dcterms:W3CDTF">2020-03-12T12:32:37Z</dcterms:modified>
</cp:coreProperties>
</file>