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853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C4283A-E839-4068-9CC9-D8EB222C03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7A7383D-A12A-4402-89CA-39054641B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9D76180-6A8E-4F7A-B6C2-11A7DD110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E81-E2B7-4BD5-8DA8-A7A39DB2E5B9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6EEE3A-6468-4983-8467-DD9D79C22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2345EE-1B4B-4D08-8021-E58B3CBFC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D6A6-23D4-4D8D-9803-C081F9D968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164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ABA260-02CD-447C-B58B-ABBF5703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456881A-B86C-41F3-9489-164FF73748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E8C343C-6637-4162-A9E5-79B561E7A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E81-E2B7-4BD5-8DA8-A7A39DB2E5B9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60A7B0F-5FC7-4E83-8DEF-1986D9E82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9C3431-B591-43E0-9543-AD17FCC4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D6A6-23D4-4D8D-9803-C081F9D968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4538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E209053-C44B-404D-91AA-E23FA6FD31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4D9ABBB-524D-494D-B4B8-05CB91331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C88BF4D-6404-4C39-AF78-94BDAA2B8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E81-E2B7-4BD5-8DA8-A7A39DB2E5B9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D332055-2F9A-487A-9452-43563C2FF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A9F8E22-6D15-4FEA-A229-97F5B8895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D6A6-23D4-4D8D-9803-C081F9D968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090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369BB5-811A-4FDB-96DA-3592E3A0D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03A3188-78BE-4375-9CA3-7966BA3192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7721118-913B-4995-8B79-B35D99702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E81-E2B7-4BD5-8DA8-A7A39DB2E5B9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4BB97BA-1379-4638-A759-C6721AFEA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F9B6426-78D1-4C5E-A6AD-D9B69B044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D6A6-23D4-4D8D-9803-C081F9D968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2389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72B96E-6D3F-49DD-B525-FBD294374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13BADCD-AAE1-4B2C-90E5-76BDDE3B7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DDE83F-A577-4AA6-9EDF-8EF24A3F2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E81-E2B7-4BD5-8DA8-A7A39DB2E5B9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23DB97C-4935-4F10-9BBB-44AFE2BD2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5EE1E98-F06D-4F6B-BD85-B42CEE557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D6A6-23D4-4D8D-9803-C081F9D968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118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B5A56B-A17B-46DC-9AB6-5B0045877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ECCDA08-2369-4987-AC80-1751EBE7B0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4F7E72B-3B12-401F-91F6-01E4BC88A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48CC64C-AE52-4DD0-A016-C26B3D235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E81-E2B7-4BD5-8DA8-A7A39DB2E5B9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36F74CB-0CF2-47EB-BD3C-39E44EAEB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30B899F-F91D-4ED1-9959-24E24A6B5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D6A6-23D4-4D8D-9803-C081F9D968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2278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E203FE-B3E4-4BD1-98CE-90E22B6C2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8AF562D-5411-4068-9390-B17A49329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556691A-AD97-46D4-AACA-477E545B75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0D1CA5B-FE9F-46FD-8E35-5F60FBBE23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D68F2B07-6756-4404-9E85-798E7B8547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595680EB-C61F-4F6A-B84F-2CAF97908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E81-E2B7-4BD5-8DA8-A7A39DB2E5B9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8E0FBDA-866C-4E0F-9AF6-85962F134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398B0D4-07A3-4492-A419-2EFD4E78C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D6A6-23D4-4D8D-9803-C081F9D968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0648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F7AD5E-A5F1-430E-BF6E-15AE3256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2B1DB0D0-DEEC-45FF-A1DC-C85E2B6E4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E81-E2B7-4BD5-8DA8-A7A39DB2E5B9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C9F6DA9-7FC9-480F-A52D-074A0F1FA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E39EDD6-A471-437C-88F0-281551B08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D6A6-23D4-4D8D-9803-C081F9D968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987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CB656B3-7967-46DE-97FA-C606628B9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E81-E2B7-4BD5-8DA8-A7A39DB2E5B9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2A3B3D1-1F2C-4BEF-B8E2-F80F46025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A83B786-46B9-4734-A552-45E05B2AD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D6A6-23D4-4D8D-9803-C081F9D968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379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4F5EAEE-5ACA-4B95-B798-ABEEBFD80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D6ED9D3-E416-475A-9640-AAE4AC87F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AEC49E2-8336-4F66-AF91-CB1FB62AF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BBF8376-A5F4-4612-A024-5AE1AB917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E81-E2B7-4BD5-8DA8-A7A39DB2E5B9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D267A1B-2972-4C8D-A5B9-3A9B942AD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4E36662-5241-4064-8C0B-E8A1B16CC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D6A6-23D4-4D8D-9803-C081F9D968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23A304-72E3-4CDD-9748-C695378A0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81CA88E-AB29-469D-BB4D-8C59AD6A7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2A16D0-39F4-496F-9DF0-FF8684D2F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8DB6826-0BDA-4A13-A723-007669FC6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E81-E2B7-4BD5-8DA8-A7A39DB2E5B9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A78A2E9-26FD-45DC-84A7-73D5AE13E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5A85E6B-A22A-4C8C-899E-4EFCF52D6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4D6A6-23D4-4D8D-9803-C081F9D968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106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C4D1CC03-0817-4F70-8FDB-67D84A082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A8BED7F-0830-431E-B4DF-4A95E9EEBE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B9010D2-206F-4444-A4C3-EB4B36EBF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8CE81-E2B7-4BD5-8DA8-A7A39DB2E5B9}" type="datetimeFigureOut">
              <a:rPr lang="it-IT" smtClean="0"/>
              <a:t>13/03/2020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337D78-D92E-4DEB-85CF-5759A32CE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C39533A-AFE2-4F64-AC9A-C697267919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4D6A6-23D4-4D8D-9803-C081F9D9682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1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5C35B8-4174-427F-A51F-671AA1A80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6393"/>
          </a:xfrm>
        </p:spPr>
        <p:txBody>
          <a:bodyPr>
            <a:normAutofit/>
          </a:bodyPr>
          <a:lstStyle/>
          <a:p>
            <a:r>
              <a:rPr lang="it-IT" sz="3600" b="1" dirty="0"/>
              <a:t>La «crisi» come ansia e occasione di crescita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C931C2D-31E8-4215-AF7C-C4EC2F6632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76393"/>
            <a:ext cx="12192000" cy="5881607"/>
          </a:xfrm>
        </p:spPr>
        <p:txBody>
          <a:bodyPr/>
          <a:lstStyle/>
          <a:p>
            <a:r>
              <a:rPr lang="it-IT" dirty="0"/>
              <a:t>Qual è il ruolo delle richieste dell’ambiente rispetto alla crescita di ciascuna persona?</a:t>
            </a:r>
          </a:p>
          <a:p>
            <a:r>
              <a:rPr lang="it-IT" dirty="0"/>
              <a:t>Quali sono le condizioni che ostacolano la crescita oppure la favoriscono?</a:t>
            </a:r>
          </a:p>
          <a:p>
            <a:r>
              <a:rPr lang="it-IT" dirty="0"/>
              <a:t>Una persona si è adattata a un ambiente (famigliare, culturale, lavorativo) ed entra in un nuovo ambiente. Alcune richieste sono diverse, divergenti o contraddittorie</a:t>
            </a:r>
          </a:p>
          <a:p>
            <a:r>
              <a:rPr lang="it-IT" dirty="0"/>
              <a:t>Quali sono le condizioni per lo sviluppo?</a:t>
            </a:r>
          </a:p>
          <a:p>
            <a:r>
              <a:rPr lang="it-IT" dirty="0"/>
              <a:t>(un bambino è al centro dell’attenzione dei genitori nel pasto a casa; al Nido invece deve rispettare regole diverse) (una ragazza ha diverse aspettative sentimentali nella sua vita di comunità rispetto alle relazioni sentimentali nella città in cui va a studiare) (un educatore incontra modalità di interazione diverse in due comunità protette differenti)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178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5C35B8-4174-427F-A51F-671AA1A807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976393"/>
          </a:xfrm>
        </p:spPr>
        <p:txBody>
          <a:bodyPr/>
          <a:lstStyle/>
          <a:p>
            <a:r>
              <a:rPr lang="it-IT" b="1" dirty="0"/>
              <a:t>Le condizioni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C931C2D-31E8-4215-AF7C-C4EC2F6632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976393"/>
            <a:ext cx="12192000" cy="5881607"/>
          </a:xfrm>
        </p:spPr>
        <p:txBody>
          <a:bodyPr/>
          <a:lstStyle/>
          <a:p>
            <a:r>
              <a:rPr lang="it-IT" sz="3600" b="1" dirty="0"/>
              <a:t>Costrutto difficile da comprendere perché complesso ed eterogeneo: riguarda una mole di dimensioni del vivere quotidiano</a:t>
            </a:r>
          </a:p>
          <a:p>
            <a:r>
              <a:rPr lang="it-IT" sz="3600" b="1" dirty="0"/>
              <a:t>Quali sono?</a:t>
            </a:r>
          </a:p>
          <a:p>
            <a:r>
              <a:rPr lang="it-IT" sz="3600" b="1" dirty="0"/>
              <a:t>Come riconoscerle, descriverle, analizzarle?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94112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163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La «crisi» come ansia e occasione di crescita</vt:lpstr>
      <vt:lpstr>Le condizioni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«crisi» come ansia e occasione di crescita</dc:title>
  <dc:creator>Paolo Sorzio</dc:creator>
  <cp:lastModifiedBy>Paolo Sorzio</cp:lastModifiedBy>
  <cp:revision>4</cp:revision>
  <dcterms:created xsi:type="dcterms:W3CDTF">2020-03-13T09:47:04Z</dcterms:created>
  <dcterms:modified xsi:type="dcterms:W3CDTF">2020-03-13T10:03:13Z</dcterms:modified>
</cp:coreProperties>
</file>