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1" r:id="rId2"/>
    <p:sldId id="258" r:id="rId3"/>
    <p:sldId id="268" r:id="rId4"/>
    <p:sldId id="263" r:id="rId5"/>
    <p:sldId id="267" r:id="rId6"/>
    <p:sldId id="281" r:id="rId7"/>
    <p:sldId id="256" r:id="rId8"/>
    <p:sldId id="283" r:id="rId9"/>
    <p:sldId id="284" r:id="rId10"/>
    <p:sldId id="282" r:id="rId11"/>
    <p:sldId id="285" r:id="rId12"/>
  </p:sldIdLst>
  <p:sldSz cx="9144000" cy="6858000" type="screen4x3"/>
  <p:notesSz cx="6858000" cy="9945688"/>
  <p:defaultTextStyle>
    <a:defPPr>
      <a:defRPr lang="it-IT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7" autoAdjust="0"/>
    <p:restoredTop sz="94660"/>
  </p:normalViewPr>
  <p:slideViewPr>
    <p:cSldViewPr>
      <p:cViewPr varScale="1">
        <p:scale>
          <a:sx n="114" d="100"/>
          <a:sy n="114" d="100"/>
        </p:scale>
        <p:origin x="1386" y="11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23AADE1-4B82-43E6-BD65-0A38D772266D}" type="doc">
      <dgm:prSet loTypeId="urn:microsoft.com/office/officeart/2005/8/layout/hChevron3" loCatId="process" qsTypeId="urn:microsoft.com/office/officeart/2005/8/quickstyle/3d1" qsCatId="3D" csTypeId="urn:microsoft.com/office/officeart/2005/8/colors/accent2_3" csCatId="accent2" phldr="1"/>
      <dgm:spPr/>
      <dgm:t>
        <a:bodyPr/>
        <a:lstStyle/>
        <a:p>
          <a:endParaRPr lang="fr-FR"/>
        </a:p>
      </dgm:t>
    </dgm:pt>
    <dgm:pt modelId="{6D5DDC00-6ABF-4C43-9673-1A43404ACDF3}">
      <dgm:prSet phldrT="[Testo]"/>
      <dgm:spPr/>
      <dgm:t>
        <a:bodyPr/>
        <a:lstStyle/>
        <a:p>
          <a:r>
            <a:rPr lang="fr-FR" dirty="0"/>
            <a:t>1869</a:t>
          </a:r>
        </a:p>
      </dgm:t>
    </dgm:pt>
    <dgm:pt modelId="{2D149ED3-64ED-4C23-AD93-A61721D5F5E8}" type="parTrans" cxnId="{F6F71662-CBBB-4FFA-AA48-AA134E3F1917}">
      <dgm:prSet/>
      <dgm:spPr/>
      <dgm:t>
        <a:bodyPr/>
        <a:lstStyle/>
        <a:p>
          <a:endParaRPr lang="fr-FR"/>
        </a:p>
      </dgm:t>
    </dgm:pt>
    <dgm:pt modelId="{4F1B92B6-3B9F-4E8C-98AC-725144B33814}" type="sibTrans" cxnId="{F6F71662-CBBB-4FFA-AA48-AA134E3F1917}">
      <dgm:prSet/>
      <dgm:spPr/>
      <dgm:t>
        <a:bodyPr/>
        <a:lstStyle/>
        <a:p>
          <a:endParaRPr lang="fr-FR"/>
        </a:p>
      </dgm:t>
    </dgm:pt>
    <dgm:pt modelId="{92267B44-5AAE-496F-9A51-C1670FE42A8C}">
      <dgm:prSet phldrT="[Testo]"/>
      <dgm:spPr/>
      <dgm:t>
        <a:bodyPr/>
        <a:lstStyle/>
        <a:p>
          <a:r>
            <a:rPr lang="fr-FR" dirty="0"/>
            <a:t>Une adolescence inquiète</a:t>
          </a:r>
        </a:p>
      </dgm:t>
    </dgm:pt>
    <dgm:pt modelId="{4DE60FD2-3DEC-49CB-9518-06E817F4C3AE}" type="parTrans" cxnId="{F0262E6E-7E73-4D86-AA5E-E8E853FAE57C}">
      <dgm:prSet/>
      <dgm:spPr/>
      <dgm:t>
        <a:bodyPr/>
        <a:lstStyle/>
        <a:p>
          <a:endParaRPr lang="fr-FR"/>
        </a:p>
      </dgm:t>
    </dgm:pt>
    <dgm:pt modelId="{17D879E9-365B-4CDF-8A4E-242AF04D4648}" type="sibTrans" cxnId="{F0262E6E-7E73-4D86-AA5E-E8E853FAE57C}">
      <dgm:prSet/>
      <dgm:spPr/>
      <dgm:t>
        <a:bodyPr/>
        <a:lstStyle/>
        <a:p>
          <a:endParaRPr lang="fr-FR"/>
        </a:p>
      </dgm:t>
    </dgm:pt>
    <dgm:pt modelId="{E1CCC192-F2CC-4E47-97C3-1BF900E48506}">
      <dgm:prSet phldrT="[Testo]"/>
      <dgm:spPr/>
      <dgm:t>
        <a:bodyPr/>
        <a:lstStyle/>
        <a:p>
          <a:r>
            <a:rPr lang="fr-FR" dirty="0"/>
            <a:t>Le séjour à Biskra</a:t>
          </a:r>
        </a:p>
        <a:p>
          <a:r>
            <a:rPr lang="fr-FR" dirty="0"/>
            <a:t>1893-1894</a:t>
          </a:r>
        </a:p>
      </dgm:t>
    </dgm:pt>
    <dgm:pt modelId="{154B2784-9E37-4FEF-985D-A3361D1CA65B}" type="parTrans" cxnId="{BFEA5D93-1C2D-472D-A52C-169D9194E1E2}">
      <dgm:prSet/>
      <dgm:spPr/>
      <dgm:t>
        <a:bodyPr/>
        <a:lstStyle/>
        <a:p>
          <a:endParaRPr lang="fr-FR"/>
        </a:p>
      </dgm:t>
    </dgm:pt>
    <dgm:pt modelId="{6A5F96D1-3913-44B8-9DEB-CDD54331C6C0}" type="sibTrans" cxnId="{BFEA5D93-1C2D-472D-A52C-169D9194E1E2}">
      <dgm:prSet/>
      <dgm:spPr/>
      <dgm:t>
        <a:bodyPr/>
        <a:lstStyle/>
        <a:p>
          <a:endParaRPr lang="fr-FR"/>
        </a:p>
      </dgm:t>
    </dgm:pt>
    <dgm:pt modelId="{E140D50E-AFCB-496D-8462-B201BEC52F85}" type="pres">
      <dgm:prSet presAssocID="{523AADE1-4B82-43E6-BD65-0A38D772266D}" presName="Name0" presStyleCnt="0">
        <dgm:presLayoutVars>
          <dgm:dir/>
          <dgm:resizeHandles val="exact"/>
        </dgm:presLayoutVars>
      </dgm:prSet>
      <dgm:spPr/>
    </dgm:pt>
    <dgm:pt modelId="{F9C995F1-2304-4CF9-9491-2BE8613C0066}" type="pres">
      <dgm:prSet presAssocID="{6D5DDC00-6ABF-4C43-9673-1A43404ACDF3}" presName="parTxOnly" presStyleLbl="node1" presStyleIdx="0" presStyleCnt="3" custScaleX="62714" custScaleY="56448" custLinFactNeighborX="7824">
        <dgm:presLayoutVars>
          <dgm:bulletEnabled val="1"/>
        </dgm:presLayoutVars>
      </dgm:prSet>
      <dgm:spPr/>
    </dgm:pt>
    <dgm:pt modelId="{90338962-9CC8-497A-BF9B-E252F459934A}" type="pres">
      <dgm:prSet presAssocID="{4F1B92B6-3B9F-4E8C-98AC-725144B33814}" presName="parSpace" presStyleCnt="0"/>
      <dgm:spPr/>
    </dgm:pt>
    <dgm:pt modelId="{05E0F058-1FB3-4E3E-904C-B8250E1ACC7C}" type="pres">
      <dgm:prSet presAssocID="{92267B44-5AAE-496F-9A51-C1670FE42A8C}" presName="parTxOnly" presStyleLbl="node1" presStyleIdx="1" presStyleCnt="3" custScaleY="56448">
        <dgm:presLayoutVars>
          <dgm:bulletEnabled val="1"/>
        </dgm:presLayoutVars>
      </dgm:prSet>
      <dgm:spPr/>
    </dgm:pt>
    <dgm:pt modelId="{C806DE18-2779-4BB9-8B5B-C6F58C18B6A5}" type="pres">
      <dgm:prSet presAssocID="{17D879E9-365B-4CDF-8A4E-242AF04D4648}" presName="parSpace" presStyleCnt="0"/>
      <dgm:spPr/>
    </dgm:pt>
    <dgm:pt modelId="{2F52FA47-83E3-4C0B-A735-93001B6C2603}" type="pres">
      <dgm:prSet presAssocID="{E1CCC192-F2CC-4E47-97C3-1BF900E48506}" presName="parTxOnly" presStyleLbl="node1" presStyleIdx="2" presStyleCnt="3" custScaleY="55604">
        <dgm:presLayoutVars>
          <dgm:bulletEnabled val="1"/>
        </dgm:presLayoutVars>
      </dgm:prSet>
      <dgm:spPr/>
    </dgm:pt>
  </dgm:ptLst>
  <dgm:cxnLst>
    <dgm:cxn modelId="{BA197128-C63F-4022-B3B2-95A6F943FCE6}" type="presOf" srcId="{E1CCC192-F2CC-4E47-97C3-1BF900E48506}" destId="{2F52FA47-83E3-4C0B-A735-93001B6C2603}" srcOrd="0" destOrd="0" presId="urn:microsoft.com/office/officeart/2005/8/layout/hChevron3"/>
    <dgm:cxn modelId="{F6F71662-CBBB-4FFA-AA48-AA134E3F1917}" srcId="{523AADE1-4B82-43E6-BD65-0A38D772266D}" destId="{6D5DDC00-6ABF-4C43-9673-1A43404ACDF3}" srcOrd="0" destOrd="0" parTransId="{2D149ED3-64ED-4C23-AD93-A61721D5F5E8}" sibTransId="{4F1B92B6-3B9F-4E8C-98AC-725144B33814}"/>
    <dgm:cxn modelId="{F0262E6E-7E73-4D86-AA5E-E8E853FAE57C}" srcId="{523AADE1-4B82-43E6-BD65-0A38D772266D}" destId="{92267B44-5AAE-496F-9A51-C1670FE42A8C}" srcOrd="1" destOrd="0" parTransId="{4DE60FD2-3DEC-49CB-9518-06E817F4C3AE}" sibTransId="{17D879E9-365B-4CDF-8A4E-242AF04D4648}"/>
    <dgm:cxn modelId="{BFEA5D93-1C2D-472D-A52C-169D9194E1E2}" srcId="{523AADE1-4B82-43E6-BD65-0A38D772266D}" destId="{E1CCC192-F2CC-4E47-97C3-1BF900E48506}" srcOrd="2" destOrd="0" parTransId="{154B2784-9E37-4FEF-985D-A3361D1CA65B}" sibTransId="{6A5F96D1-3913-44B8-9DEB-CDD54331C6C0}"/>
    <dgm:cxn modelId="{D6F02BAC-C6F5-4320-98B9-681726BDFF31}" type="presOf" srcId="{92267B44-5AAE-496F-9A51-C1670FE42A8C}" destId="{05E0F058-1FB3-4E3E-904C-B8250E1ACC7C}" srcOrd="0" destOrd="0" presId="urn:microsoft.com/office/officeart/2005/8/layout/hChevron3"/>
    <dgm:cxn modelId="{08A706E1-CA5E-49F3-9397-BD81AAD8ED64}" type="presOf" srcId="{6D5DDC00-6ABF-4C43-9673-1A43404ACDF3}" destId="{F9C995F1-2304-4CF9-9491-2BE8613C0066}" srcOrd="0" destOrd="0" presId="urn:microsoft.com/office/officeart/2005/8/layout/hChevron3"/>
    <dgm:cxn modelId="{C9E797ED-2421-47C8-AA4E-3C9B30C2F65B}" type="presOf" srcId="{523AADE1-4B82-43E6-BD65-0A38D772266D}" destId="{E140D50E-AFCB-496D-8462-B201BEC52F85}" srcOrd="0" destOrd="0" presId="urn:microsoft.com/office/officeart/2005/8/layout/hChevron3"/>
    <dgm:cxn modelId="{B03D265C-320E-4D3D-B862-49837ECAC1C9}" type="presParOf" srcId="{E140D50E-AFCB-496D-8462-B201BEC52F85}" destId="{F9C995F1-2304-4CF9-9491-2BE8613C0066}" srcOrd="0" destOrd="0" presId="urn:microsoft.com/office/officeart/2005/8/layout/hChevron3"/>
    <dgm:cxn modelId="{E218D9DC-E841-4495-87AA-D790E69FEE11}" type="presParOf" srcId="{E140D50E-AFCB-496D-8462-B201BEC52F85}" destId="{90338962-9CC8-497A-BF9B-E252F459934A}" srcOrd="1" destOrd="0" presId="urn:microsoft.com/office/officeart/2005/8/layout/hChevron3"/>
    <dgm:cxn modelId="{43BBFEDA-8D2D-428D-A501-75A8F3CE0D30}" type="presParOf" srcId="{E140D50E-AFCB-496D-8462-B201BEC52F85}" destId="{05E0F058-1FB3-4E3E-904C-B8250E1ACC7C}" srcOrd="2" destOrd="0" presId="urn:microsoft.com/office/officeart/2005/8/layout/hChevron3"/>
    <dgm:cxn modelId="{99FF6979-5BAF-42AD-83D2-9774B247737C}" type="presParOf" srcId="{E140D50E-AFCB-496D-8462-B201BEC52F85}" destId="{C806DE18-2779-4BB9-8B5B-C6F58C18B6A5}" srcOrd="3" destOrd="0" presId="urn:microsoft.com/office/officeart/2005/8/layout/hChevron3"/>
    <dgm:cxn modelId="{D56F813C-13CD-47BA-BD2E-4BC341977820}" type="presParOf" srcId="{E140D50E-AFCB-496D-8462-B201BEC52F85}" destId="{2F52FA47-83E3-4C0B-A735-93001B6C2603}" srcOrd="4" destOrd="0" presId="urn:microsoft.com/office/officeart/2005/8/layout/hChevron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2C7814C-F6AD-4136-9E11-5C237220CD97}" type="doc">
      <dgm:prSet loTypeId="urn:microsoft.com/office/officeart/2005/8/layout/process3" loCatId="process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fr-FR"/>
        </a:p>
      </dgm:t>
    </dgm:pt>
    <dgm:pt modelId="{1974AD9F-A5C5-42E1-80CF-24906C989F6C}">
      <dgm:prSet phldrT="[Testo]"/>
      <dgm:spPr/>
      <dgm:t>
        <a:bodyPr/>
        <a:lstStyle/>
        <a:p>
          <a:r>
            <a:rPr lang="fr-FR" dirty="0"/>
            <a:t>La jeunesse impatiente</a:t>
          </a:r>
        </a:p>
      </dgm:t>
    </dgm:pt>
    <dgm:pt modelId="{C45BFA9F-AB34-4C03-AF46-664313518928}" type="parTrans" cxnId="{BD8EF1AB-8554-484D-AA04-FEBB3843FD25}">
      <dgm:prSet/>
      <dgm:spPr/>
      <dgm:t>
        <a:bodyPr/>
        <a:lstStyle/>
        <a:p>
          <a:endParaRPr lang="fr-FR"/>
        </a:p>
      </dgm:t>
    </dgm:pt>
    <dgm:pt modelId="{C66DF2D3-3C2A-44CD-A409-4DA9940D4667}" type="sibTrans" cxnId="{BD8EF1AB-8554-484D-AA04-FEBB3843FD25}">
      <dgm:prSet/>
      <dgm:spPr/>
      <dgm:t>
        <a:bodyPr/>
        <a:lstStyle/>
        <a:p>
          <a:endParaRPr lang="fr-FR"/>
        </a:p>
      </dgm:t>
    </dgm:pt>
    <dgm:pt modelId="{B7F5835C-57B3-4F3C-B557-4FA9F4064FC5}">
      <dgm:prSet phldrT="[Testo]"/>
      <dgm:spPr/>
      <dgm:t>
        <a:bodyPr/>
        <a:lstStyle/>
        <a:p>
          <a:r>
            <a:rPr lang="fr-FR" i="1" dirty="0"/>
            <a:t>Les nourritures terrestres</a:t>
          </a:r>
          <a:r>
            <a:rPr lang="fr-FR" i="0" dirty="0"/>
            <a:t>, 1897</a:t>
          </a:r>
          <a:endParaRPr lang="fr-FR" i="1" dirty="0"/>
        </a:p>
      </dgm:t>
    </dgm:pt>
    <dgm:pt modelId="{D9EE72AF-2BB5-4FC6-AC02-E0685FC375A7}" type="parTrans" cxnId="{8C8F5908-D076-43FB-BDB2-545299A7888D}">
      <dgm:prSet/>
      <dgm:spPr/>
      <dgm:t>
        <a:bodyPr/>
        <a:lstStyle/>
        <a:p>
          <a:endParaRPr lang="fr-FR"/>
        </a:p>
      </dgm:t>
    </dgm:pt>
    <dgm:pt modelId="{21482017-22E2-4F31-B26D-2097889DB94A}" type="sibTrans" cxnId="{8C8F5908-D076-43FB-BDB2-545299A7888D}">
      <dgm:prSet/>
      <dgm:spPr/>
      <dgm:t>
        <a:bodyPr/>
        <a:lstStyle/>
        <a:p>
          <a:endParaRPr lang="fr-FR"/>
        </a:p>
      </dgm:t>
    </dgm:pt>
    <dgm:pt modelId="{BEBBBD16-1465-4A58-B473-7568020387BE}">
      <dgm:prSet phldrT="[Testo]"/>
      <dgm:spPr/>
      <dgm:t>
        <a:bodyPr/>
        <a:lstStyle/>
        <a:p>
          <a:r>
            <a:rPr lang="fr-FR" dirty="0"/>
            <a:t>La maturité inquiète</a:t>
          </a:r>
        </a:p>
      </dgm:t>
    </dgm:pt>
    <dgm:pt modelId="{ABB69292-FF97-4DE2-8494-7B8BD43D41C8}" type="parTrans" cxnId="{776CF988-5585-4E4D-9886-F77F92A41D65}">
      <dgm:prSet/>
      <dgm:spPr/>
      <dgm:t>
        <a:bodyPr/>
        <a:lstStyle/>
        <a:p>
          <a:endParaRPr lang="fr-FR"/>
        </a:p>
      </dgm:t>
    </dgm:pt>
    <dgm:pt modelId="{C2BAC12A-372F-43F5-ACAF-2472F04C2663}" type="sibTrans" cxnId="{776CF988-5585-4E4D-9886-F77F92A41D65}">
      <dgm:prSet/>
      <dgm:spPr/>
      <dgm:t>
        <a:bodyPr/>
        <a:lstStyle/>
        <a:p>
          <a:endParaRPr lang="fr-FR"/>
        </a:p>
      </dgm:t>
    </dgm:pt>
    <dgm:pt modelId="{CC22E86C-090A-49F3-9617-EA892637ABB6}">
      <dgm:prSet phldrT="[Testo]"/>
      <dgm:spPr/>
      <dgm:t>
        <a:bodyPr/>
        <a:lstStyle/>
        <a:p>
          <a:r>
            <a:rPr lang="fr-FR" i="1" dirty="0"/>
            <a:t>La Porte étroite</a:t>
          </a:r>
          <a:r>
            <a:rPr lang="fr-FR" i="0" dirty="0"/>
            <a:t>, 1909</a:t>
          </a:r>
          <a:endParaRPr lang="fr-FR" i="1" dirty="0"/>
        </a:p>
      </dgm:t>
    </dgm:pt>
    <dgm:pt modelId="{1FA053BA-BC78-4BD7-A257-5982710D9A57}" type="parTrans" cxnId="{822E9D1F-61A2-46AF-A096-9150DA952BD9}">
      <dgm:prSet/>
      <dgm:spPr/>
      <dgm:t>
        <a:bodyPr/>
        <a:lstStyle/>
        <a:p>
          <a:endParaRPr lang="fr-FR"/>
        </a:p>
      </dgm:t>
    </dgm:pt>
    <dgm:pt modelId="{FC20A3A1-01E9-4798-83AA-370F7DF6246F}" type="sibTrans" cxnId="{822E9D1F-61A2-46AF-A096-9150DA952BD9}">
      <dgm:prSet/>
      <dgm:spPr/>
      <dgm:t>
        <a:bodyPr/>
        <a:lstStyle/>
        <a:p>
          <a:endParaRPr lang="fr-FR"/>
        </a:p>
      </dgm:t>
    </dgm:pt>
    <dgm:pt modelId="{78554641-24EB-429D-ABFE-EEB248469AC7}">
      <dgm:prSet phldrT="[Testo]"/>
      <dgm:spPr/>
      <dgm:t>
        <a:bodyPr/>
        <a:lstStyle/>
        <a:p>
          <a:r>
            <a:rPr lang="fr-FR" dirty="0"/>
            <a:t>La vieillesse apaisée</a:t>
          </a:r>
        </a:p>
      </dgm:t>
    </dgm:pt>
    <dgm:pt modelId="{C63AB397-883C-4A89-A5A5-D54C375A6533}" type="parTrans" cxnId="{358C17B4-0915-4F58-9B4E-36889C6529E4}">
      <dgm:prSet/>
      <dgm:spPr/>
      <dgm:t>
        <a:bodyPr/>
        <a:lstStyle/>
        <a:p>
          <a:endParaRPr lang="fr-FR"/>
        </a:p>
      </dgm:t>
    </dgm:pt>
    <dgm:pt modelId="{45512671-90A2-41A8-BB08-DEBDA80EAA35}" type="sibTrans" cxnId="{358C17B4-0915-4F58-9B4E-36889C6529E4}">
      <dgm:prSet/>
      <dgm:spPr/>
      <dgm:t>
        <a:bodyPr/>
        <a:lstStyle/>
        <a:p>
          <a:endParaRPr lang="fr-FR"/>
        </a:p>
      </dgm:t>
    </dgm:pt>
    <dgm:pt modelId="{B78DEB80-71A7-4174-A319-995E70DF9374}">
      <dgm:prSet phldrT="[Testo]"/>
      <dgm:spPr/>
      <dgm:t>
        <a:bodyPr/>
        <a:lstStyle/>
        <a:p>
          <a:r>
            <a:rPr lang="fr-FR" i="1" dirty="0"/>
            <a:t>Si le grain ne meurt</a:t>
          </a:r>
          <a:r>
            <a:rPr lang="fr-FR" dirty="0"/>
            <a:t>, 1926</a:t>
          </a:r>
        </a:p>
      </dgm:t>
    </dgm:pt>
    <dgm:pt modelId="{E1EA9602-9F2F-4D55-BC26-DF5CF8B8CE2B}" type="parTrans" cxnId="{CFA1B933-797D-4408-95DC-66AE28536EDD}">
      <dgm:prSet/>
      <dgm:spPr/>
      <dgm:t>
        <a:bodyPr/>
        <a:lstStyle/>
        <a:p>
          <a:endParaRPr lang="fr-FR"/>
        </a:p>
      </dgm:t>
    </dgm:pt>
    <dgm:pt modelId="{2D1F5A05-0948-42C8-BB89-ABE5001C0806}" type="sibTrans" cxnId="{CFA1B933-797D-4408-95DC-66AE28536EDD}">
      <dgm:prSet/>
      <dgm:spPr/>
      <dgm:t>
        <a:bodyPr/>
        <a:lstStyle/>
        <a:p>
          <a:endParaRPr lang="fr-FR"/>
        </a:p>
      </dgm:t>
    </dgm:pt>
    <dgm:pt modelId="{31BA5B3B-BE74-45C1-8557-DB37E985F21E}">
      <dgm:prSet phldrT="[Testo]"/>
      <dgm:spPr/>
      <dgm:t>
        <a:bodyPr/>
        <a:lstStyle/>
        <a:p>
          <a:r>
            <a:rPr lang="fr-FR" i="1" dirty="0"/>
            <a:t>L’Immoraliste</a:t>
          </a:r>
          <a:r>
            <a:rPr lang="fr-FR" i="0" dirty="0"/>
            <a:t>, 1902</a:t>
          </a:r>
          <a:endParaRPr lang="fr-FR" i="1" dirty="0"/>
        </a:p>
      </dgm:t>
    </dgm:pt>
    <dgm:pt modelId="{E97571C1-86DB-41CF-B9BB-2B58013BE43B}" type="parTrans" cxnId="{83161B95-728B-4248-927F-F8A244BC8669}">
      <dgm:prSet/>
      <dgm:spPr/>
      <dgm:t>
        <a:bodyPr/>
        <a:lstStyle/>
        <a:p>
          <a:endParaRPr lang="fr-FR"/>
        </a:p>
      </dgm:t>
    </dgm:pt>
    <dgm:pt modelId="{862BB59A-09B6-441F-BADD-26D46E390DF5}" type="sibTrans" cxnId="{83161B95-728B-4248-927F-F8A244BC8669}">
      <dgm:prSet/>
      <dgm:spPr/>
      <dgm:t>
        <a:bodyPr/>
        <a:lstStyle/>
        <a:p>
          <a:endParaRPr lang="fr-FR"/>
        </a:p>
      </dgm:t>
    </dgm:pt>
    <dgm:pt modelId="{70C3E20B-4EF8-49E9-93C7-A82AE4D73CE5}">
      <dgm:prSet phldrT="[Testo]"/>
      <dgm:spPr/>
      <dgm:t>
        <a:bodyPr/>
        <a:lstStyle/>
        <a:p>
          <a:r>
            <a:rPr lang="fr-FR" i="1" dirty="0"/>
            <a:t>Les Faux-Monnayeurs</a:t>
          </a:r>
          <a:r>
            <a:rPr lang="fr-FR" i="0" dirty="0"/>
            <a:t>, 1925</a:t>
          </a:r>
          <a:endParaRPr lang="fr-FR" i="1" dirty="0"/>
        </a:p>
      </dgm:t>
    </dgm:pt>
    <dgm:pt modelId="{51603650-4A86-4434-8737-9BBD93D22BE2}" type="parTrans" cxnId="{B7E66C6B-DE9E-48D9-8FBF-6A1EFBD20708}">
      <dgm:prSet/>
      <dgm:spPr/>
      <dgm:t>
        <a:bodyPr/>
        <a:lstStyle/>
        <a:p>
          <a:endParaRPr lang="fr-FR"/>
        </a:p>
      </dgm:t>
    </dgm:pt>
    <dgm:pt modelId="{E7777FF6-15AC-4275-8D87-98057743269F}" type="sibTrans" cxnId="{B7E66C6B-DE9E-48D9-8FBF-6A1EFBD20708}">
      <dgm:prSet/>
      <dgm:spPr/>
      <dgm:t>
        <a:bodyPr/>
        <a:lstStyle/>
        <a:p>
          <a:endParaRPr lang="fr-FR"/>
        </a:p>
      </dgm:t>
    </dgm:pt>
    <dgm:pt modelId="{4FC72DF2-AE79-46A8-913D-87262274CA64}">
      <dgm:prSet phldrT="[Testo]"/>
      <dgm:spPr/>
      <dgm:t>
        <a:bodyPr/>
        <a:lstStyle/>
        <a:p>
          <a:r>
            <a:rPr lang="fr-FR" i="1" dirty="0"/>
            <a:t>Journal</a:t>
          </a:r>
          <a:r>
            <a:rPr lang="fr-FR" dirty="0"/>
            <a:t>, 1889-1947</a:t>
          </a:r>
        </a:p>
      </dgm:t>
    </dgm:pt>
    <dgm:pt modelId="{796DFB1A-489B-49EC-AC86-6160EA7BFB6B}" type="parTrans" cxnId="{EEFF4DF0-92F4-4F57-AD4F-48FA42298D1A}">
      <dgm:prSet/>
      <dgm:spPr/>
      <dgm:t>
        <a:bodyPr/>
        <a:lstStyle/>
        <a:p>
          <a:endParaRPr lang="fr-FR"/>
        </a:p>
      </dgm:t>
    </dgm:pt>
    <dgm:pt modelId="{7CDDA021-B399-4AED-A478-79DDBF2C2067}" type="sibTrans" cxnId="{EEFF4DF0-92F4-4F57-AD4F-48FA42298D1A}">
      <dgm:prSet/>
      <dgm:spPr/>
      <dgm:t>
        <a:bodyPr/>
        <a:lstStyle/>
        <a:p>
          <a:endParaRPr lang="fr-FR"/>
        </a:p>
      </dgm:t>
    </dgm:pt>
    <dgm:pt modelId="{F6B4195F-6A38-472D-8898-76DE868F9F0F}" type="pres">
      <dgm:prSet presAssocID="{92C7814C-F6AD-4136-9E11-5C237220CD97}" presName="linearFlow" presStyleCnt="0">
        <dgm:presLayoutVars>
          <dgm:dir/>
          <dgm:animLvl val="lvl"/>
          <dgm:resizeHandles val="exact"/>
        </dgm:presLayoutVars>
      </dgm:prSet>
      <dgm:spPr/>
    </dgm:pt>
    <dgm:pt modelId="{104456AC-9738-4275-801A-8CD749B7BFBD}" type="pres">
      <dgm:prSet presAssocID="{1974AD9F-A5C5-42E1-80CF-24906C989F6C}" presName="composite" presStyleCnt="0"/>
      <dgm:spPr/>
    </dgm:pt>
    <dgm:pt modelId="{0E517653-46C2-4AA5-B68D-30E3E8630B8B}" type="pres">
      <dgm:prSet presAssocID="{1974AD9F-A5C5-42E1-80CF-24906C989F6C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DDA0CBE5-D0BD-472A-9C60-D6D45110A43D}" type="pres">
      <dgm:prSet presAssocID="{1974AD9F-A5C5-42E1-80CF-24906C989F6C}" presName="parSh" presStyleLbl="node1" presStyleIdx="0" presStyleCnt="3"/>
      <dgm:spPr/>
    </dgm:pt>
    <dgm:pt modelId="{A62D9B90-3EC5-46A6-BEF3-FFEDB6965BC3}" type="pres">
      <dgm:prSet presAssocID="{1974AD9F-A5C5-42E1-80CF-24906C989F6C}" presName="desTx" presStyleLbl="fgAcc1" presStyleIdx="0" presStyleCnt="3">
        <dgm:presLayoutVars>
          <dgm:bulletEnabled val="1"/>
        </dgm:presLayoutVars>
      </dgm:prSet>
      <dgm:spPr/>
    </dgm:pt>
    <dgm:pt modelId="{B171915B-2705-4E99-B9EE-0DF909E07A04}" type="pres">
      <dgm:prSet presAssocID="{C66DF2D3-3C2A-44CD-A409-4DA9940D4667}" presName="sibTrans" presStyleLbl="sibTrans2D1" presStyleIdx="0" presStyleCnt="2"/>
      <dgm:spPr/>
    </dgm:pt>
    <dgm:pt modelId="{32CE28B3-7E8D-4E98-A1E0-065DDC3B11C9}" type="pres">
      <dgm:prSet presAssocID="{C66DF2D3-3C2A-44CD-A409-4DA9940D4667}" presName="connTx" presStyleLbl="sibTrans2D1" presStyleIdx="0" presStyleCnt="2"/>
      <dgm:spPr/>
    </dgm:pt>
    <dgm:pt modelId="{D5DB6547-DF92-41DA-AC53-CB015FC4433D}" type="pres">
      <dgm:prSet presAssocID="{BEBBBD16-1465-4A58-B473-7568020387BE}" presName="composite" presStyleCnt="0"/>
      <dgm:spPr/>
    </dgm:pt>
    <dgm:pt modelId="{5F4E10CA-229C-429A-B006-FB70A1612E14}" type="pres">
      <dgm:prSet presAssocID="{BEBBBD16-1465-4A58-B473-7568020387BE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8C3FA717-0775-4B12-8B6A-DADF0FAA284F}" type="pres">
      <dgm:prSet presAssocID="{BEBBBD16-1465-4A58-B473-7568020387BE}" presName="parSh" presStyleLbl="node1" presStyleIdx="1" presStyleCnt="3"/>
      <dgm:spPr/>
    </dgm:pt>
    <dgm:pt modelId="{95991F91-5AB0-423E-A395-B3D95EC5643B}" type="pres">
      <dgm:prSet presAssocID="{BEBBBD16-1465-4A58-B473-7568020387BE}" presName="desTx" presStyleLbl="fgAcc1" presStyleIdx="1" presStyleCnt="3">
        <dgm:presLayoutVars>
          <dgm:bulletEnabled val="1"/>
        </dgm:presLayoutVars>
      </dgm:prSet>
      <dgm:spPr/>
    </dgm:pt>
    <dgm:pt modelId="{22E2F805-6D5C-4121-895B-1D6756EF7468}" type="pres">
      <dgm:prSet presAssocID="{C2BAC12A-372F-43F5-ACAF-2472F04C2663}" presName="sibTrans" presStyleLbl="sibTrans2D1" presStyleIdx="1" presStyleCnt="2"/>
      <dgm:spPr/>
    </dgm:pt>
    <dgm:pt modelId="{A3758F52-80B2-4FCC-877D-2E1D06540553}" type="pres">
      <dgm:prSet presAssocID="{C2BAC12A-372F-43F5-ACAF-2472F04C2663}" presName="connTx" presStyleLbl="sibTrans2D1" presStyleIdx="1" presStyleCnt="2"/>
      <dgm:spPr/>
    </dgm:pt>
    <dgm:pt modelId="{4E3F1F50-9036-4900-916D-57E10B25E0AF}" type="pres">
      <dgm:prSet presAssocID="{78554641-24EB-429D-ABFE-EEB248469AC7}" presName="composite" presStyleCnt="0"/>
      <dgm:spPr/>
    </dgm:pt>
    <dgm:pt modelId="{69AA1975-9E9D-4E0E-8E6F-6B0141BA5D9E}" type="pres">
      <dgm:prSet presAssocID="{78554641-24EB-429D-ABFE-EEB248469AC7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21C4EBD8-D9A0-4102-AA27-EA7C60AEB87C}" type="pres">
      <dgm:prSet presAssocID="{78554641-24EB-429D-ABFE-EEB248469AC7}" presName="parSh" presStyleLbl="node1" presStyleIdx="2" presStyleCnt="3"/>
      <dgm:spPr/>
    </dgm:pt>
    <dgm:pt modelId="{C2950F66-AB29-4B55-9322-9D89A6451DC6}" type="pres">
      <dgm:prSet presAssocID="{78554641-24EB-429D-ABFE-EEB248469AC7}" presName="desTx" presStyleLbl="fgAcc1" presStyleIdx="2" presStyleCnt="3">
        <dgm:presLayoutVars>
          <dgm:bulletEnabled val="1"/>
        </dgm:presLayoutVars>
      </dgm:prSet>
      <dgm:spPr/>
    </dgm:pt>
  </dgm:ptLst>
  <dgm:cxnLst>
    <dgm:cxn modelId="{807F9F05-783B-4546-B017-BF2F8342FDD6}" type="presOf" srcId="{70C3E20B-4EF8-49E9-93C7-A82AE4D73CE5}" destId="{95991F91-5AB0-423E-A395-B3D95EC5643B}" srcOrd="0" destOrd="1" presId="urn:microsoft.com/office/officeart/2005/8/layout/process3"/>
    <dgm:cxn modelId="{8C8F5908-D076-43FB-BDB2-545299A7888D}" srcId="{1974AD9F-A5C5-42E1-80CF-24906C989F6C}" destId="{B7F5835C-57B3-4F3C-B557-4FA9F4064FC5}" srcOrd="0" destOrd="0" parTransId="{D9EE72AF-2BB5-4FC6-AC02-E0685FC375A7}" sibTransId="{21482017-22E2-4F31-B26D-2097889DB94A}"/>
    <dgm:cxn modelId="{ED92161C-7AA0-4B2A-AA06-33F5A997EE85}" type="presOf" srcId="{78554641-24EB-429D-ABFE-EEB248469AC7}" destId="{69AA1975-9E9D-4E0E-8E6F-6B0141BA5D9E}" srcOrd="0" destOrd="0" presId="urn:microsoft.com/office/officeart/2005/8/layout/process3"/>
    <dgm:cxn modelId="{E4F8B51E-6412-4C49-A51F-E669C241FAB2}" type="presOf" srcId="{C66DF2D3-3C2A-44CD-A409-4DA9940D4667}" destId="{32CE28B3-7E8D-4E98-A1E0-065DDC3B11C9}" srcOrd="1" destOrd="0" presId="urn:microsoft.com/office/officeart/2005/8/layout/process3"/>
    <dgm:cxn modelId="{822E9D1F-61A2-46AF-A096-9150DA952BD9}" srcId="{BEBBBD16-1465-4A58-B473-7568020387BE}" destId="{CC22E86C-090A-49F3-9617-EA892637ABB6}" srcOrd="0" destOrd="0" parTransId="{1FA053BA-BC78-4BD7-A257-5982710D9A57}" sibTransId="{FC20A3A1-01E9-4798-83AA-370F7DF6246F}"/>
    <dgm:cxn modelId="{CFA1B933-797D-4408-95DC-66AE28536EDD}" srcId="{78554641-24EB-429D-ABFE-EEB248469AC7}" destId="{B78DEB80-71A7-4174-A319-995E70DF9374}" srcOrd="0" destOrd="0" parTransId="{E1EA9602-9F2F-4D55-BC26-DF5CF8B8CE2B}" sibTransId="{2D1F5A05-0948-42C8-BB89-ABE5001C0806}"/>
    <dgm:cxn modelId="{76D4B248-3B60-4A52-9DD4-6A05FB3943E5}" type="presOf" srcId="{4FC72DF2-AE79-46A8-913D-87262274CA64}" destId="{C2950F66-AB29-4B55-9322-9D89A6451DC6}" srcOrd="0" destOrd="1" presId="urn:microsoft.com/office/officeart/2005/8/layout/process3"/>
    <dgm:cxn modelId="{B7E66C6B-DE9E-48D9-8FBF-6A1EFBD20708}" srcId="{BEBBBD16-1465-4A58-B473-7568020387BE}" destId="{70C3E20B-4EF8-49E9-93C7-A82AE4D73CE5}" srcOrd="1" destOrd="0" parTransId="{51603650-4A86-4434-8737-9BBD93D22BE2}" sibTransId="{E7777FF6-15AC-4275-8D87-98057743269F}"/>
    <dgm:cxn modelId="{BF036154-A935-43E2-BA34-DDAD6B9BCA2D}" type="presOf" srcId="{78554641-24EB-429D-ABFE-EEB248469AC7}" destId="{21C4EBD8-D9A0-4102-AA27-EA7C60AEB87C}" srcOrd="1" destOrd="0" presId="urn:microsoft.com/office/officeart/2005/8/layout/process3"/>
    <dgm:cxn modelId="{BEC39A75-9403-4578-A565-637C0C3BCAE6}" type="presOf" srcId="{C66DF2D3-3C2A-44CD-A409-4DA9940D4667}" destId="{B171915B-2705-4E99-B9EE-0DF909E07A04}" srcOrd="0" destOrd="0" presId="urn:microsoft.com/office/officeart/2005/8/layout/process3"/>
    <dgm:cxn modelId="{776CF988-5585-4E4D-9886-F77F92A41D65}" srcId="{92C7814C-F6AD-4136-9E11-5C237220CD97}" destId="{BEBBBD16-1465-4A58-B473-7568020387BE}" srcOrd="1" destOrd="0" parTransId="{ABB69292-FF97-4DE2-8494-7B8BD43D41C8}" sibTransId="{C2BAC12A-372F-43F5-ACAF-2472F04C2663}"/>
    <dgm:cxn modelId="{F896C790-DDD6-4E8D-B25D-E16DE512BCF3}" type="presOf" srcId="{B7F5835C-57B3-4F3C-B557-4FA9F4064FC5}" destId="{A62D9B90-3EC5-46A6-BEF3-FFEDB6965BC3}" srcOrd="0" destOrd="0" presId="urn:microsoft.com/office/officeart/2005/8/layout/process3"/>
    <dgm:cxn modelId="{83161B95-728B-4248-927F-F8A244BC8669}" srcId="{1974AD9F-A5C5-42E1-80CF-24906C989F6C}" destId="{31BA5B3B-BE74-45C1-8557-DB37E985F21E}" srcOrd="1" destOrd="0" parTransId="{E97571C1-86DB-41CF-B9BB-2B58013BE43B}" sibTransId="{862BB59A-09B6-441F-BADD-26D46E390DF5}"/>
    <dgm:cxn modelId="{CEEC67A2-C8A6-4792-A094-B9C3CCF62055}" type="presOf" srcId="{92C7814C-F6AD-4136-9E11-5C237220CD97}" destId="{F6B4195F-6A38-472D-8898-76DE868F9F0F}" srcOrd="0" destOrd="0" presId="urn:microsoft.com/office/officeart/2005/8/layout/process3"/>
    <dgm:cxn modelId="{BD8EF1AB-8554-484D-AA04-FEBB3843FD25}" srcId="{92C7814C-F6AD-4136-9E11-5C237220CD97}" destId="{1974AD9F-A5C5-42E1-80CF-24906C989F6C}" srcOrd="0" destOrd="0" parTransId="{C45BFA9F-AB34-4C03-AF46-664313518928}" sibTransId="{C66DF2D3-3C2A-44CD-A409-4DA9940D4667}"/>
    <dgm:cxn modelId="{39FF14AE-5DC9-47F2-83E3-1CCFF809BD44}" type="presOf" srcId="{BEBBBD16-1465-4A58-B473-7568020387BE}" destId="{5F4E10CA-229C-429A-B006-FB70A1612E14}" srcOrd="0" destOrd="0" presId="urn:microsoft.com/office/officeart/2005/8/layout/process3"/>
    <dgm:cxn modelId="{20CA2AB2-6793-4820-A606-A91DDF06B7A0}" type="presOf" srcId="{BEBBBD16-1465-4A58-B473-7568020387BE}" destId="{8C3FA717-0775-4B12-8B6A-DADF0FAA284F}" srcOrd="1" destOrd="0" presId="urn:microsoft.com/office/officeart/2005/8/layout/process3"/>
    <dgm:cxn modelId="{358C17B4-0915-4F58-9B4E-36889C6529E4}" srcId="{92C7814C-F6AD-4136-9E11-5C237220CD97}" destId="{78554641-24EB-429D-ABFE-EEB248469AC7}" srcOrd="2" destOrd="0" parTransId="{C63AB397-883C-4A89-A5A5-D54C375A6533}" sibTransId="{45512671-90A2-41A8-BB08-DEBDA80EAA35}"/>
    <dgm:cxn modelId="{F2DD05B5-6B84-43E7-BEC1-18A23548BD4E}" type="presOf" srcId="{1974AD9F-A5C5-42E1-80CF-24906C989F6C}" destId="{0E517653-46C2-4AA5-B68D-30E3E8630B8B}" srcOrd="0" destOrd="0" presId="urn:microsoft.com/office/officeart/2005/8/layout/process3"/>
    <dgm:cxn modelId="{390F3FC8-A314-49B1-A72B-89B887869FAE}" type="presOf" srcId="{CC22E86C-090A-49F3-9617-EA892637ABB6}" destId="{95991F91-5AB0-423E-A395-B3D95EC5643B}" srcOrd="0" destOrd="0" presId="urn:microsoft.com/office/officeart/2005/8/layout/process3"/>
    <dgm:cxn modelId="{A8A270D0-5405-4469-90B8-B28632A80FBE}" type="presOf" srcId="{C2BAC12A-372F-43F5-ACAF-2472F04C2663}" destId="{22E2F805-6D5C-4121-895B-1D6756EF7468}" srcOrd="0" destOrd="0" presId="urn:microsoft.com/office/officeart/2005/8/layout/process3"/>
    <dgm:cxn modelId="{B13A5FE2-B50B-46B3-8441-D403C8998945}" type="presOf" srcId="{1974AD9F-A5C5-42E1-80CF-24906C989F6C}" destId="{DDA0CBE5-D0BD-472A-9C60-D6D45110A43D}" srcOrd="1" destOrd="0" presId="urn:microsoft.com/office/officeart/2005/8/layout/process3"/>
    <dgm:cxn modelId="{133967EF-682E-4AFB-B342-B513D9570554}" type="presOf" srcId="{C2BAC12A-372F-43F5-ACAF-2472F04C2663}" destId="{A3758F52-80B2-4FCC-877D-2E1D06540553}" srcOrd="1" destOrd="0" presId="urn:microsoft.com/office/officeart/2005/8/layout/process3"/>
    <dgm:cxn modelId="{EA8451EF-3E43-4880-A972-310E2BDB9439}" type="presOf" srcId="{B78DEB80-71A7-4174-A319-995E70DF9374}" destId="{C2950F66-AB29-4B55-9322-9D89A6451DC6}" srcOrd="0" destOrd="0" presId="urn:microsoft.com/office/officeart/2005/8/layout/process3"/>
    <dgm:cxn modelId="{EEFF4DF0-92F4-4F57-AD4F-48FA42298D1A}" srcId="{78554641-24EB-429D-ABFE-EEB248469AC7}" destId="{4FC72DF2-AE79-46A8-913D-87262274CA64}" srcOrd="1" destOrd="0" parTransId="{796DFB1A-489B-49EC-AC86-6160EA7BFB6B}" sibTransId="{7CDDA021-B399-4AED-A478-79DDBF2C2067}"/>
    <dgm:cxn modelId="{8ADE15F5-CB06-475F-B2EA-92E7D0BB52FA}" type="presOf" srcId="{31BA5B3B-BE74-45C1-8557-DB37E985F21E}" destId="{A62D9B90-3EC5-46A6-BEF3-FFEDB6965BC3}" srcOrd="0" destOrd="1" presId="urn:microsoft.com/office/officeart/2005/8/layout/process3"/>
    <dgm:cxn modelId="{3526996C-5668-4820-9F84-F2CBD3FCABA4}" type="presParOf" srcId="{F6B4195F-6A38-472D-8898-76DE868F9F0F}" destId="{104456AC-9738-4275-801A-8CD749B7BFBD}" srcOrd="0" destOrd="0" presId="urn:microsoft.com/office/officeart/2005/8/layout/process3"/>
    <dgm:cxn modelId="{3CA28561-8326-4FD1-A9A0-9901436DCD0C}" type="presParOf" srcId="{104456AC-9738-4275-801A-8CD749B7BFBD}" destId="{0E517653-46C2-4AA5-B68D-30E3E8630B8B}" srcOrd="0" destOrd="0" presId="urn:microsoft.com/office/officeart/2005/8/layout/process3"/>
    <dgm:cxn modelId="{D55ACD42-01E9-4087-BE6A-059C9BC6027C}" type="presParOf" srcId="{104456AC-9738-4275-801A-8CD749B7BFBD}" destId="{DDA0CBE5-D0BD-472A-9C60-D6D45110A43D}" srcOrd="1" destOrd="0" presId="urn:microsoft.com/office/officeart/2005/8/layout/process3"/>
    <dgm:cxn modelId="{7495E16D-F929-4075-AE80-7217FE8CD360}" type="presParOf" srcId="{104456AC-9738-4275-801A-8CD749B7BFBD}" destId="{A62D9B90-3EC5-46A6-BEF3-FFEDB6965BC3}" srcOrd="2" destOrd="0" presId="urn:microsoft.com/office/officeart/2005/8/layout/process3"/>
    <dgm:cxn modelId="{579A82D6-7863-4AAF-B232-92B3A858803D}" type="presParOf" srcId="{F6B4195F-6A38-472D-8898-76DE868F9F0F}" destId="{B171915B-2705-4E99-B9EE-0DF909E07A04}" srcOrd="1" destOrd="0" presId="urn:microsoft.com/office/officeart/2005/8/layout/process3"/>
    <dgm:cxn modelId="{11C19F24-4DE5-460D-A207-04CFE8985307}" type="presParOf" srcId="{B171915B-2705-4E99-B9EE-0DF909E07A04}" destId="{32CE28B3-7E8D-4E98-A1E0-065DDC3B11C9}" srcOrd="0" destOrd="0" presId="urn:microsoft.com/office/officeart/2005/8/layout/process3"/>
    <dgm:cxn modelId="{33D70298-B008-4C0C-8493-8FB8D98450D3}" type="presParOf" srcId="{F6B4195F-6A38-472D-8898-76DE868F9F0F}" destId="{D5DB6547-DF92-41DA-AC53-CB015FC4433D}" srcOrd="2" destOrd="0" presId="urn:microsoft.com/office/officeart/2005/8/layout/process3"/>
    <dgm:cxn modelId="{8471A471-6F19-447A-B623-7037460E7D63}" type="presParOf" srcId="{D5DB6547-DF92-41DA-AC53-CB015FC4433D}" destId="{5F4E10CA-229C-429A-B006-FB70A1612E14}" srcOrd="0" destOrd="0" presId="urn:microsoft.com/office/officeart/2005/8/layout/process3"/>
    <dgm:cxn modelId="{41A95E76-E116-4888-9DD8-5B8CE1031172}" type="presParOf" srcId="{D5DB6547-DF92-41DA-AC53-CB015FC4433D}" destId="{8C3FA717-0775-4B12-8B6A-DADF0FAA284F}" srcOrd="1" destOrd="0" presId="urn:microsoft.com/office/officeart/2005/8/layout/process3"/>
    <dgm:cxn modelId="{A3E4FDE6-5F1B-41D7-81FF-AB5494767C57}" type="presParOf" srcId="{D5DB6547-DF92-41DA-AC53-CB015FC4433D}" destId="{95991F91-5AB0-423E-A395-B3D95EC5643B}" srcOrd="2" destOrd="0" presId="urn:microsoft.com/office/officeart/2005/8/layout/process3"/>
    <dgm:cxn modelId="{A41066B4-8483-4912-97B1-676353B1A12D}" type="presParOf" srcId="{F6B4195F-6A38-472D-8898-76DE868F9F0F}" destId="{22E2F805-6D5C-4121-895B-1D6756EF7468}" srcOrd="3" destOrd="0" presId="urn:microsoft.com/office/officeart/2005/8/layout/process3"/>
    <dgm:cxn modelId="{B3ACCC56-D3F2-4368-81BF-C3186BD20B6D}" type="presParOf" srcId="{22E2F805-6D5C-4121-895B-1D6756EF7468}" destId="{A3758F52-80B2-4FCC-877D-2E1D06540553}" srcOrd="0" destOrd="0" presId="urn:microsoft.com/office/officeart/2005/8/layout/process3"/>
    <dgm:cxn modelId="{B825534A-D2D8-40E9-A360-0EAECD2B62E7}" type="presParOf" srcId="{F6B4195F-6A38-472D-8898-76DE868F9F0F}" destId="{4E3F1F50-9036-4900-916D-57E10B25E0AF}" srcOrd="4" destOrd="0" presId="urn:microsoft.com/office/officeart/2005/8/layout/process3"/>
    <dgm:cxn modelId="{6937CDBA-484F-41CD-967F-76B3B3ED211E}" type="presParOf" srcId="{4E3F1F50-9036-4900-916D-57E10B25E0AF}" destId="{69AA1975-9E9D-4E0E-8E6F-6B0141BA5D9E}" srcOrd="0" destOrd="0" presId="urn:microsoft.com/office/officeart/2005/8/layout/process3"/>
    <dgm:cxn modelId="{8CB9B8D8-1534-43C1-828F-2B2EDEE1CA67}" type="presParOf" srcId="{4E3F1F50-9036-4900-916D-57E10B25E0AF}" destId="{21C4EBD8-D9A0-4102-AA27-EA7C60AEB87C}" srcOrd="1" destOrd="0" presId="urn:microsoft.com/office/officeart/2005/8/layout/process3"/>
    <dgm:cxn modelId="{02F68216-FF67-4D66-AD49-4C27E9120AAF}" type="presParOf" srcId="{4E3F1F50-9036-4900-916D-57E10B25E0AF}" destId="{C2950F66-AB29-4B55-9322-9D89A6451DC6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4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98D9F4C-F182-4779-8665-CA1C1AF2C4FB}" type="doc">
      <dgm:prSet loTypeId="urn:microsoft.com/office/officeart/2005/8/layout/hProcess9" loCatId="process" qsTypeId="urn:microsoft.com/office/officeart/2005/8/quickstyle/simple1" qsCatId="simple" csTypeId="urn:microsoft.com/office/officeart/2005/8/colors/accent0_3" csCatId="mainScheme" phldr="1"/>
      <dgm:spPr/>
    </dgm:pt>
    <dgm:pt modelId="{F2DC3C49-7797-4DFB-A4C0-A782227B4F2C}">
      <dgm:prSet phldrT="[Testo]"/>
      <dgm:spPr/>
      <dgm:t>
        <a:bodyPr/>
        <a:lstStyle/>
        <a:p>
          <a:r>
            <a:rPr lang="fr-FR" dirty="0"/>
            <a:t>L’ivresse de la liberté</a:t>
          </a:r>
        </a:p>
      </dgm:t>
    </dgm:pt>
    <dgm:pt modelId="{9CB4694A-A9D2-476C-B90D-C2684D4367E1}" type="parTrans" cxnId="{4114A1EF-C8B7-4A11-9122-04431AFDE5B5}">
      <dgm:prSet/>
      <dgm:spPr/>
      <dgm:t>
        <a:bodyPr/>
        <a:lstStyle/>
        <a:p>
          <a:endParaRPr lang="fr-FR"/>
        </a:p>
      </dgm:t>
    </dgm:pt>
    <dgm:pt modelId="{E6E5B25D-1F64-478B-92FC-FCA0251E730C}" type="sibTrans" cxnId="{4114A1EF-C8B7-4A11-9122-04431AFDE5B5}">
      <dgm:prSet/>
      <dgm:spPr/>
      <dgm:t>
        <a:bodyPr/>
        <a:lstStyle/>
        <a:p>
          <a:endParaRPr lang="fr-FR"/>
        </a:p>
      </dgm:t>
    </dgm:pt>
    <dgm:pt modelId="{4EEC4C08-C9D6-4453-990F-583232FFDA79}">
      <dgm:prSet phldrT="[Testo]"/>
      <dgm:spPr/>
      <dgm:t>
        <a:bodyPr/>
        <a:lstStyle/>
        <a:p>
          <a:r>
            <a:rPr lang="fr-FR" dirty="0"/>
            <a:t>Les contradictions </a:t>
          </a:r>
        </a:p>
        <a:p>
          <a:r>
            <a:rPr lang="fr-FR" dirty="0"/>
            <a:t>de l’expérience</a:t>
          </a:r>
        </a:p>
      </dgm:t>
    </dgm:pt>
    <dgm:pt modelId="{39CC718C-FF6B-431E-BA3A-010F7AEE40C9}" type="parTrans" cxnId="{498F9B02-1EEF-4862-9ED9-A7D833DA234C}">
      <dgm:prSet/>
      <dgm:spPr/>
      <dgm:t>
        <a:bodyPr/>
        <a:lstStyle/>
        <a:p>
          <a:endParaRPr lang="fr-FR"/>
        </a:p>
      </dgm:t>
    </dgm:pt>
    <dgm:pt modelId="{364E98A1-8239-4828-984F-73DA10551AEF}" type="sibTrans" cxnId="{498F9B02-1EEF-4862-9ED9-A7D833DA234C}">
      <dgm:prSet/>
      <dgm:spPr/>
      <dgm:t>
        <a:bodyPr/>
        <a:lstStyle/>
        <a:p>
          <a:endParaRPr lang="fr-FR"/>
        </a:p>
      </dgm:t>
    </dgm:pt>
    <dgm:pt modelId="{9B674DB7-BA85-47B5-9895-9E40CEAD102A}">
      <dgm:prSet phldrT="[Testo]"/>
      <dgm:spPr/>
      <dgm:t>
        <a:bodyPr/>
        <a:lstStyle/>
        <a:p>
          <a:r>
            <a:rPr lang="fr-FR" dirty="0"/>
            <a:t>La connaissance de soi</a:t>
          </a:r>
        </a:p>
      </dgm:t>
    </dgm:pt>
    <dgm:pt modelId="{AD5E2A14-D6AF-4013-8318-2EE66EFAE94B}" type="parTrans" cxnId="{CA008973-C50B-4B96-B779-0424963B0CF2}">
      <dgm:prSet/>
      <dgm:spPr/>
      <dgm:t>
        <a:bodyPr/>
        <a:lstStyle/>
        <a:p>
          <a:endParaRPr lang="fr-FR"/>
        </a:p>
      </dgm:t>
    </dgm:pt>
    <dgm:pt modelId="{7387C70D-0004-4E85-B565-79F14A35FFFB}" type="sibTrans" cxnId="{CA008973-C50B-4B96-B779-0424963B0CF2}">
      <dgm:prSet/>
      <dgm:spPr/>
      <dgm:t>
        <a:bodyPr/>
        <a:lstStyle/>
        <a:p>
          <a:endParaRPr lang="fr-FR"/>
        </a:p>
      </dgm:t>
    </dgm:pt>
    <dgm:pt modelId="{DF6D59FA-4AB6-4529-910D-B4D76FA8133A}" type="pres">
      <dgm:prSet presAssocID="{598D9F4C-F182-4779-8665-CA1C1AF2C4FB}" presName="CompostProcess" presStyleCnt="0">
        <dgm:presLayoutVars>
          <dgm:dir/>
          <dgm:resizeHandles val="exact"/>
        </dgm:presLayoutVars>
      </dgm:prSet>
      <dgm:spPr/>
    </dgm:pt>
    <dgm:pt modelId="{21DCB0D5-8386-4862-833D-DE82341603FC}" type="pres">
      <dgm:prSet presAssocID="{598D9F4C-F182-4779-8665-CA1C1AF2C4FB}" presName="arrow" presStyleLbl="bgShp" presStyleIdx="0" presStyleCnt="1"/>
      <dgm:spPr/>
    </dgm:pt>
    <dgm:pt modelId="{6B347DBC-AB06-41C5-AF74-6680DA9C8F68}" type="pres">
      <dgm:prSet presAssocID="{598D9F4C-F182-4779-8665-CA1C1AF2C4FB}" presName="linearProcess" presStyleCnt="0"/>
      <dgm:spPr/>
    </dgm:pt>
    <dgm:pt modelId="{F8EDDF0E-042C-4401-925D-C25D88303EF1}" type="pres">
      <dgm:prSet presAssocID="{F2DC3C49-7797-4DFB-A4C0-A782227B4F2C}" presName="textNode" presStyleLbl="node1" presStyleIdx="0" presStyleCnt="3">
        <dgm:presLayoutVars>
          <dgm:bulletEnabled val="1"/>
        </dgm:presLayoutVars>
      </dgm:prSet>
      <dgm:spPr/>
    </dgm:pt>
    <dgm:pt modelId="{EB61BD91-6A44-4A67-ADF4-2CCDBC9FE3EF}" type="pres">
      <dgm:prSet presAssocID="{E6E5B25D-1F64-478B-92FC-FCA0251E730C}" presName="sibTrans" presStyleCnt="0"/>
      <dgm:spPr/>
    </dgm:pt>
    <dgm:pt modelId="{280952F9-61A7-4B53-89D9-946A4488907B}" type="pres">
      <dgm:prSet presAssocID="{4EEC4C08-C9D6-4453-990F-583232FFDA79}" presName="textNode" presStyleLbl="node1" presStyleIdx="1" presStyleCnt="3">
        <dgm:presLayoutVars>
          <dgm:bulletEnabled val="1"/>
        </dgm:presLayoutVars>
      </dgm:prSet>
      <dgm:spPr/>
    </dgm:pt>
    <dgm:pt modelId="{1BED1E49-9429-43DB-971A-8996D3B395F0}" type="pres">
      <dgm:prSet presAssocID="{364E98A1-8239-4828-984F-73DA10551AEF}" presName="sibTrans" presStyleCnt="0"/>
      <dgm:spPr/>
    </dgm:pt>
    <dgm:pt modelId="{E34E68A7-5B4C-47AD-B4AF-0EFF885F3487}" type="pres">
      <dgm:prSet presAssocID="{9B674DB7-BA85-47B5-9895-9E40CEAD102A}" presName="textNode" presStyleLbl="node1" presStyleIdx="2" presStyleCnt="3">
        <dgm:presLayoutVars>
          <dgm:bulletEnabled val="1"/>
        </dgm:presLayoutVars>
      </dgm:prSet>
      <dgm:spPr/>
    </dgm:pt>
  </dgm:ptLst>
  <dgm:cxnLst>
    <dgm:cxn modelId="{498F9B02-1EEF-4862-9ED9-A7D833DA234C}" srcId="{598D9F4C-F182-4779-8665-CA1C1AF2C4FB}" destId="{4EEC4C08-C9D6-4453-990F-583232FFDA79}" srcOrd="1" destOrd="0" parTransId="{39CC718C-FF6B-431E-BA3A-010F7AEE40C9}" sibTransId="{364E98A1-8239-4828-984F-73DA10551AEF}"/>
    <dgm:cxn modelId="{CA008973-C50B-4B96-B779-0424963B0CF2}" srcId="{598D9F4C-F182-4779-8665-CA1C1AF2C4FB}" destId="{9B674DB7-BA85-47B5-9895-9E40CEAD102A}" srcOrd="2" destOrd="0" parTransId="{AD5E2A14-D6AF-4013-8318-2EE66EFAE94B}" sibTransId="{7387C70D-0004-4E85-B565-79F14A35FFFB}"/>
    <dgm:cxn modelId="{5E2A7359-F6A3-498E-B8AF-832955E431E4}" type="presOf" srcId="{9B674DB7-BA85-47B5-9895-9E40CEAD102A}" destId="{E34E68A7-5B4C-47AD-B4AF-0EFF885F3487}" srcOrd="0" destOrd="0" presId="urn:microsoft.com/office/officeart/2005/8/layout/hProcess9"/>
    <dgm:cxn modelId="{983F93BD-615F-4DC2-8BC0-FE3567639E4B}" type="presOf" srcId="{598D9F4C-F182-4779-8665-CA1C1AF2C4FB}" destId="{DF6D59FA-4AB6-4529-910D-B4D76FA8133A}" srcOrd="0" destOrd="0" presId="urn:microsoft.com/office/officeart/2005/8/layout/hProcess9"/>
    <dgm:cxn modelId="{1ED1D9C3-0D4C-431B-8AAA-16F705157EE3}" type="presOf" srcId="{4EEC4C08-C9D6-4453-990F-583232FFDA79}" destId="{280952F9-61A7-4B53-89D9-946A4488907B}" srcOrd="0" destOrd="0" presId="urn:microsoft.com/office/officeart/2005/8/layout/hProcess9"/>
    <dgm:cxn modelId="{4114A1EF-C8B7-4A11-9122-04431AFDE5B5}" srcId="{598D9F4C-F182-4779-8665-CA1C1AF2C4FB}" destId="{F2DC3C49-7797-4DFB-A4C0-A782227B4F2C}" srcOrd="0" destOrd="0" parTransId="{9CB4694A-A9D2-476C-B90D-C2684D4367E1}" sibTransId="{E6E5B25D-1F64-478B-92FC-FCA0251E730C}"/>
    <dgm:cxn modelId="{90C9F6F8-B0D9-46C9-B14C-52EA04459AC2}" type="presOf" srcId="{F2DC3C49-7797-4DFB-A4C0-A782227B4F2C}" destId="{F8EDDF0E-042C-4401-925D-C25D88303EF1}" srcOrd="0" destOrd="0" presId="urn:microsoft.com/office/officeart/2005/8/layout/hProcess9"/>
    <dgm:cxn modelId="{7EA80312-6E66-419A-B6FD-B3BCEB0EA5AC}" type="presParOf" srcId="{DF6D59FA-4AB6-4529-910D-B4D76FA8133A}" destId="{21DCB0D5-8386-4862-833D-DE82341603FC}" srcOrd="0" destOrd="0" presId="urn:microsoft.com/office/officeart/2005/8/layout/hProcess9"/>
    <dgm:cxn modelId="{8A7EF023-FF24-4A74-97C3-6120A7F84DE2}" type="presParOf" srcId="{DF6D59FA-4AB6-4529-910D-B4D76FA8133A}" destId="{6B347DBC-AB06-41C5-AF74-6680DA9C8F68}" srcOrd="1" destOrd="0" presId="urn:microsoft.com/office/officeart/2005/8/layout/hProcess9"/>
    <dgm:cxn modelId="{9853220B-480E-4568-B096-3759989AB39F}" type="presParOf" srcId="{6B347DBC-AB06-41C5-AF74-6680DA9C8F68}" destId="{F8EDDF0E-042C-4401-925D-C25D88303EF1}" srcOrd="0" destOrd="0" presId="urn:microsoft.com/office/officeart/2005/8/layout/hProcess9"/>
    <dgm:cxn modelId="{2FAF8299-139B-4D91-AC1C-68A50938DB67}" type="presParOf" srcId="{6B347DBC-AB06-41C5-AF74-6680DA9C8F68}" destId="{EB61BD91-6A44-4A67-ADF4-2CCDBC9FE3EF}" srcOrd="1" destOrd="0" presId="urn:microsoft.com/office/officeart/2005/8/layout/hProcess9"/>
    <dgm:cxn modelId="{64A2CAB2-F798-421C-B3B9-28269ADC2806}" type="presParOf" srcId="{6B347DBC-AB06-41C5-AF74-6680DA9C8F68}" destId="{280952F9-61A7-4B53-89D9-946A4488907B}" srcOrd="2" destOrd="0" presId="urn:microsoft.com/office/officeart/2005/8/layout/hProcess9"/>
    <dgm:cxn modelId="{963AEAAE-0337-4D3B-BCDA-163D4B9B38C8}" type="presParOf" srcId="{6B347DBC-AB06-41C5-AF74-6680DA9C8F68}" destId="{1BED1E49-9429-43DB-971A-8996D3B395F0}" srcOrd="3" destOrd="0" presId="urn:microsoft.com/office/officeart/2005/8/layout/hProcess9"/>
    <dgm:cxn modelId="{EAB47FA1-B2C6-4FED-A259-EE1A4CD4E9BA}" type="presParOf" srcId="{6B347DBC-AB06-41C5-AF74-6680DA9C8F68}" destId="{E34E68A7-5B4C-47AD-B4AF-0EFF885F3487}" srcOrd="4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1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9C995F1-2304-4CF9-9491-2BE8613C0066}">
      <dsp:nvSpPr>
        <dsp:cNvPr id="0" name=""/>
        <dsp:cNvSpPr/>
      </dsp:nvSpPr>
      <dsp:spPr>
        <a:xfrm>
          <a:off x="60314" y="2709423"/>
          <a:ext cx="2315947" cy="833821"/>
        </a:xfrm>
        <a:prstGeom prst="homePlate">
          <a:avLst/>
        </a:prstGeom>
        <a:gradFill rotWithShape="0">
          <a:gsLst>
            <a:gs pos="0">
              <a:schemeClr val="accent2">
                <a:shade val="80000"/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7348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1869</a:t>
          </a:r>
        </a:p>
      </dsp:txBody>
      <dsp:txXfrm>
        <a:off x="60314" y="2709423"/>
        <a:ext cx="2107492" cy="833821"/>
      </dsp:txXfrm>
    </dsp:sp>
    <dsp:sp modelId="{05E0F058-1FB3-4E3E-904C-B8250E1ACC7C}">
      <dsp:nvSpPr>
        <dsp:cNvPr id="0" name=""/>
        <dsp:cNvSpPr/>
      </dsp:nvSpPr>
      <dsp:spPr>
        <a:xfrm>
          <a:off x="1579901" y="2709423"/>
          <a:ext cx="3692872" cy="833821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14010"/>
                <a:lumOff val="15876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-14010"/>
                <a:lumOff val="15876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-14010"/>
                <a:lumOff val="15876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Une adolescence inquiète</a:t>
          </a:r>
        </a:p>
      </dsp:txBody>
      <dsp:txXfrm>
        <a:off x="1996812" y="2709423"/>
        <a:ext cx="2859051" cy="833821"/>
      </dsp:txXfrm>
    </dsp:sp>
    <dsp:sp modelId="{2F52FA47-83E3-4C0B-A735-93001B6C2603}">
      <dsp:nvSpPr>
        <dsp:cNvPr id="0" name=""/>
        <dsp:cNvSpPr/>
      </dsp:nvSpPr>
      <dsp:spPr>
        <a:xfrm>
          <a:off x="4534199" y="2715657"/>
          <a:ext cx="3692872" cy="821353"/>
        </a:xfrm>
        <a:prstGeom prst="chevron">
          <a:avLst/>
        </a:prstGeom>
        <a:gradFill rotWithShape="0">
          <a:gsLst>
            <a:gs pos="0">
              <a:schemeClr val="accent2">
                <a:shade val="80000"/>
                <a:hueOff val="0"/>
                <a:satOff val="-28019"/>
                <a:lumOff val="3175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shade val="80000"/>
                <a:hueOff val="0"/>
                <a:satOff val="-28019"/>
                <a:lumOff val="3175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shade val="80000"/>
                <a:hueOff val="0"/>
                <a:satOff val="-28019"/>
                <a:lumOff val="3175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8011" tIns="58674" rIns="29337" bIns="58674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Le séjour à Biskra</a:t>
          </a:r>
        </a:p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200" kern="1200" dirty="0"/>
            <a:t>1893-1894</a:t>
          </a:r>
        </a:p>
      </dsp:txBody>
      <dsp:txXfrm>
        <a:off x="4944876" y="2715657"/>
        <a:ext cx="2871519" cy="82135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A0CBE5-D0BD-472A-9C60-D6D45110A43D}">
      <dsp:nvSpPr>
        <dsp:cNvPr id="0" name=""/>
        <dsp:cNvSpPr/>
      </dsp:nvSpPr>
      <dsp:spPr>
        <a:xfrm>
          <a:off x="4052" y="68117"/>
          <a:ext cx="1842439" cy="8481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La jeunesse impatiente</a:t>
          </a:r>
        </a:p>
      </dsp:txBody>
      <dsp:txXfrm>
        <a:off x="4052" y="68117"/>
        <a:ext cx="1842439" cy="565426"/>
      </dsp:txXfrm>
    </dsp:sp>
    <dsp:sp modelId="{A62D9B90-3EC5-46A6-BEF3-FFEDB6965BC3}">
      <dsp:nvSpPr>
        <dsp:cNvPr id="0" name=""/>
        <dsp:cNvSpPr/>
      </dsp:nvSpPr>
      <dsp:spPr>
        <a:xfrm>
          <a:off x="381419" y="633544"/>
          <a:ext cx="1842439" cy="1314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i="1" kern="1200" dirty="0"/>
            <a:t>Les nourritures terrestres</a:t>
          </a:r>
          <a:r>
            <a:rPr lang="fr-FR" sz="1500" i="0" kern="1200" dirty="0"/>
            <a:t>, 1897</a:t>
          </a:r>
          <a:endParaRPr lang="fr-FR" sz="1500" i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i="1" kern="1200" dirty="0"/>
            <a:t>L’Immoraliste</a:t>
          </a:r>
          <a:r>
            <a:rPr lang="fr-FR" sz="1500" i="0" kern="1200" dirty="0"/>
            <a:t>, 1902</a:t>
          </a:r>
          <a:endParaRPr lang="fr-FR" sz="1500" i="1" kern="1200" dirty="0"/>
        </a:p>
      </dsp:txBody>
      <dsp:txXfrm>
        <a:off x="419921" y="672046"/>
        <a:ext cx="1765435" cy="1237558"/>
      </dsp:txXfrm>
    </dsp:sp>
    <dsp:sp modelId="{B171915B-2705-4E99-B9EE-0DF909E07A04}">
      <dsp:nvSpPr>
        <dsp:cNvPr id="0" name=""/>
        <dsp:cNvSpPr/>
      </dsp:nvSpPr>
      <dsp:spPr>
        <a:xfrm>
          <a:off x="2125799" y="121473"/>
          <a:ext cx="592131" cy="4587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/>
        </a:p>
      </dsp:txBody>
      <dsp:txXfrm>
        <a:off x="2125799" y="213216"/>
        <a:ext cx="454517" cy="275228"/>
      </dsp:txXfrm>
    </dsp:sp>
    <dsp:sp modelId="{8C3FA717-0775-4B12-8B6A-DADF0FAA284F}">
      <dsp:nvSpPr>
        <dsp:cNvPr id="0" name=""/>
        <dsp:cNvSpPr/>
      </dsp:nvSpPr>
      <dsp:spPr>
        <a:xfrm>
          <a:off x="2963720" y="68117"/>
          <a:ext cx="1842439" cy="8481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La maturité inquiète</a:t>
          </a:r>
        </a:p>
      </dsp:txBody>
      <dsp:txXfrm>
        <a:off x="2963720" y="68117"/>
        <a:ext cx="1842439" cy="565426"/>
      </dsp:txXfrm>
    </dsp:sp>
    <dsp:sp modelId="{95991F91-5AB0-423E-A395-B3D95EC5643B}">
      <dsp:nvSpPr>
        <dsp:cNvPr id="0" name=""/>
        <dsp:cNvSpPr/>
      </dsp:nvSpPr>
      <dsp:spPr>
        <a:xfrm>
          <a:off x="3341087" y="633544"/>
          <a:ext cx="1842439" cy="1314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i="1" kern="1200" dirty="0"/>
            <a:t>La Porte étroite</a:t>
          </a:r>
          <a:r>
            <a:rPr lang="fr-FR" sz="1500" i="0" kern="1200" dirty="0"/>
            <a:t>, 1909</a:t>
          </a:r>
          <a:endParaRPr lang="fr-FR" sz="1500" i="1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i="1" kern="1200" dirty="0"/>
            <a:t>Les Faux-Monnayeurs</a:t>
          </a:r>
          <a:r>
            <a:rPr lang="fr-FR" sz="1500" i="0" kern="1200" dirty="0"/>
            <a:t>, 1925</a:t>
          </a:r>
          <a:endParaRPr lang="fr-FR" sz="1500" i="1" kern="1200" dirty="0"/>
        </a:p>
      </dsp:txBody>
      <dsp:txXfrm>
        <a:off x="3379589" y="672046"/>
        <a:ext cx="1765435" cy="1237558"/>
      </dsp:txXfrm>
    </dsp:sp>
    <dsp:sp modelId="{22E2F805-6D5C-4121-895B-1D6756EF7468}">
      <dsp:nvSpPr>
        <dsp:cNvPr id="0" name=""/>
        <dsp:cNvSpPr/>
      </dsp:nvSpPr>
      <dsp:spPr>
        <a:xfrm>
          <a:off x="5085467" y="121473"/>
          <a:ext cx="592131" cy="458714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fr-FR" sz="1200" kern="1200"/>
        </a:p>
      </dsp:txBody>
      <dsp:txXfrm>
        <a:off x="5085467" y="213216"/>
        <a:ext cx="454517" cy="275228"/>
      </dsp:txXfrm>
    </dsp:sp>
    <dsp:sp modelId="{21C4EBD8-D9A0-4102-AA27-EA7C60AEB87C}">
      <dsp:nvSpPr>
        <dsp:cNvPr id="0" name=""/>
        <dsp:cNvSpPr/>
      </dsp:nvSpPr>
      <dsp:spPr>
        <a:xfrm>
          <a:off x="5923389" y="68117"/>
          <a:ext cx="1842439" cy="84814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57150" numCol="1" spcCol="1270" anchor="t" anchorCtr="0">
          <a:noAutofit/>
        </a:bodyPr>
        <a:lstStyle/>
        <a:p>
          <a:pPr marL="0" lvl="0" indent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500" kern="1200" dirty="0"/>
            <a:t>La vieillesse apaisée</a:t>
          </a:r>
        </a:p>
      </dsp:txBody>
      <dsp:txXfrm>
        <a:off x="5923389" y="68117"/>
        <a:ext cx="1842439" cy="565426"/>
      </dsp:txXfrm>
    </dsp:sp>
    <dsp:sp modelId="{C2950F66-AB29-4B55-9322-9D89A6451DC6}">
      <dsp:nvSpPr>
        <dsp:cNvPr id="0" name=""/>
        <dsp:cNvSpPr/>
      </dsp:nvSpPr>
      <dsp:spPr>
        <a:xfrm>
          <a:off x="6300756" y="633544"/>
          <a:ext cx="1842439" cy="131456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680" tIns="106680" rIns="106680" bIns="106680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i="1" kern="1200" dirty="0"/>
            <a:t>Si le grain ne meurt</a:t>
          </a:r>
          <a:r>
            <a:rPr lang="fr-FR" sz="1500" kern="1200" dirty="0"/>
            <a:t>, 1926</a:t>
          </a: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fr-FR" sz="1500" i="1" kern="1200" dirty="0"/>
            <a:t>Journal</a:t>
          </a:r>
          <a:r>
            <a:rPr lang="fr-FR" sz="1500" kern="1200" dirty="0"/>
            <a:t>, 1889-1947</a:t>
          </a:r>
        </a:p>
      </dsp:txBody>
      <dsp:txXfrm>
        <a:off x="6339258" y="672046"/>
        <a:ext cx="1765435" cy="123755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DCB0D5-8386-4862-833D-DE82341603FC}">
      <dsp:nvSpPr>
        <dsp:cNvPr id="0" name=""/>
        <dsp:cNvSpPr/>
      </dsp:nvSpPr>
      <dsp:spPr>
        <a:xfrm>
          <a:off x="626469" y="0"/>
          <a:ext cx="7099988" cy="1008112"/>
        </a:xfrm>
        <a:prstGeom prst="rightArrow">
          <a:avLst/>
        </a:prstGeom>
        <a:solidFill>
          <a:schemeClr val="dk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8EDDF0E-042C-4401-925D-C25D88303EF1}">
      <dsp:nvSpPr>
        <dsp:cNvPr id="0" name=""/>
        <dsp:cNvSpPr/>
      </dsp:nvSpPr>
      <dsp:spPr>
        <a:xfrm>
          <a:off x="283053" y="302433"/>
          <a:ext cx="2505878" cy="40324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L’ivresse de la liberté</a:t>
          </a:r>
        </a:p>
      </dsp:txBody>
      <dsp:txXfrm>
        <a:off x="302738" y="322118"/>
        <a:ext cx="2466508" cy="363874"/>
      </dsp:txXfrm>
    </dsp:sp>
    <dsp:sp modelId="{280952F9-61A7-4B53-89D9-946A4488907B}">
      <dsp:nvSpPr>
        <dsp:cNvPr id="0" name=""/>
        <dsp:cNvSpPr/>
      </dsp:nvSpPr>
      <dsp:spPr>
        <a:xfrm>
          <a:off x="2923524" y="302433"/>
          <a:ext cx="2505878" cy="40324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Les contradictions </a:t>
          </a:r>
        </a:p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de l’expérience</a:t>
          </a:r>
        </a:p>
      </dsp:txBody>
      <dsp:txXfrm>
        <a:off x="2943209" y="322118"/>
        <a:ext cx="2466508" cy="363874"/>
      </dsp:txXfrm>
    </dsp:sp>
    <dsp:sp modelId="{E34E68A7-5B4C-47AD-B4AF-0EFF885F3487}">
      <dsp:nvSpPr>
        <dsp:cNvPr id="0" name=""/>
        <dsp:cNvSpPr/>
      </dsp:nvSpPr>
      <dsp:spPr>
        <a:xfrm>
          <a:off x="5563996" y="302433"/>
          <a:ext cx="2505878" cy="403244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900" kern="1200" dirty="0"/>
            <a:t>La connaissance de soi</a:t>
          </a:r>
        </a:p>
      </dsp:txBody>
      <dsp:txXfrm>
        <a:off x="5583681" y="322118"/>
        <a:ext cx="2466508" cy="36387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95581476-AABE-4240-A946-5E810D19E1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B79DD09-3415-42D7-874D-9A64DCEECEED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smtClean="0"/>
            </a:lvl1pPr>
          </a:lstStyle>
          <a:p>
            <a:pPr>
              <a:defRPr/>
            </a:pPr>
            <a:fld id="{4D3618E5-7594-40A5-B23E-E1808144ACEB}" type="datetimeFigureOut">
              <a:rPr lang="fr-FR"/>
              <a:pPr>
                <a:defRPr/>
              </a:pPr>
              <a:t>15/03/2020</a:t>
            </a:fld>
            <a:endParaRPr lang="fr-FR"/>
          </a:p>
        </p:txBody>
      </p:sp>
      <p:sp>
        <p:nvSpPr>
          <p:cNvPr id="4" name="Segnaposto immagine diapositiva 3">
            <a:extLst>
              <a:ext uri="{FF2B5EF4-FFF2-40B4-BE49-F238E27FC236}">
                <a16:creationId xmlns:a16="http://schemas.microsoft.com/office/drawing/2014/main" id="{6A82726B-C447-4F0A-99E1-C107250C4ED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90625" y="1243013"/>
            <a:ext cx="447675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r-FR" noProof="0"/>
          </a:p>
        </p:txBody>
      </p:sp>
      <p:sp>
        <p:nvSpPr>
          <p:cNvPr id="5" name="Segnaposto note 4">
            <a:extLst>
              <a:ext uri="{FF2B5EF4-FFF2-40B4-BE49-F238E27FC236}">
                <a16:creationId xmlns:a16="http://schemas.microsoft.com/office/drawing/2014/main" id="{C3AA92A9-AF76-46C8-A1AA-5BB8E76E62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786313"/>
            <a:ext cx="5486400" cy="391636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noProof="0"/>
              <a:t>Fare clic per modificare gli stili del testo dello schema</a:t>
            </a:r>
          </a:p>
          <a:p>
            <a:pPr lvl="1"/>
            <a:r>
              <a:rPr lang="it-IT" noProof="0"/>
              <a:t>Secondo livello</a:t>
            </a:r>
          </a:p>
          <a:p>
            <a:pPr lvl="2"/>
            <a:r>
              <a:rPr lang="it-IT" noProof="0"/>
              <a:t>Terzo livello</a:t>
            </a:r>
          </a:p>
          <a:p>
            <a:pPr lvl="3"/>
            <a:r>
              <a:rPr lang="it-IT" noProof="0"/>
              <a:t>Quarto livello</a:t>
            </a:r>
          </a:p>
          <a:p>
            <a:pPr lvl="4"/>
            <a:r>
              <a:rPr lang="it-IT" noProof="0"/>
              <a:t>Quinto livello</a:t>
            </a:r>
            <a:endParaRPr lang="fr-FR" noProof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26804B5B-8802-4621-8B11-CB8466CDE430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53F01D-3BD2-448A-8493-4FF338B9F86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9447213"/>
            <a:ext cx="2971800" cy="4984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smtClean="0"/>
            </a:lvl1pPr>
          </a:lstStyle>
          <a:p>
            <a:pPr>
              <a:defRPr/>
            </a:pPr>
            <a:fld id="{A9DD72CB-B172-493D-9351-94F22DAD7C02}" type="slidenum">
              <a:rPr lang="fr-FR"/>
              <a:pPr>
                <a:defRPr/>
              </a:pPr>
              <a:t>‹N›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egnaposto immagine diapositiva 1">
            <a:extLst>
              <a:ext uri="{FF2B5EF4-FFF2-40B4-BE49-F238E27FC236}">
                <a16:creationId xmlns:a16="http://schemas.microsoft.com/office/drawing/2014/main" id="{CD0EC93B-5223-446E-8514-B594B17A8C2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9" name="Segnaposto note 2">
            <a:extLst>
              <a:ext uri="{FF2B5EF4-FFF2-40B4-BE49-F238E27FC236}">
                <a16:creationId xmlns:a16="http://schemas.microsoft.com/office/drawing/2014/main" id="{8B8FC624-A4ED-4C63-A7E9-E2714B9A921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fr-FR" altLang="it-IT"/>
          </a:p>
        </p:txBody>
      </p:sp>
      <p:sp>
        <p:nvSpPr>
          <p:cNvPr id="4100" name="Segnaposto numero diapositiva 3">
            <a:extLst>
              <a:ext uri="{FF2B5EF4-FFF2-40B4-BE49-F238E27FC236}">
                <a16:creationId xmlns:a16="http://schemas.microsoft.com/office/drawing/2014/main" id="{A033401D-EBDF-4684-BA43-AD10340B055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A0F7672-7EB2-4B40-85E0-5E6BCDB86B4C}" type="slidenum">
              <a:rPr lang="fr-FR" altLang="it-IT"/>
              <a:pPr/>
              <a:t>1</a:t>
            </a:fld>
            <a:endParaRPr lang="fr-FR" alt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883CF74-9DD3-47A9-96A8-41746F00E45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904E2D5-4A4C-43A0-9AC9-D77B9F7C855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AD48177-CE53-4E7B-AC00-255E813C109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67A7A4-7539-4C8B-A368-1A34B85AAF42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4802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046C2B53-8629-4015-95CB-F1B228B817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1D8F602-D779-4F10-8A23-90C15C84C36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A2D781F-277A-46E1-A434-7A2288A767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3B825-4D22-4E1E-A694-9994BC22F568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38647395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B99D5FD-B5ED-451A-870F-B91C7A61685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C8B557C5-9E7E-4A2E-946C-7151DDA5F37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FE053CC1-1D9F-41DC-A9C2-228B80194C1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352436-0DDB-4F38-AA7C-81FBEE19AD8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750125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olo e testo sopra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9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6459307-122B-4386-8363-71C8E9F4571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B8129FC-ACF0-42F1-801B-5362BFD4231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A47FB46-3679-4B3E-BEEC-9B39A0297C1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3066BA-49F7-4559-B98A-DE9D7FA55FC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554951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D905EAF-982F-4773-A590-320A3601B48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D07616-4E4B-42E4-A5D9-7FB45495094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E131CD-B085-46BC-8EFB-15D0E9F3AE3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97AF87-55FF-4C69-B132-147DAF821EE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370107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olo, testo e 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5FC5EB8C-4FB6-4213-848A-D8D5964242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D062709-08CE-4ED5-B1EB-91FAF60FC07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E16DEEE-239D-436E-A415-178A8E6613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DC2E7-BF49-4779-BFAB-213CB1AEAB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489658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Tx" preserve="1">
  <p:cSld name="Titolo, contenuto 2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half" idx="3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46BBFC09-3DED-44DC-A8EC-5967B60AC0F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6A9EFCDA-9E39-4645-8FC1-767FE84C232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13EA7480-D3AA-4C44-A2F3-E9CFACBE88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5600A-8762-4125-BD59-6D5469FBEFE3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971162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490069D-1047-42BB-AE37-75C775EF20C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455FB5D-9024-4F9F-828E-AD8E9D99F6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668CA4A-60C9-4670-8FE8-CA20ABB20FC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A5A248-6528-495D-B3A5-EBCB4C7A07EB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3665311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78B7EAC-A60A-4D3F-B1AD-0A28FC839DC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EE6618A-8A41-43FB-AE6E-B14F7EB2658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625F5D3-710F-41B9-AF46-0598B9FC72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6D125-DCDC-4792-A649-85C3793046B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773884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17A23B8-D133-45A3-81F4-4F834A10C4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F228A9-1A54-4C3A-9511-DC16C6BAEC2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40623DE-FC7F-4A45-8583-777B897C7A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BA0193-F98E-4E06-9209-A42B629EF050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229336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0A94E794-37CD-4014-81A8-7E096C59FAD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D4BD4AC7-DEEC-449A-BA20-00DD378759F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7AE5920-B167-4F8C-87EC-6E42E02EE3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EB2151-2C5D-4D1E-9D3C-9F5E68C3B2FC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042348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120CAEA3-C936-4CB5-BE45-A4149D40391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B2EB917-1C36-43EF-B10D-B7D0A8858C1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5425BA00-80E4-493A-80F5-4474CFA13F8E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B20221-0513-4060-B2FB-3C15D89036D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5243641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271981C3-2C1A-41B0-9FC7-22CEEABF725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93F8A87-627A-4D6A-8C44-58149A59942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00BE1B09-9022-4EF5-9036-AA7AC4EBEC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06094D-B4E7-42F4-9E45-CB5F05C71456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6899607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CC0A492-1FA2-46A9-AC59-D937DF41D32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2E20AA19-CD83-495D-9348-1467C4541A4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D1506EA-F0BF-4952-ACAD-D4AAB5B7A04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03885E-488F-44F7-BCB4-79954C21B309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860430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D881D2-D684-4FA9-BCB5-F6D01A55785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F2FF156-F917-492D-AD5E-A16C7D4F53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ECFCBB1-CDAD-4FE1-B8B0-B3E4D26AD3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9C21F7-58E6-4E8E-BB67-B2E7A6C95031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2870796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91F9820-F174-40F6-A997-3A942E4CCE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A194CF65-2721-4BA2-9251-676D7E42B3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C01C679A-355A-4356-850B-6544B73DFBF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7B2D36D0-3F98-4220-BF88-38A95069966C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it-IT" altLang="it-IT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C5ED3DF2-D46B-438E-AD04-3BE2F9E18638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46883219-42EC-4291-AD6F-50917B26CED7}" type="slidenum">
              <a:rPr lang="it-IT" altLang="it-IT"/>
              <a:pPr>
                <a:defRPr/>
              </a:pPr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13" Type="http://schemas.openxmlformats.org/officeDocument/2006/relationships/diagramColors" Target="../diagrams/colors2.xml"/><Relationship Id="rId18" Type="http://schemas.openxmlformats.org/officeDocument/2006/relationships/diagramColors" Target="../diagrams/colors3.xml"/><Relationship Id="rId3" Type="http://schemas.openxmlformats.org/officeDocument/2006/relationships/audio" Target="../media/media2.m4a"/><Relationship Id="rId7" Type="http://schemas.openxmlformats.org/officeDocument/2006/relationships/diagramQuickStyle" Target="../diagrams/quickStyle1.xml"/><Relationship Id="rId12" Type="http://schemas.openxmlformats.org/officeDocument/2006/relationships/diagramQuickStyle" Target="../diagrams/quickStyle2.xml"/><Relationship Id="rId17" Type="http://schemas.openxmlformats.org/officeDocument/2006/relationships/diagramQuickStyle" Target="../diagrams/quickStyle3.xml"/><Relationship Id="rId2" Type="http://schemas.microsoft.com/office/2007/relationships/media" Target="../media/media2.m4a"/><Relationship Id="rId16" Type="http://schemas.openxmlformats.org/officeDocument/2006/relationships/diagramLayout" Target="../diagrams/layout3.xml"/><Relationship Id="rId20" Type="http://schemas.openxmlformats.org/officeDocument/2006/relationships/image" Target="../media/image2.png"/><Relationship Id="rId1" Type="http://schemas.openxmlformats.org/officeDocument/2006/relationships/tags" Target="../tags/tag1.xml"/><Relationship Id="rId6" Type="http://schemas.openxmlformats.org/officeDocument/2006/relationships/diagramLayout" Target="../diagrams/layout1.xml"/><Relationship Id="rId11" Type="http://schemas.openxmlformats.org/officeDocument/2006/relationships/diagramLayout" Target="../diagrams/layout2.xml"/><Relationship Id="rId5" Type="http://schemas.openxmlformats.org/officeDocument/2006/relationships/diagramData" Target="../diagrams/data1.xml"/><Relationship Id="rId15" Type="http://schemas.openxmlformats.org/officeDocument/2006/relationships/diagramData" Target="../diagrams/data3.xml"/><Relationship Id="rId10" Type="http://schemas.openxmlformats.org/officeDocument/2006/relationships/diagramData" Target="../diagrams/data2.xml"/><Relationship Id="rId19" Type="http://schemas.microsoft.com/office/2007/relationships/diagramDrawing" Target="../diagrams/drawing3.xml"/><Relationship Id="rId4" Type="http://schemas.openxmlformats.org/officeDocument/2006/relationships/slideLayout" Target="../slideLayouts/slideLayout2.xml"/><Relationship Id="rId9" Type="http://schemas.microsoft.com/office/2007/relationships/diagramDrawing" Target="../diagrams/drawing1.xml"/><Relationship Id="rId14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2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795F61D5-B74E-44AF-A7CF-C7BA9E73E7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André Gide (1869-1951)</a:t>
            </a:r>
          </a:p>
        </p:txBody>
      </p:sp>
      <p:pic>
        <p:nvPicPr>
          <p:cNvPr id="3075" name="Segnaposto contenuto 20">
            <a:extLst>
              <a:ext uri="{FF2B5EF4-FFF2-40B4-BE49-F238E27FC236}">
                <a16:creationId xmlns:a16="http://schemas.microsoft.com/office/drawing/2014/main" id="{870C33E0-44E0-4455-9669-D06339028A7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381250" y="2547938"/>
            <a:ext cx="4381500" cy="2628900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0E213C4-3BDC-4D29-BAEB-56453D8D2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AE27E4-E11E-4016-809B-F859DE4208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339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338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43A3160F-713E-4A7B-BA8D-4800F75217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i="1"/>
              <a:t>L’Immoraliste</a:t>
            </a:r>
          </a:p>
        </p:txBody>
      </p:sp>
      <p:sp>
        <p:nvSpPr>
          <p:cNvPr id="13315" name="Rectangle 3">
            <a:extLst>
              <a:ext uri="{FF2B5EF4-FFF2-40B4-BE49-F238E27FC236}">
                <a16:creationId xmlns:a16="http://schemas.microsoft.com/office/drawing/2014/main" id="{6CC6DDBA-3591-456B-9DF2-75DE389A77C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1902</a:t>
            </a:r>
          </a:p>
          <a:p>
            <a:pPr eaLnBrk="1" hangingPunct="1"/>
            <a:r>
              <a:rPr lang="it-IT" altLang="it-IT"/>
              <a:t>Un </a:t>
            </a:r>
            <a:r>
              <a:rPr lang="fr-FR" altLang="it-IT"/>
              <a:t>exergue</a:t>
            </a:r>
            <a:r>
              <a:rPr lang="it-IT" altLang="it-IT"/>
              <a:t> significatif:</a:t>
            </a:r>
          </a:p>
          <a:p>
            <a:pPr eaLnBrk="1" hangingPunct="1"/>
            <a:endParaRPr lang="it-IT" altLang="it-IT"/>
          </a:p>
          <a:p>
            <a:pPr eaLnBrk="1" hangingPunct="1"/>
            <a:r>
              <a:rPr lang="it-IT" altLang="it-IT"/>
              <a:t>Motivations… </a:t>
            </a:r>
          </a:p>
        </p:txBody>
      </p:sp>
      <p:pic>
        <p:nvPicPr>
          <p:cNvPr id="13316" name="Immagine 3">
            <a:extLst>
              <a:ext uri="{FF2B5EF4-FFF2-40B4-BE49-F238E27FC236}">
                <a16:creationId xmlns:a16="http://schemas.microsoft.com/office/drawing/2014/main" id="{ABE3B18E-E8C9-4CFA-B479-A1DF42E06D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25" y="1989138"/>
            <a:ext cx="287972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Immagine 5">
            <a:extLst>
              <a:ext uri="{FF2B5EF4-FFF2-40B4-BE49-F238E27FC236}">
                <a16:creationId xmlns:a16="http://schemas.microsoft.com/office/drawing/2014/main" id="{D3C2C087-2AD6-41C4-9502-E8EB164E46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962400"/>
            <a:ext cx="8291513" cy="299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8D405BA-8DDB-4100-81FC-F7F20C5013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D1DB78-BA9F-4854-B81E-E7B6BAC888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7086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olo 1">
            <a:extLst>
              <a:ext uri="{FF2B5EF4-FFF2-40B4-BE49-F238E27FC236}">
                <a16:creationId xmlns:a16="http://schemas.microsoft.com/office/drawing/2014/main" id="{D79FA6DC-EFF2-4F9C-AB21-52AE471970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it-IT"/>
              <a:t>Consignes</a:t>
            </a:r>
          </a:p>
        </p:txBody>
      </p:sp>
      <p:sp>
        <p:nvSpPr>
          <p:cNvPr id="14339" name="Segnaposto contenuto 2">
            <a:extLst>
              <a:ext uri="{FF2B5EF4-FFF2-40B4-BE49-F238E27FC236}">
                <a16:creationId xmlns:a16="http://schemas.microsoft.com/office/drawing/2014/main" id="{1D0D3DF0-0175-4DCF-B5F6-DC927217008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8229600" cy="1828800"/>
          </a:xfrm>
        </p:spPr>
        <p:txBody>
          <a:bodyPr/>
          <a:lstStyle/>
          <a:p>
            <a:r>
              <a:rPr lang="fr-FR" altLang="it-IT" dirty="0"/>
              <a:t>Lisez la Préface et donnez un titre à chaque paragraphe</a:t>
            </a:r>
          </a:p>
          <a:p>
            <a:r>
              <a:rPr lang="fr-FR" altLang="it-IT" dirty="0"/>
              <a:t>Quels sont les buts de l’écrivain?</a:t>
            </a:r>
          </a:p>
          <a:p>
            <a:endParaRPr lang="fr-FR" altLang="it-IT" dirty="0"/>
          </a:p>
          <a:p>
            <a:endParaRPr lang="fr-FR" altLang="it-IT" dirty="0"/>
          </a:p>
        </p:txBody>
      </p:sp>
      <p:sp>
        <p:nvSpPr>
          <p:cNvPr id="14340" name="CasellaDiTesto 3">
            <a:extLst>
              <a:ext uri="{FF2B5EF4-FFF2-40B4-BE49-F238E27FC236}">
                <a16:creationId xmlns:a16="http://schemas.microsoft.com/office/drawing/2014/main" id="{8F402E3D-59ED-4230-B82F-4280E40A59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9750" y="3860800"/>
            <a:ext cx="7993063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fr-FR" altLang="it-IT"/>
              <a:t>Envoyer à travers moodle </a:t>
            </a:r>
          </a:p>
          <a:p>
            <a:r>
              <a:rPr lang="fr-FR" altLang="it-IT"/>
              <a:t>Échéance: 17 mars 2020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5A2FFCD7-4172-4DC4-B771-014E4E1CC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3BB6398-F370-4B0F-9CA7-CACAF9480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32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D6F620C7-FDA0-492E-930E-A651FB5456E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Da un’educazione rigida all’emancipazione</a:t>
            </a:r>
          </a:p>
        </p:txBody>
      </p:sp>
      <p:graphicFrame>
        <p:nvGraphicFramePr>
          <p:cNvPr id="3" name="Diagramma 2">
            <a:extLst>
              <a:ext uri="{FF2B5EF4-FFF2-40B4-BE49-F238E27FC236}">
                <a16:creationId xmlns:a16="http://schemas.microsoft.com/office/drawing/2014/main" id="{151C293F-829C-4EF5-80F9-7BCEBF6C5000}"/>
              </a:ext>
            </a:extLst>
          </p:cNvPr>
          <p:cNvGraphicFramePr/>
          <p:nvPr/>
        </p:nvGraphicFramePr>
        <p:xfrm>
          <a:off x="457200" y="-951461"/>
          <a:ext cx="8229600" cy="62526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graphicFrame>
        <p:nvGraphicFramePr>
          <p:cNvPr id="5" name="Diagramma 4">
            <a:extLst>
              <a:ext uri="{FF2B5EF4-FFF2-40B4-BE49-F238E27FC236}">
                <a16:creationId xmlns:a16="http://schemas.microsoft.com/office/drawing/2014/main" id="{2CA059F3-EE05-45A3-A050-F1A58F13CF27}"/>
              </a:ext>
            </a:extLst>
          </p:cNvPr>
          <p:cNvGraphicFramePr/>
          <p:nvPr/>
        </p:nvGraphicFramePr>
        <p:xfrm>
          <a:off x="539552" y="3068960"/>
          <a:ext cx="8147248" cy="20162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0" r:lo="rId11" r:qs="rId12" r:cs="rId13"/>
          </a:graphicData>
        </a:graphic>
      </p:graphicFrame>
      <p:graphicFrame>
        <p:nvGraphicFramePr>
          <p:cNvPr id="7" name="Diagramma 6">
            <a:extLst>
              <a:ext uri="{FF2B5EF4-FFF2-40B4-BE49-F238E27FC236}">
                <a16:creationId xmlns:a16="http://schemas.microsoft.com/office/drawing/2014/main" id="{178E3661-8683-47B3-99C5-6602BE067109}"/>
              </a:ext>
            </a:extLst>
          </p:cNvPr>
          <p:cNvGraphicFramePr/>
          <p:nvPr/>
        </p:nvGraphicFramePr>
        <p:xfrm>
          <a:off x="395536" y="5445224"/>
          <a:ext cx="8352928" cy="10081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5" r:lo="rId16" r:qs="rId17" r:cs="rId18"/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80ECA516-C928-4173-BB28-D0BAFF08FD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15E8333-4F1C-49E7-88F7-1A7D0736BD4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7991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26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273110B6-100F-469F-8C85-BD329F4120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ln>
            <a:solidFill>
              <a:srgbClr val="92D050"/>
            </a:solidFill>
            <a:miter lim="800000"/>
            <a:headEnd/>
            <a:tailEnd/>
          </a:ln>
        </p:spPr>
        <p:txBody>
          <a:bodyPr/>
          <a:lstStyle/>
          <a:p>
            <a:pPr eaLnBrk="1" hangingPunct="1"/>
            <a:r>
              <a:rPr lang="it-IT" altLang="it-IT" i="1"/>
              <a:t>Les nourritures terrestres</a:t>
            </a:r>
            <a:endParaRPr lang="it-IT" altLang="it-IT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65F6C0A9-0839-4655-8551-EE0B051103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4983163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it-IT" altLang="it-IT" dirty="0"/>
              <a:t>1897: </a:t>
            </a:r>
            <a:r>
              <a:rPr lang="it-IT" altLang="it-IT" dirty="0" err="1"/>
              <a:t>trois</a:t>
            </a:r>
            <a:r>
              <a:rPr lang="it-IT" altLang="it-IT" dirty="0"/>
              <a:t> </a:t>
            </a:r>
            <a:r>
              <a:rPr lang="it-IT" altLang="it-IT" dirty="0" err="1"/>
              <a:t>ans</a:t>
            </a:r>
            <a:r>
              <a:rPr lang="it-IT" altLang="it-IT" dirty="0"/>
              <a:t> </a:t>
            </a:r>
            <a:r>
              <a:rPr lang="it-IT" altLang="it-IT" dirty="0" err="1"/>
              <a:t>après</a:t>
            </a:r>
            <a:r>
              <a:rPr lang="it-IT" altLang="it-IT" dirty="0"/>
              <a:t> le voyage en Afrique </a:t>
            </a:r>
            <a:r>
              <a:rPr lang="it-IT" altLang="it-IT" dirty="0" err="1"/>
              <a:t>du</a:t>
            </a:r>
            <a:r>
              <a:rPr lang="it-IT" altLang="it-IT" dirty="0"/>
              <a:t> Nord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dirty="0" err="1"/>
              <a:t>Ivresse</a:t>
            </a:r>
            <a:r>
              <a:rPr lang="it-IT" altLang="it-IT" dirty="0"/>
              <a:t> de liberté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dirty="0"/>
              <a:t>Prose </a:t>
            </a:r>
            <a:r>
              <a:rPr lang="it-IT" altLang="it-IT" dirty="0" err="1"/>
              <a:t>lyrique</a:t>
            </a:r>
            <a:r>
              <a:rPr lang="it-IT" altLang="it-IT" dirty="0"/>
              <a:t>:</a:t>
            </a:r>
          </a:p>
          <a:p>
            <a:pPr eaLnBrk="1" hangingPunct="1">
              <a:lnSpc>
                <a:spcPct val="90000"/>
              </a:lnSpc>
            </a:pPr>
            <a:r>
              <a:rPr lang="it-IT" altLang="it-IT" dirty="0" err="1"/>
              <a:t>Influence</a:t>
            </a:r>
            <a:r>
              <a:rPr lang="it-IT" altLang="it-IT" dirty="0"/>
              <a:t> </a:t>
            </a:r>
            <a:r>
              <a:rPr lang="it-IT" altLang="it-IT" dirty="0" err="1"/>
              <a:t>du</a:t>
            </a:r>
            <a:r>
              <a:rPr lang="it-IT" altLang="it-IT" dirty="0"/>
              <a:t> </a:t>
            </a:r>
            <a:r>
              <a:rPr lang="it-IT" altLang="it-IT" dirty="0" err="1"/>
              <a:t>Naturisme</a:t>
            </a:r>
            <a:endParaRPr lang="it-IT" altLang="it-IT" dirty="0"/>
          </a:p>
          <a:p>
            <a:pPr marL="800100" lvl="2" indent="0" eaLnBrk="1" hangingPunct="1">
              <a:lnSpc>
                <a:spcPct val="90000"/>
              </a:lnSpc>
              <a:buFontTx/>
              <a:buNone/>
            </a:pPr>
            <a:r>
              <a:rPr lang="it-IT" altLang="it-IT" dirty="0"/>
              <a:t>L’</a:t>
            </a:r>
            <a:r>
              <a:rPr lang="it-IT" altLang="it-IT" dirty="0" err="1"/>
              <a:t>écrivain</a:t>
            </a:r>
            <a:r>
              <a:rPr lang="it-IT" altLang="it-IT" dirty="0"/>
              <a:t> s’</a:t>
            </a:r>
            <a:r>
              <a:rPr lang="it-IT" altLang="it-IT" dirty="0" err="1"/>
              <a:t>adresse</a:t>
            </a:r>
            <a:r>
              <a:rPr lang="it-IT" altLang="it-IT" dirty="0"/>
              <a:t> à un </a:t>
            </a:r>
            <a:r>
              <a:rPr lang="it-IT" altLang="it-IT" dirty="0" err="1"/>
              <a:t>jeune</a:t>
            </a:r>
            <a:r>
              <a:rPr lang="it-IT" altLang="it-IT" dirty="0"/>
              <a:t> </a:t>
            </a:r>
            <a:r>
              <a:rPr lang="it-IT" altLang="it-IT" dirty="0" err="1"/>
              <a:t>homme</a:t>
            </a:r>
            <a:r>
              <a:rPr lang="it-IT" altLang="it-IT" dirty="0"/>
              <a:t> (</a:t>
            </a:r>
            <a:r>
              <a:rPr lang="it-IT" altLang="it-IT" dirty="0" err="1"/>
              <a:t>Nathanaël</a:t>
            </a:r>
            <a:r>
              <a:rPr lang="it-IT" altLang="it-IT" dirty="0"/>
              <a:t>)</a:t>
            </a:r>
          </a:p>
          <a:p>
            <a:pPr marL="800100" lvl="2" indent="0" eaLnBrk="1" hangingPunct="1">
              <a:lnSpc>
                <a:spcPct val="90000"/>
              </a:lnSpc>
              <a:buFontTx/>
              <a:buNone/>
            </a:pPr>
            <a:r>
              <a:rPr lang="it-IT" altLang="it-IT" dirty="0" err="1"/>
              <a:t>But</a:t>
            </a:r>
            <a:r>
              <a:rPr lang="it-IT" altLang="it-IT" dirty="0"/>
              <a:t>: lui </a:t>
            </a:r>
            <a:r>
              <a:rPr lang="it-IT" altLang="it-IT" dirty="0" err="1"/>
              <a:t>révéler</a:t>
            </a:r>
            <a:r>
              <a:rPr lang="it-IT" altLang="it-IT" dirty="0"/>
              <a:t> la vie </a:t>
            </a:r>
            <a:r>
              <a:rPr lang="it-IT" altLang="it-IT" dirty="0" err="1"/>
              <a:t>véritable</a:t>
            </a:r>
            <a:r>
              <a:rPr lang="it-IT" altLang="it-IT" dirty="0"/>
              <a:t> </a:t>
            </a:r>
            <a:r>
              <a:rPr lang="it-IT" altLang="it-IT" dirty="0" err="1"/>
              <a:t>au</a:t>
            </a:r>
            <a:r>
              <a:rPr lang="it-IT" altLang="it-IT" dirty="0"/>
              <a:t> </a:t>
            </a:r>
            <a:r>
              <a:rPr lang="it-IT" altLang="it-IT" dirty="0" err="1"/>
              <a:t>contact</a:t>
            </a:r>
            <a:r>
              <a:rPr lang="it-IT" altLang="it-IT" dirty="0"/>
              <a:t> de la terre et de </a:t>
            </a:r>
            <a:r>
              <a:rPr lang="it-IT" altLang="it-IT" dirty="0" err="1"/>
              <a:t>ses</a:t>
            </a:r>
            <a:r>
              <a:rPr lang="it-IT" altLang="it-IT" dirty="0"/>
              <a:t> </a:t>
            </a:r>
            <a:r>
              <a:rPr lang="it-IT" altLang="it-IT" dirty="0" err="1"/>
              <a:t>joies</a:t>
            </a:r>
            <a:endParaRPr lang="it-IT" altLang="it-IT" dirty="0"/>
          </a:p>
          <a:p>
            <a:pPr marL="800100" lvl="2" indent="0" eaLnBrk="1" hangingPunct="1">
              <a:lnSpc>
                <a:spcPct val="90000"/>
              </a:lnSpc>
              <a:buFontTx/>
              <a:buNone/>
            </a:pPr>
            <a:r>
              <a:rPr lang="it-IT" altLang="it-IT" dirty="0" err="1"/>
              <a:t>Exaltation</a:t>
            </a:r>
            <a:r>
              <a:rPr lang="it-IT" altLang="it-IT" dirty="0"/>
              <a:t> </a:t>
            </a:r>
            <a:r>
              <a:rPr lang="it-IT" altLang="it-IT" dirty="0" err="1"/>
              <a:t>du</a:t>
            </a:r>
            <a:r>
              <a:rPr lang="it-IT" altLang="it-IT" dirty="0"/>
              <a:t> </a:t>
            </a:r>
            <a:r>
              <a:rPr lang="it-IT" altLang="it-IT" dirty="0" err="1"/>
              <a:t>désir</a:t>
            </a:r>
            <a:r>
              <a:rPr lang="it-IT" altLang="it-IT" dirty="0"/>
              <a:t>, </a:t>
            </a:r>
            <a:r>
              <a:rPr lang="it-IT" altLang="it-IT" dirty="0" err="1"/>
              <a:t>fière</a:t>
            </a:r>
            <a:r>
              <a:rPr lang="it-IT" altLang="it-IT" dirty="0"/>
              <a:t> de </a:t>
            </a:r>
            <a:r>
              <a:rPr lang="it-IT" altLang="it-IT" dirty="0" err="1"/>
              <a:t>l’attente</a:t>
            </a:r>
            <a:r>
              <a:rPr lang="it-IT" altLang="it-IT" dirty="0"/>
              <a:t>, </a:t>
            </a:r>
            <a:r>
              <a:rPr lang="it-IT" altLang="it-IT" dirty="0" err="1"/>
              <a:t>enthousiasme</a:t>
            </a:r>
            <a:r>
              <a:rPr lang="it-IT" altLang="it-IT" dirty="0"/>
              <a:t>.</a:t>
            </a:r>
          </a:p>
          <a:p>
            <a:pPr marL="800100" lvl="2" indent="0" eaLnBrk="1" hangingPunct="1">
              <a:lnSpc>
                <a:spcPct val="90000"/>
              </a:lnSpc>
              <a:buFontTx/>
              <a:buNone/>
            </a:pPr>
            <a:r>
              <a:rPr lang="it-IT" altLang="it-IT" dirty="0" err="1"/>
              <a:t>Evocation</a:t>
            </a:r>
            <a:r>
              <a:rPr lang="it-IT" altLang="it-IT" dirty="0"/>
              <a:t> </a:t>
            </a:r>
            <a:r>
              <a:rPr lang="it-IT" altLang="it-IT" dirty="0" err="1"/>
              <a:t>des</a:t>
            </a:r>
            <a:r>
              <a:rPr lang="it-IT" altLang="it-IT" dirty="0"/>
              <a:t> </a:t>
            </a:r>
            <a:r>
              <a:rPr lang="it-IT" altLang="it-IT" dirty="0" err="1"/>
              <a:t>découvertes</a:t>
            </a:r>
            <a:r>
              <a:rPr lang="it-IT" altLang="it-IT" dirty="0"/>
              <a:t> et souvenirs </a:t>
            </a:r>
            <a:r>
              <a:rPr lang="it-IT" altLang="it-IT" dirty="0" err="1"/>
              <a:t>du</a:t>
            </a:r>
            <a:r>
              <a:rPr lang="it-IT" altLang="it-IT" dirty="0"/>
              <a:t> </a:t>
            </a:r>
            <a:r>
              <a:rPr lang="it-IT" altLang="it-IT" dirty="0" err="1"/>
              <a:t>paradis</a:t>
            </a:r>
            <a:r>
              <a:rPr lang="it-IT" altLang="it-IT" dirty="0"/>
              <a:t> </a:t>
            </a:r>
            <a:r>
              <a:rPr lang="it-IT" altLang="it-IT" dirty="0" err="1"/>
              <a:t>africain</a:t>
            </a:r>
            <a:r>
              <a:rPr lang="it-IT" altLang="it-IT" dirty="0"/>
              <a:t>.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7F78D1B4-5CB0-4D4D-966F-962308C795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6005405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E5C14C3D-3331-4B6B-9096-42B244751A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9884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>
            <a:extLst>
              <a:ext uri="{FF2B5EF4-FFF2-40B4-BE49-F238E27FC236}">
                <a16:creationId xmlns:a16="http://schemas.microsoft.com/office/drawing/2014/main" id="{68CDF3FB-5988-4E01-95FD-8A43C20527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i="1"/>
              <a:t>L’Immoraliste</a:t>
            </a:r>
          </a:p>
        </p:txBody>
      </p:sp>
      <p:sp>
        <p:nvSpPr>
          <p:cNvPr id="7171" name="Rectangle 3">
            <a:extLst>
              <a:ext uri="{FF2B5EF4-FFF2-40B4-BE49-F238E27FC236}">
                <a16:creationId xmlns:a16="http://schemas.microsoft.com/office/drawing/2014/main" id="{CEB91F9E-BEC3-4C81-AB40-C7963DC76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it-IT" altLang="it-IT"/>
              <a:t>1902</a:t>
            </a:r>
          </a:p>
          <a:p>
            <a:pPr eaLnBrk="1" hangingPunct="1"/>
            <a:r>
              <a:rPr lang="it-IT" altLang="it-IT"/>
              <a:t>Récit en partie autobiographique</a:t>
            </a:r>
          </a:p>
        </p:txBody>
      </p:sp>
      <p:pic>
        <p:nvPicPr>
          <p:cNvPr id="7172" name="Immagine 2">
            <a:extLst>
              <a:ext uri="{FF2B5EF4-FFF2-40B4-BE49-F238E27FC236}">
                <a16:creationId xmlns:a16="http://schemas.microsoft.com/office/drawing/2014/main" id="{F4B4F0A6-76AB-49A7-8108-ADB85F7E29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2781300"/>
            <a:ext cx="7272337" cy="302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CD95A2E-7002-4186-BC48-4DF9A647D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31428B1-DF97-44B0-8977-EC25D379CBA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12417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>
            <a:extLst>
              <a:ext uri="{FF2B5EF4-FFF2-40B4-BE49-F238E27FC236}">
                <a16:creationId xmlns:a16="http://schemas.microsoft.com/office/drawing/2014/main" id="{B81BBD48-E0FC-49D5-AF44-11412D2B349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La Porte étroite</a:t>
            </a:r>
          </a:p>
        </p:txBody>
      </p:sp>
      <p:sp>
        <p:nvSpPr>
          <p:cNvPr id="8195" name="Rectangle 3">
            <a:extLst>
              <a:ext uri="{FF2B5EF4-FFF2-40B4-BE49-F238E27FC236}">
                <a16:creationId xmlns:a16="http://schemas.microsoft.com/office/drawing/2014/main" id="{0C22500B-29B2-44F0-8226-107208D5C50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it-IT" altLang="it-IT"/>
              <a:t>1909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/>
              <a:t>Alissa ≠ Michel</a:t>
            </a:r>
          </a:p>
          <a:p>
            <a:pPr eaLnBrk="1" hangingPunct="1">
              <a:lnSpc>
                <a:spcPct val="80000"/>
              </a:lnSpc>
            </a:pPr>
            <a:r>
              <a:rPr lang="it-IT" altLang="it-IT"/>
              <a:t>Alissa aime Jerome mais refuse le plaisir pour «entrer par la porte étroite» (Luc 13:24)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1FD5E2C-75D3-4C5F-87C1-B8949DD145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4E04B327-DC3C-4C2F-A0BF-6EB518E9EF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5999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olo 1">
            <a:extLst>
              <a:ext uri="{FF2B5EF4-FFF2-40B4-BE49-F238E27FC236}">
                <a16:creationId xmlns:a16="http://schemas.microsoft.com/office/drawing/2014/main" id="{A9CD737A-801B-4112-9755-B6AA2458A7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it-IT"/>
              <a:t>Les Faux-Monnayeurs</a:t>
            </a:r>
          </a:p>
        </p:txBody>
      </p:sp>
      <p:sp>
        <p:nvSpPr>
          <p:cNvPr id="9219" name="Segnaposto testo 2">
            <a:extLst>
              <a:ext uri="{FF2B5EF4-FFF2-40B4-BE49-F238E27FC236}">
                <a16:creationId xmlns:a16="http://schemas.microsoft.com/office/drawing/2014/main" id="{A6C627CE-73F4-4091-ADFD-06EE45BA560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fr-FR" altLang="it-IT"/>
              <a:t>1925</a:t>
            </a:r>
          </a:p>
          <a:p>
            <a:r>
              <a:rPr lang="fr-FR" altLang="it-IT"/>
              <a:t>Vision ample de la société</a:t>
            </a:r>
          </a:p>
          <a:p>
            <a:r>
              <a:rPr lang="fr-FR" altLang="it-IT"/>
              <a:t>Réflexion approfondie sur la morale et l’esthétique</a:t>
            </a:r>
          </a:p>
        </p:txBody>
      </p:sp>
      <p:pic>
        <p:nvPicPr>
          <p:cNvPr id="9220" name="Segnaposto contenuto 5">
            <a:extLst>
              <a:ext uri="{FF2B5EF4-FFF2-40B4-BE49-F238E27FC236}">
                <a16:creationId xmlns:a16="http://schemas.microsoft.com/office/drawing/2014/main" id="{F5462AA9-D5D1-4439-98EB-F8CA37F664B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838" y="4076700"/>
            <a:ext cx="1319212" cy="2187575"/>
          </a:xfr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4D78BF5F-EFCA-4970-A448-39A2187EBD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C5BD8FD-8EBF-4B6D-A47E-0C9F601369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32447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10FF0996-9453-4DAF-9FE5-40F79AD90E9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it-IT" altLang="it-IT" sz="4000"/>
              <a:t>La formazione di uno spirito anticolonialista</a:t>
            </a:r>
          </a:p>
        </p:txBody>
      </p:sp>
      <p:sp>
        <p:nvSpPr>
          <p:cNvPr id="2082" name="Rectangle 34">
            <a:extLst>
              <a:ext uri="{FF2B5EF4-FFF2-40B4-BE49-F238E27FC236}">
                <a16:creationId xmlns:a16="http://schemas.microsoft.com/office/drawing/2014/main" id="{82BF6FE6-33A9-4848-A9F1-2FF4032DDD47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>
          <a:xfrm>
            <a:off x="323850" y="1700213"/>
            <a:ext cx="8229600" cy="144145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it-IT" altLang="it-IT" sz="2800" dirty="0"/>
              <a:t>André Gide, </a:t>
            </a:r>
            <a:r>
              <a:rPr lang="it-IT" altLang="it-IT" sz="2800" i="1" dirty="0"/>
              <a:t>Voyage </a:t>
            </a:r>
            <a:r>
              <a:rPr lang="it-IT" altLang="it-IT" sz="2800" i="1" dirty="0" err="1"/>
              <a:t>au</a:t>
            </a:r>
            <a:r>
              <a:rPr lang="it-IT" altLang="it-IT" sz="2800" i="1" dirty="0"/>
              <a:t> Congo</a:t>
            </a:r>
            <a:r>
              <a:rPr lang="it-IT" altLang="it-IT" sz="2800" dirty="0"/>
              <a:t>, 1927</a:t>
            </a:r>
          </a:p>
          <a:p>
            <a:pPr lvl="1" eaLnBrk="1" hangingPunct="1">
              <a:buFontTx/>
              <a:buNone/>
            </a:pPr>
            <a:r>
              <a:rPr lang="it-IT" altLang="it-IT" sz="2400" dirty="0" err="1"/>
              <a:t>description</a:t>
            </a:r>
            <a:r>
              <a:rPr lang="it-IT" altLang="it-IT" sz="2400" dirty="0"/>
              <a:t> virulente </a:t>
            </a:r>
            <a:r>
              <a:rPr lang="it-IT" altLang="it-IT" sz="2400" dirty="0" err="1"/>
              <a:t>des</a:t>
            </a:r>
            <a:r>
              <a:rPr lang="it-IT" altLang="it-IT" sz="2400" dirty="0"/>
              <a:t> relations </a:t>
            </a:r>
            <a:r>
              <a:rPr lang="it-IT" altLang="it-IT" sz="2400" dirty="0" err="1"/>
              <a:t>que</a:t>
            </a:r>
            <a:r>
              <a:rPr lang="it-IT" altLang="it-IT" sz="2400" dirty="0"/>
              <a:t> </a:t>
            </a:r>
            <a:r>
              <a:rPr lang="it-IT" altLang="it-IT" sz="2400" dirty="0" err="1"/>
              <a:t>les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Français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ont</a:t>
            </a:r>
            <a:r>
              <a:rPr lang="it-IT" altLang="it-IT" sz="2400" dirty="0"/>
              <a:t> </a:t>
            </a:r>
            <a:r>
              <a:rPr lang="it-IT" altLang="it-IT" sz="2400" dirty="0" err="1"/>
              <a:t>avec</a:t>
            </a:r>
            <a:r>
              <a:rPr lang="it-IT" altLang="it-IT" sz="2400" dirty="0"/>
              <a:t> le </a:t>
            </a:r>
            <a:r>
              <a:rPr lang="it-IT" altLang="it-IT" sz="2400" dirty="0" err="1"/>
              <a:t>pays</a:t>
            </a:r>
            <a:r>
              <a:rPr lang="it-IT" altLang="it-IT" sz="2400" dirty="0"/>
              <a:t> </a:t>
            </a:r>
            <a:r>
              <a:rPr lang="it-IT" altLang="it-IT" sz="2400" dirty="0" err="1"/>
              <a:t>colonisé</a:t>
            </a:r>
            <a:r>
              <a:rPr lang="it-IT" altLang="it-IT" sz="2400" dirty="0"/>
              <a:t> </a:t>
            </a:r>
          </a:p>
          <a:p>
            <a:pPr lvl="1" eaLnBrk="1" hangingPunct="1">
              <a:buFontTx/>
              <a:buNone/>
            </a:pPr>
            <a:endParaRPr lang="it-IT" altLang="it-IT" sz="2400" dirty="0"/>
          </a:p>
        </p:txBody>
      </p:sp>
      <p:graphicFrame>
        <p:nvGraphicFramePr>
          <p:cNvPr id="2089" name="Group 41">
            <a:extLst>
              <a:ext uri="{FF2B5EF4-FFF2-40B4-BE49-F238E27FC236}">
                <a16:creationId xmlns:a16="http://schemas.microsoft.com/office/drawing/2014/main" id="{897DBAEC-954F-437F-A988-D26873C03978}"/>
              </a:ext>
            </a:extLst>
          </p:cNvPr>
          <p:cNvGraphicFramePr>
            <a:graphicFrameLocks noGrp="1"/>
          </p:cNvGraphicFramePr>
          <p:nvPr>
            <p:ph sz="half" idx="2"/>
          </p:nvPr>
        </p:nvGraphicFramePr>
        <p:xfrm>
          <a:off x="457200" y="3284538"/>
          <a:ext cx="8229600" cy="2727325"/>
        </p:xfrm>
        <a:graphic>
          <a:graphicData uri="http://schemas.openxmlformats.org/drawingml/2006/table">
            <a:tbl>
              <a:tblPr/>
              <a:tblGrid>
                <a:gridCol w="8229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272732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VOYAGE AU CONGO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b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19 Juillet 1925 - 20 fevrier 1926</a:t>
                      </a:r>
                      <a:r>
                        <a:rPr kumimoji="0" lang="it-IT" altLang="it-IT" sz="1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"- Qu'est-ce que vous allez chercher là bas ?</a:t>
                      </a:r>
                      <a:r>
                        <a:rPr kumimoji="0" lang="it-IT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it-IT" altLang="it-IT" sz="1800" b="1" i="1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 J'attends d'être là bas pour le savoir. Je me suis précipité dans ce voyage comme Curtius dans le gouffre. Il ne me semble déjà plus que je l'aie voulu ( encore que depuis des mois ma volonté se soit tendue vers lui); mais plutôt qu'il s'est imposé à moi comme une fatalité inéluctable </a:t>
                      </a:r>
                      <a:r>
                        <a:rPr kumimoji="0" lang="it-IT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br>
                        <a:rPr kumimoji="0" lang="it-IT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</a:br>
                      <a:r>
                        <a:rPr kumimoji="0" lang="it-IT" altLang="it-IT" sz="1800" b="1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- comme tous les événements importants de ma vie. "</a:t>
                      </a:r>
                      <a:r>
                        <a:rPr kumimoji="0" lang="it-IT" altLang="it-IT" sz="1800" b="0" i="1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 </a:t>
                      </a:r>
                      <a:endParaRPr kumimoji="0" lang="it-IT" altLang="it-IT" sz="18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8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anose="020B0604020202020204" pitchFamily="34" charset="0"/>
                        </a:rPr>
                        <a:t>André Gide.</a:t>
                      </a:r>
                    </a:p>
                  </a:txBody>
                  <a:tcPr marL="90000" marR="90000" marT="46804" marB="46804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CCE7144C-311E-432C-8B64-CA57E5A5D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EE27533-8FE7-4003-99B0-CFCA2E11677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 advTm="138539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208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08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050" grpId="0"/>
      <p:bldP spid="208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olo 1">
            <a:extLst>
              <a:ext uri="{FF2B5EF4-FFF2-40B4-BE49-F238E27FC236}">
                <a16:creationId xmlns:a16="http://schemas.microsoft.com/office/drawing/2014/main" id="{DA9AF41B-1CA6-4C6F-B63F-5213EEA063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br>
              <a:rPr lang="fr-FR" altLang="it-IT"/>
            </a:br>
            <a:r>
              <a:rPr lang="fr-FR" altLang="it-IT"/>
              <a:t>La morale. </a:t>
            </a:r>
            <a:br>
              <a:rPr lang="fr-FR" altLang="it-IT"/>
            </a:br>
            <a:r>
              <a:rPr lang="fr-FR" altLang="it-IT"/>
              <a:t>Un motif de fond</a:t>
            </a:r>
            <a:br>
              <a:rPr lang="fr-FR" altLang="it-IT"/>
            </a:br>
            <a:endParaRPr lang="fr-FR" altLang="it-IT"/>
          </a:p>
        </p:txBody>
      </p:sp>
      <p:sp>
        <p:nvSpPr>
          <p:cNvPr id="11267" name="Segnaposto contenuto 3">
            <a:extLst>
              <a:ext uri="{FF2B5EF4-FFF2-40B4-BE49-F238E27FC236}">
                <a16:creationId xmlns:a16="http://schemas.microsoft.com/office/drawing/2014/main" id="{EF6777E4-FABB-4ECC-BEC3-BEE99F2AB6F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FR" altLang="it-IT"/>
              <a:t>Les Nourritures terrestres: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it-IT"/>
              <a:t>évangile de la libération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it-IT"/>
              <a:t>exaltation du plaisir des sens</a:t>
            </a:r>
          </a:p>
          <a:p>
            <a:pPr lvl="4">
              <a:buFont typeface="Wingdings" panose="05000000000000000000" pitchFamily="2" charset="2"/>
              <a:buChar char="ü"/>
            </a:pPr>
            <a:r>
              <a:rPr lang="fr-FR" altLang="it-IT"/>
              <a:t>De la juissance de toutes choses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altLang="it-IT"/>
              <a:t>L’Immoraliste: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it-IT"/>
              <a:t>Revendication du désir ardent de viovre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it-IT"/>
              <a:t>Mise en évidence des limites de ce désir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altLang="it-IT"/>
              <a:t>La Porte étroite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it-IT"/>
              <a:t>Le misticisme  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37C14A38-AFAC-4CF9-9DF7-290ABF2664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39825A9-60C0-4F29-BAF3-C12F8DFFFE8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83216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olo 1">
            <a:extLst>
              <a:ext uri="{FF2B5EF4-FFF2-40B4-BE49-F238E27FC236}">
                <a16:creationId xmlns:a16="http://schemas.microsoft.com/office/drawing/2014/main" id="{DC100D1B-7A64-476E-B710-7B9F69CF93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44450"/>
            <a:ext cx="8229600" cy="792163"/>
          </a:xfrm>
        </p:spPr>
        <p:txBody>
          <a:bodyPr/>
          <a:lstStyle/>
          <a:p>
            <a:br>
              <a:rPr lang="fr-FR" altLang="it-IT"/>
            </a:br>
            <a:br>
              <a:rPr lang="fr-FR" altLang="it-IT"/>
            </a:br>
            <a:r>
              <a:rPr lang="fr-FR" altLang="it-IT"/>
              <a:t>La morale </a:t>
            </a:r>
            <a:br>
              <a:rPr lang="fr-FR" altLang="it-IT"/>
            </a:br>
            <a:br>
              <a:rPr lang="fr-FR" altLang="it-IT"/>
            </a:br>
            <a:endParaRPr lang="fr-FR" altLang="it-IT"/>
          </a:p>
        </p:txBody>
      </p:sp>
      <p:sp>
        <p:nvSpPr>
          <p:cNvPr id="12291" name="Segnaposto contenuto 3">
            <a:extLst>
              <a:ext uri="{FF2B5EF4-FFF2-40B4-BE49-F238E27FC236}">
                <a16:creationId xmlns:a16="http://schemas.microsoft.com/office/drawing/2014/main" id="{AFBB2534-2144-4209-A2F8-4FF74ABD82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836613"/>
            <a:ext cx="8229600" cy="5289550"/>
          </a:xfrm>
        </p:spPr>
        <p:txBody>
          <a:bodyPr/>
          <a:lstStyle/>
          <a:p>
            <a:pPr>
              <a:buFont typeface="Wingdings" panose="05000000000000000000" pitchFamily="2" charset="2"/>
              <a:buChar char="ü"/>
            </a:pPr>
            <a:r>
              <a:rPr lang="fr-FR" altLang="it-IT"/>
              <a:t>Les Caves du Vatican (1914): 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it-IT"/>
              <a:t>L’acte gratuit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altLang="it-IT"/>
              <a:t>Si le grain ne meurt: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it-IT"/>
              <a:t>Sincérité qui fait scandale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it-IT"/>
              <a:t>Récit autobiographique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fr-FR" altLang="it-IT"/>
              <a:t>Les Faux-Monnayeurs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it-IT"/>
              <a:t>La forme romanesque bouleversée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it-IT"/>
              <a:t>Renouvellement de la technique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fr-FR" altLang="it-IT"/>
              <a:t>Anticipation du Nouveau roman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9973D889-4446-4061-8F03-DB87EB61B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8500" y="6032500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708C03A-DDD7-4EDB-B86A-1863C0946B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 spd="slow" advTm="26209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8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6"/>
</p:tagLst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652</TotalTime>
  <Words>425</Words>
  <Application>Microsoft Office PowerPoint</Application>
  <PresentationFormat>Presentazione su schermo (4:3)</PresentationFormat>
  <Paragraphs>77</Paragraphs>
  <Slides>11</Slides>
  <Notes>1</Notes>
  <HiddenSlides>0</HiddenSlides>
  <MMClips>11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11</vt:i4>
      </vt:variant>
    </vt:vector>
  </HeadingPairs>
  <TitlesOfParts>
    <vt:vector size="15" baseType="lpstr">
      <vt:lpstr>Arial</vt:lpstr>
      <vt:lpstr>Calibri</vt:lpstr>
      <vt:lpstr>Wingdings</vt:lpstr>
      <vt:lpstr>Struttura predefinita</vt:lpstr>
      <vt:lpstr>André Gide (1869-1951)</vt:lpstr>
      <vt:lpstr>Da un’educazione rigida all’emancipazione</vt:lpstr>
      <vt:lpstr>Les nourritures terrestres</vt:lpstr>
      <vt:lpstr>L’Immoraliste</vt:lpstr>
      <vt:lpstr>La Porte étroite</vt:lpstr>
      <vt:lpstr>Les Faux-Monnayeurs</vt:lpstr>
      <vt:lpstr>La formazione di uno spirito anticolonialista</vt:lpstr>
      <vt:lpstr> La morale.  Un motif de fond </vt:lpstr>
      <vt:lpstr>  La morale   </vt:lpstr>
      <vt:lpstr>L’Immoraliste</vt:lpstr>
      <vt:lpstr>Consignes</vt:lpstr>
    </vt:vector>
  </TitlesOfParts>
  <Company>Università degli Studi di Trieste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creazione</dc:title>
  <dc:creator>Dott. Anna Zoppellari</dc:creator>
  <cp:lastModifiedBy>Anna Zoppellari</cp:lastModifiedBy>
  <cp:revision>48</cp:revision>
  <cp:lastPrinted>2020-03-14T17:40:27Z</cp:lastPrinted>
  <dcterms:created xsi:type="dcterms:W3CDTF">2008-04-12T12:43:21Z</dcterms:created>
  <dcterms:modified xsi:type="dcterms:W3CDTF">2020-03-15T09:20:03Z</dcterms:modified>
</cp:coreProperties>
</file>