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65" r:id="rId2"/>
    <p:sldId id="283" r:id="rId3"/>
    <p:sldId id="284" r:id="rId4"/>
    <p:sldId id="266" r:id="rId5"/>
    <p:sldId id="267" r:id="rId6"/>
    <p:sldId id="268" r:id="rId7"/>
    <p:sldId id="269" r:id="rId8"/>
    <p:sldId id="262" r:id="rId9"/>
    <p:sldId id="272" r:id="rId1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842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-112" normalizeH="0" baseline="0">
        <a:ln>
          <a:noFill/>
        </a:ln>
        <a:solidFill>
          <a:schemeClr val="accent1">
            <a:hueOff val="54750"/>
            <a:satOff val="-1697"/>
            <a:lumOff val="-18038"/>
          </a:schemeClr>
        </a:solidFill>
        <a:effectLst/>
        <a:uFillTx/>
        <a:latin typeface="Candara"/>
        <a:ea typeface="Candara"/>
        <a:cs typeface="Candara"/>
        <a:sym typeface="Candara"/>
      </a:defRPr>
    </a:lvl1pPr>
    <a:lvl2pPr marL="0" marR="0" indent="228600" algn="l" defTabSz="5842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-112" normalizeH="0" baseline="0">
        <a:ln>
          <a:noFill/>
        </a:ln>
        <a:solidFill>
          <a:schemeClr val="accent1">
            <a:hueOff val="54750"/>
            <a:satOff val="-1697"/>
            <a:lumOff val="-18038"/>
          </a:schemeClr>
        </a:solidFill>
        <a:effectLst/>
        <a:uFillTx/>
        <a:latin typeface="Candara"/>
        <a:ea typeface="Candara"/>
        <a:cs typeface="Candara"/>
        <a:sym typeface="Candara"/>
      </a:defRPr>
    </a:lvl2pPr>
    <a:lvl3pPr marL="0" marR="0" indent="457200" algn="l" defTabSz="5842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-112" normalizeH="0" baseline="0">
        <a:ln>
          <a:noFill/>
        </a:ln>
        <a:solidFill>
          <a:schemeClr val="accent1">
            <a:hueOff val="54750"/>
            <a:satOff val="-1697"/>
            <a:lumOff val="-18038"/>
          </a:schemeClr>
        </a:solidFill>
        <a:effectLst/>
        <a:uFillTx/>
        <a:latin typeface="Candara"/>
        <a:ea typeface="Candara"/>
        <a:cs typeface="Candara"/>
        <a:sym typeface="Candara"/>
      </a:defRPr>
    </a:lvl3pPr>
    <a:lvl4pPr marL="0" marR="0" indent="685800" algn="l" defTabSz="5842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-112" normalizeH="0" baseline="0">
        <a:ln>
          <a:noFill/>
        </a:ln>
        <a:solidFill>
          <a:schemeClr val="accent1">
            <a:hueOff val="54750"/>
            <a:satOff val="-1697"/>
            <a:lumOff val="-18038"/>
          </a:schemeClr>
        </a:solidFill>
        <a:effectLst/>
        <a:uFillTx/>
        <a:latin typeface="Candara"/>
        <a:ea typeface="Candara"/>
        <a:cs typeface="Candara"/>
        <a:sym typeface="Candara"/>
      </a:defRPr>
    </a:lvl4pPr>
    <a:lvl5pPr marL="0" marR="0" indent="914400" algn="l" defTabSz="5842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-112" normalizeH="0" baseline="0">
        <a:ln>
          <a:noFill/>
        </a:ln>
        <a:solidFill>
          <a:schemeClr val="accent1">
            <a:hueOff val="54750"/>
            <a:satOff val="-1697"/>
            <a:lumOff val="-18038"/>
          </a:schemeClr>
        </a:solidFill>
        <a:effectLst/>
        <a:uFillTx/>
        <a:latin typeface="Candara"/>
        <a:ea typeface="Candara"/>
        <a:cs typeface="Candara"/>
        <a:sym typeface="Candara"/>
      </a:defRPr>
    </a:lvl5pPr>
    <a:lvl6pPr marL="0" marR="0" indent="1143000" algn="l" defTabSz="5842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-112" normalizeH="0" baseline="0">
        <a:ln>
          <a:noFill/>
        </a:ln>
        <a:solidFill>
          <a:schemeClr val="accent1">
            <a:hueOff val="54750"/>
            <a:satOff val="-1697"/>
            <a:lumOff val="-18038"/>
          </a:schemeClr>
        </a:solidFill>
        <a:effectLst/>
        <a:uFillTx/>
        <a:latin typeface="Candara"/>
        <a:ea typeface="Candara"/>
        <a:cs typeface="Candara"/>
        <a:sym typeface="Candara"/>
      </a:defRPr>
    </a:lvl6pPr>
    <a:lvl7pPr marL="0" marR="0" indent="1371600" algn="l" defTabSz="5842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-112" normalizeH="0" baseline="0">
        <a:ln>
          <a:noFill/>
        </a:ln>
        <a:solidFill>
          <a:schemeClr val="accent1">
            <a:hueOff val="54750"/>
            <a:satOff val="-1697"/>
            <a:lumOff val="-18038"/>
          </a:schemeClr>
        </a:solidFill>
        <a:effectLst/>
        <a:uFillTx/>
        <a:latin typeface="Candara"/>
        <a:ea typeface="Candara"/>
        <a:cs typeface="Candara"/>
        <a:sym typeface="Candara"/>
      </a:defRPr>
    </a:lvl7pPr>
    <a:lvl8pPr marL="0" marR="0" indent="1600200" algn="l" defTabSz="5842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-112" normalizeH="0" baseline="0">
        <a:ln>
          <a:noFill/>
        </a:ln>
        <a:solidFill>
          <a:schemeClr val="accent1">
            <a:hueOff val="54750"/>
            <a:satOff val="-1697"/>
            <a:lumOff val="-18038"/>
          </a:schemeClr>
        </a:solidFill>
        <a:effectLst/>
        <a:uFillTx/>
        <a:latin typeface="Candara"/>
        <a:ea typeface="Candara"/>
        <a:cs typeface="Candara"/>
        <a:sym typeface="Candara"/>
      </a:defRPr>
    </a:lvl8pPr>
    <a:lvl9pPr marL="0" marR="0" indent="1828800" algn="l" defTabSz="5842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-112" normalizeH="0" baseline="0">
        <a:ln>
          <a:noFill/>
        </a:ln>
        <a:solidFill>
          <a:schemeClr val="accent1">
            <a:hueOff val="54750"/>
            <a:satOff val="-1697"/>
            <a:lumOff val="-18038"/>
          </a:schemeClr>
        </a:solidFill>
        <a:effectLst/>
        <a:uFillTx/>
        <a:latin typeface="Candara"/>
        <a:ea typeface="Candara"/>
        <a:cs typeface="Candara"/>
        <a:sym typeface="Candara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>
        <a:fontRef idx="minor">
          <a:srgbClr val="6D6A67"/>
        </a:fontRef>
        <a:srgbClr val="6D6A67"/>
      </a:tcTxStyle>
      <a:tcStyle>
        <a:tcBdr>
          <a:left>
            <a:ln w="12700" cap="flat">
              <a:solidFill>
                <a:srgbClr val="7695B6"/>
              </a:solidFill>
              <a:prstDash val="solid"/>
              <a:miter lim="400000"/>
            </a:ln>
          </a:left>
          <a:right>
            <a:ln w="12700" cap="flat">
              <a:solidFill>
                <a:srgbClr val="7695B6"/>
              </a:solidFill>
              <a:prstDash val="solid"/>
              <a:miter lim="400000"/>
            </a:ln>
          </a:right>
          <a:top>
            <a:ln w="12700" cap="flat">
              <a:solidFill>
                <a:srgbClr val="7695B6"/>
              </a:solidFill>
              <a:prstDash val="solid"/>
              <a:miter lim="400000"/>
            </a:ln>
          </a:top>
          <a:bottom>
            <a:ln w="12700" cap="flat">
              <a:solidFill>
                <a:srgbClr val="7695B6"/>
              </a:solidFill>
              <a:prstDash val="solid"/>
              <a:miter lim="400000"/>
            </a:ln>
          </a:bottom>
          <a:insideH>
            <a:ln w="12700" cap="flat">
              <a:solidFill>
                <a:srgbClr val="7695B6"/>
              </a:solidFill>
              <a:prstDash val="solid"/>
              <a:miter lim="400000"/>
            </a:ln>
          </a:insideH>
          <a:insideV>
            <a:ln w="12700" cap="flat">
              <a:solidFill>
                <a:srgbClr val="7695B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>
        <a:fontRef idx="minor">
          <a:srgbClr val="F6F4EF"/>
        </a:fontRef>
        <a:srgbClr val="F6F4EF"/>
      </a:tcTxStyle>
      <a:tcStyle>
        <a:tcBdr>
          <a:left>
            <a:ln w="12700" cap="flat">
              <a:solidFill>
                <a:srgbClr val="7695B6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D6D3CB">
                  <a:alpha val="85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D6D3CB">
                  <a:alpha val="85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D6D3CB">
                  <a:alpha val="85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695B6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>
        <a:fontRef idx="minor">
          <a:srgbClr val="6D6A67"/>
        </a:fontRef>
        <a:srgbClr val="6D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7695B6"/>
              </a:solidFill>
              <a:prstDash val="solid"/>
              <a:miter lim="400000"/>
            </a:ln>
          </a:top>
          <a:bottom>
            <a:ln w="12700" cap="flat">
              <a:solidFill>
                <a:srgbClr val="7695B6"/>
              </a:solidFill>
              <a:prstDash val="solid"/>
              <a:miter lim="400000"/>
            </a:ln>
          </a:bottom>
          <a:insideH>
            <a:ln w="12700" cap="flat">
              <a:solidFill>
                <a:srgbClr val="7695B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>
        <a:fontRef idx="minor">
          <a:srgbClr val="F6F4EF"/>
        </a:fontRef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695B6"/>
              </a:solidFill>
              <a:prstDash val="solid"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solidFill>
                <a:srgbClr val="7695B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Ref idx="minor">
          <a:srgbClr val="6D6A67"/>
        </a:fontRef>
        <a:srgbClr val="6D6A67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EEBE2">
              <a:alpha val="85000"/>
            </a:srgbClr>
          </a:solidFill>
        </a:fill>
      </a:tcStyle>
    </a:band2H>
    <a:firstCol>
      <a:tcTxStyle>
        <a:fontRef idx="minor">
          <a:srgbClr val="F6F4EF"/>
        </a:fontRef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>
        <a:fontRef idx="minor">
          <a:srgbClr val="6D6A67"/>
        </a:fontRef>
        <a:srgbClr val="6D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>
        <a:fontRef idx="minor">
          <a:srgbClr val="F6F4EF"/>
        </a:fontRef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Ref idx="minor">
          <a:srgbClr val="6D6A67"/>
        </a:fontRef>
        <a:srgbClr val="6D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15F5C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615F5C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615F5C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BD8CD">
              <a:alpha val="85000"/>
            </a:srgbClr>
          </a:solidFill>
        </a:fill>
      </a:tcStyle>
    </a:band2H>
    <a:firstCol>
      <a:tcTxStyle>
        <a:fontRef idx="minor">
          <a:srgbClr val="6D6A67"/>
        </a:fontRef>
        <a:srgbClr val="6D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15F5C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615F5C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615F5C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EEBE2">
              <a:alpha val="85000"/>
            </a:srgbClr>
          </a:solidFill>
        </a:fill>
      </a:tcStyle>
    </a:firstCol>
    <a:lastRow>
      <a:tcTxStyle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>
        <a:fontRef idx="minor">
          <a:srgbClr val="6D6A67"/>
        </a:fontRef>
        <a:srgbClr val="6D6A67"/>
      </a:tcTxStyle>
      <a:tcStyle>
        <a:tcBdr>
          <a:left>
            <a:ln w="12700" cap="flat">
              <a:solidFill>
                <a:srgbClr val="A8A49D"/>
              </a:solidFill>
              <a:prstDash val="solid"/>
              <a:miter lim="400000"/>
            </a:ln>
          </a:left>
          <a:right>
            <a:ln w="12700" cap="flat">
              <a:solidFill>
                <a:srgbClr val="A8A49D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A8A49D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4C1BA">
              <a:alpha val="85000"/>
            </a:srgbClr>
          </a:solidFill>
        </a:fill>
      </a:tcStyle>
    </a:band2H>
    <a:firstCol>
      <a:tcTxStyle>
        <a:fontRef idx="minor">
          <a:srgbClr val="F6F4EF"/>
        </a:fontRef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>
        <a:fontRef idx="minor">
          <a:srgbClr val="F6F4EF"/>
        </a:fontRef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>
        <a:fontRef idx="minor">
          <a:srgbClr val="F6F4EF"/>
        </a:fontRef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>
        <a:fontRef idx="minor">
          <a:srgbClr val="6D6A67"/>
        </a:fontRef>
        <a:srgbClr val="6D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EEBE2">
              <a:alpha val="85000"/>
            </a:srgbClr>
          </a:solidFill>
        </a:fill>
      </a:tcStyle>
    </a:band2H>
    <a:firstCol>
      <a:tcTxStyle>
        <a:fontRef idx="minor">
          <a:srgbClr val="F6F4EF"/>
        </a:fontRef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D6D3CB"/>
              </a:solidFill>
              <a:prstDash val="solid"/>
              <a:miter lim="400000"/>
            </a:ln>
          </a:insideV>
        </a:tcBdr>
        <a:fill>
          <a:solidFill>
            <a:srgbClr val="8C8982"/>
          </a:solidFill>
        </a:fill>
      </a:tcStyle>
    </a:firstCol>
    <a:lastRow>
      <a:tcTxStyle>
        <a:fontRef idx="minor">
          <a:srgbClr val="F6F4EF"/>
        </a:fontRef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D6D3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8A49D"/>
          </a:solidFill>
        </a:fill>
      </a:tcStyle>
    </a:lastRow>
    <a:firstRow>
      <a:tcTxStyle>
        <a:fontRef idx="minor">
          <a:srgbClr val="F6F4EF"/>
        </a:fontRef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D6D3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8A49D"/>
          </a:solidFill>
        </a:fill>
      </a:tcStyle>
    </a:firstRow>
  </a:tblStyle>
  <a:tblStyle styleId="{2708684C-4D16-4618-839F-0558EEFCDFE6}" styleName="">
    <a:tblBg/>
    <a:wholeTbl>
      <a:tcTxStyle>
        <a:fontRef idx="minor">
          <a:srgbClr val="6D6A67"/>
        </a:fontRef>
        <a:srgbClr val="6D6A67"/>
      </a:tcTxStyle>
      <a:tcStyle>
        <a:tcBdr>
          <a:left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EEBE2">
              <a:alpha val="85000"/>
            </a:srgbClr>
          </a:solidFill>
        </a:fill>
      </a:tcStyle>
    </a:band2H>
    <a:firstCol>
      <a:tcTxStyle>
        <a:fontRef idx="minor">
          <a:srgbClr val="6D6A67"/>
        </a:fontRef>
        <a:srgbClr val="6D6A67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D6D3CB"/>
              </a:solidFill>
              <a:prstDash val="solid"/>
              <a:miter lim="400000"/>
            </a:ln>
          </a:right>
          <a:top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D6D3CB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>
        <a:fontRef idx="minor">
          <a:srgbClr val="6D6A67"/>
        </a:fontRef>
        <a:srgbClr val="6D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D6D3CB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3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>
        <a:fontRef idx="minor">
          <a:srgbClr val="6D6A67"/>
        </a:fontRef>
        <a:srgbClr val="6D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D6D3CB"/>
              </a:solidFill>
              <a:prstDash val="solid"/>
              <a:miter lim="400000"/>
            </a:ln>
          </a:bottom>
          <a:insideH>
            <a:ln w="25400" cap="flat">
              <a:solidFill>
                <a:srgbClr val="D6D3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chemeClr val="accent1">
            <a:hueOff val="54750"/>
            <a:satOff val="-1697"/>
            <a:lumOff val="-18038"/>
          </a:schemeClr>
        </a:fontRef>
        <a:schemeClr val="accent1">
          <a:hueOff val="54750"/>
          <a:satOff val="-1697"/>
          <a:lumOff val="-18038"/>
        </a:schemeClr>
      </a:tcTxStyle>
      <a:tcStyle>
        <a:tcBdr>
          <a:left>
            <a:ln w="12700" cap="flat">
              <a:solidFill>
                <a:srgbClr val="7695B6"/>
              </a:solidFill>
              <a:prstDash val="solid"/>
              <a:miter lim="400000"/>
            </a:ln>
          </a:left>
          <a:right>
            <a:ln w="12700" cap="flat">
              <a:solidFill>
                <a:srgbClr val="7695B6"/>
              </a:solidFill>
              <a:prstDash val="solid"/>
              <a:miter lim="400000"/>
            </a:ln>
          </a:right>
          <a:top>
            <a:ln w="12700" cap="flat">
              <a:solidFill>
                <a:srgbClr val="7695B6"/>
              </a:solidFill>
              <a:prstDash val="solid"/>
              <a:miter lim="400000"/>
            </a:ln>
          </a:top>
          <a:bottom>
            <a:ln w="12700" cap="flat">
              <a:solidFill>
                <a:srgbClr val="7695B6"/>
              </a:solidFill>
              <a:prstDash val="solid"/>
              <a:miter lim="400000"/>
            </a:ln>
          </a:bottom>
          <a:insideH>
            <a:ln w="12700" cap="flat">
              <a:solidFill>
                <a:srgbClr val="7695B6"/>
              </a:solidFill>
              <a:prstDash val="solid"/>
              <a:miter lim="400000"/>
            </a:ln>
          </a:insideH>
          <a:insideV>
            <a:ln w="12700" cap="flat">
              <a:solidFill>
                <a:srgbClr val="7695B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6F4EF"/>
        </a:fontRef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7695B6"/>
              </a:solidFill>
              <a:prstDash val="solid"/>
              <a:miter lim="400000"/>
            </a:ln>
          </a:right>
          <a:top>
            <a:ln w="12700" cap="flat">
              <a:solidFill>
                <a:srgbClr val="7695B6"/>
              </a:solidFill>
              <a:prstDash val="solid"/>
              <a:miter lim="400000"/>
            </a:ln>
          </a:top>
          <a:bottom>
            <a:ln w="12700" cap="flat">
              <a:solidFill>
                <a:srgbClr val="7695B6"/>
              </a:solidFill>
              <a:prstDash val="solid"/>
              <a:miter lim="400000"/>
            </a:ln>
          </a:bottom>
          <a:insideH>
            <a:ln w="12700" cap="flat">
              <a:solidFill>
                <a:srgbClr val="7695B6"/>
              </a:solidFill>
              <a:prstDash val="solid"/>
              <a:miter lim="400000"/>
            </a:ln>
          </a:insideH>
          <a:insideV>
            <a:ln w="12700" cap="flat">
              <a:solidFill>
                <a:srgbClr val="7695B6"/>
              </a:solidFill>
              <a:prstDash val="solid"/>
              <a:miter lim="400000"/>
            </a:ln>
          </a:insideV>
        </a:tcBdr>
        <a:fill>
          <a:solidFill>
            <a:srgbClr val="9ABDE9"/>
          </a:solidFill>
        </a:fill>
      </a:tcStyle>
    </a:firstCol>
    <a:lastRow>
      <a:tcTxStyle b="off" i="off">
        <a:fontRef idx="minor">
          <a:srgbClr val="F6F4EF"/>
        </a:fontRef>
        <a:srgbClr val="F6F4EF"/>
      </a:tcTxStyle>
      <a:tcStyle>
        <a:tcBdr>
          <a:left>
            <a:ln w="12700" cap="flat">
              <a:solidFill>
                <a:srgbClr val="7695B6"/>
              </a:solidFill>
              <a:prstDash val="solid"/>
              <a:miter lim="400000"/>
            </a:ln>
          </a:left>
          <a:right>
            <a:ln w="12700" cap="flat">
              <a:solidFill>
                <a:srgbClr val="7695B6"/>
              </a:solidFill>
              <a:prstDash val="solid"/>
              <a:miter lim="400000"/>
            </a:ln>
          </a:right>
          <a:top>
            <a:ln w="12700" cap="flat">
              <a:solidFill>
                <a:srgbClr val="7695B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7695B6"/>
              </a:solidFill>
              <a:prstDash val="solid"/>
              <a:miter lim="400000"/>
            </a:ln>
          </a:insideH>
          <a:insideV>
            <a:ln w="12700" cap="flat">
              <a:solidFill>
                <a:srgbClr val="7695B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109193"/>
              <a:satOff val="-4874"/>
              <a:lumOff val="12971"/>
            </a:schemeClr>
          </a:solidFill>
        </a:fill>
      </a:tcStyle>
    </a:lastRow>
    <a:firstRow>
      <a:tcTxStyle b="off" i="off">
        <a:fontRef idx="minor">
          <a:srgbClr val="F6F4EF"/>
        </a:fontRef>
        <a:srgbClr val="F6F4EF"/>
      </a:tcTxStyle>
      <a:tcStyle>
        <a:tcBdr>
          <a:left>
            <a:ln w="12700" cap="flat">
              <a:solidFill>
                <a:srgbClr val="7695B6"/>
              </a:solidFill>
              <a:prstDash val="solid"/>
              <a:miter lim="400000"/>
            </a:ln>
          </a:left>
          <a:right>
            <a:ln w="12700" cap="flat">
              <a:solidFill>
                <a:srgbClr val="7695B6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7695B6"/>
              </a:solidFill>
              <a:prstDash val="solid"/>
              <a:miter lim="400000"/>
            </a:ln>
          </a:bottom>
          <a:insideH>
            <a:ln w="12700" cap="flat">
              <a:solidFill>
                <a:srgbClr val="7695B6"/>
              </a:solidFill>
              <a:prstDash val="solid"/>
              <a:miter lim="400000"/>
            </a:ln>
          </a:insideH>
          <a:insideV>
            <a:ln w="12700" cap="flat">
              <a:solidFill>
                <a:srgbClr val="7695B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109193"/>
              <a:satOff val="-4874"/>
              <a:lumOff val="12971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1"/>
  </p:normalViewPr>
  <p:slideViewPr>
    <p:cSldViewPr snapToGrid="0">
      <p:cViewPr varScale="1">
        <p:scale>
          <a:sx n="75" d="100"/>
          <a:sy n="75" d="100"/>
        </p:scale>
        <p:origin x="1768" y="184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1027244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765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6"/>
          <p:cNvGrpSpPr/>
          <p:nvPr/>
        </p:nvGrpSpPr>
        <p:grpSpPr>
          <a:xfrm>
            <a:off x="406400" y="8623300"/>
            <a:ext cx="12192001" cy="50927"/>
            <a:chOff x="0" y="0"/>
            <a:chExt cx="12192000" cy="50926"/>
          </a:xfrm>
        </p:grpSpPr>
        <p:sp>
          <p:nvSpPr>
            <p:cNvPr id="14" name="Shape 14"/>
            <p:cNvSpPr/>
            <p:nvPr/>
          </p:nvSpPr>
          <p:spPr>
            <a:xfrm>
              <a:off x="0" y="0"/>
              <a:ext cx="12192001" cy="127"/>
            </a:xfrm>
            <a:prstGeom prst="line">
              <a:avLst/>
            </a:prstGeom>
            <a:noFill/>
            <a:ln w="12700" cap="flat">
              <a:solidFill>
                <a:schemeClr val="accent1">
                  <a:hueOff val="109193"/>
                  <a:satOff val="-4874"/>
                  <a:lumOff val="1297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457200">
                <a:lnSpc>
                  <a:spcPct val="100000"/>
                </a:lnSpc>
                <a:defRPr sz="1200" spc="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5" name="Shape 15"/>
            <p:cNvSpPr/>
            <p:nvPr/>
          </p:nvSpPr>
          <p:spPr>
            <a:xfrm>
              <a:off x="0" y="50800"/>
              <a:ext cx="12192001" cy="127"/>
            </a:xfrm>
            <a:prstGeom prst="line">
              <a:avLst/>
            </a:prstGeom>
            <a:noFill/>
            <a:ln w="12700" cap="flat">
              <a:solidFill>
                <a:schemeClr val="accent1">
                  <a:hueOff val="109193"/>
                  <a:satOff val="-4874"/>
                  <a:lumOff val="1297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457200">
                <a:lnSpc>
                  <a:spcPct val="100000"/>
                </a:lnSpc>
                <a:defRPr sz="1200" spc="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17" name="Shape 17"/>
          <p:cNvSpPr>
            <a:spLocks noGrp="1"/>
          </p:cNvSpPr>
          <p:nvPr>
            <p:ph type="body" sz="quarter" idx="13"/>
          </p:nvPr>
        </p:nvSpPr>
        <p:spPr>
          <a:xfrm>
            <a:off x="369422" y="8807450"/>
            <a:ext cx="12255501" cy="4064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defTabSz="457200">
              <a:lnSpc>
                <a:spcPct val="100000"/>
              </a:lnSpc>
              <a:spcBef>
                <a:spcPts val="1100"/>
              </a:spcBef>
              <a:buClrTx/>
              <a:buSzTx/>
              <a:buFontTx/>
              <a:buNone/>
              <a:defRPr sz="1800" i="1">
                <a:solidFill>
                  <a:srgbClr val="5C86B9"/>
                </a:solidFill>
              </a:defRPr>
            </a:lvl1pPr>
          </a:lstStyle>
          <a:p>
            <a:r>
              <a:t>Data</a:t>
            </a:r>
          </a:p>
        </p:txBody>
      </p:sp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355600" y="5905500"/>
            <a:ext cx="12293600" cy="2108200"/>
          </a:xfrm>
          <a:prstGeom prst="rect">
            <a:avLst/>
          </a:prstGeom>
        </p:spPr>
        <p:txBody>
          <a:bodyPr anchor="b"/>
          <a:lstStyle>
            <a:lvl1pPr>
              <a:lnSpc>
                <a:spcPct val="100000"/>
              </a:lnSpc>
            </a:lvl1pPr>
          </a:lstStyle>
          <a:p>
            <a:r>
              <a:t>Titolo Testo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sz="quarter" idx="1"/>
          </p:nvPr>
        </p:nvSpPr>
        <p:spPr>
          <a:xfrm>
            <a:off x="355600" y="8001000"/>
            <a:ext cx="12293600" cy="508000"/>
          </a:xfrm>
          <a:prstGeom prst="rect">
            <a:avLst/>
          </a:prstGeom>
        </p:spPr>
        <p:txBody>
          <a:bodyPr anchor="t"/>
          <a:lstStyle>
            <a:lvl1pPr marL="0" indent="0" algn="just">
              <a:spcBef>
                <a:spcPts val="0"/>
              </a:spcBef>
              <a:buClrTx/>
              <a:buSzTx/>
              <a:buNone/>
              <a:defRPr sz="2400">
                <a:solidFill>
                  <a:srgbClr val="5C86B9"/>
                </a:solidFill>
              </a:defRPr>
            </a:lvl1pPr>
            <a:lvl2pPr marL="0" indent="0" algn="just">
              <a:spcBef>
                <a:spcPts val="0"/>
              </a:spcBef>
              <a:buClrTx/>
              <a:buSzTx/>
              <a:buNone/>
              <a:defRPr sz="2400">
                <a:solidFill>
                  <a:srgbClr val="5C86B9"/>
                </a:solidFill>
              </a:defRPr>
            </a:lvl2pPr>
            <a:lvl3pPr marL="0" indent="0" algn="just">
              <a:spcBef>
                <a:spcPts val="0"/>
              </a:spcBef>
              <a:buClrTx/>
              <a:buSzTx/>
              <a:buNone/>
              <a:defRPr sz="2400">
                <a:solidFill>
                  <a:srgbClr val="5C86B9"/>
                </a:solidFill>
              </a:defRPr>
            </a:lvl3pPr>
            <a:lvl4pPr marL="0" indent="0" algn="just">
              <a:spcBef>
                <a:spcPts val="0"/>
              </a:spcBef>
              <a:buClrTx/>
              <a:buSzTx/>
              <a:buNone/>
              <a:defRPr sz="2400">
                <a:solidFill>
                  <a:srgbClr val="5C86B9"/>
                </a:solidFill>
              </a:defRPr>
            </a:lvl4pPr>
            <a:lvl5pPr marL="0" indent="0" algn="just">
              <a:spcBef>
                <a:spcPts val="0"/>
              </a:spcBef>
              <a:buClrTx/>
              <a:buSzTx/>
              <a:buNone/>
              <a:defRPr sz="2400">
                <a:solidFill>
                  <a:srgbClr val="5C86B9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 - A sinist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29" name="Shape 129"/>
          <p:cNvSpPr>
            <a:spLocks noGrp="1"/>
          </p:cNvSpPr>
          <p:nvPr>
            <p:ph type="body" sz="half" idx="1"/>
          </p:nvPr>
        </p:nvSpPr>
        <p:spPr>
          <a:xfrm>
            <a:off x="355600" y="2984500"/>
            <a:ext cx="5892800" cy="6324600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 - A dest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38" name="Shape 138"/>
          <p:cNvSpPr>
            <a:spLocks noGrp="1"/>
          </p:cNvSpPr>
          <p:nvPr>
            <p:ph type="body" sz="half" idx="1"/>
          </p:nvPr>
        </p:nvSpPr>
        <p:spPr>
          <a:xfrm>
            <a:off x="6756400" y="2984500"/>
            <a:ext cx="5892800" cy="6324600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8" name="Shape 2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 - 2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7" name="Shape 3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numCol="2" spcCol="614680" anchor="t"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8" name="Shape 3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24863"/>
                </a:solidFill>
              </a:defRPr>
            </a:lvl1pPr>
          </a:lstStyle>
          <a:p>
            <a:r>
              <a:t>Titolo Testo</a:t>
            </a:r>
          </a:p>
        </p:txBody>
      </p:sp>
      <p:sp>
        <p:nvSpPr>
          <p:cNvPr id="61" name="Shape 6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70"/>
          <p:cNvGrpSpPr/>
          <p:nvPr/>
        </p:nvGrpSpPr>
        <p:grpSpPr>
          <a:xfrm>
            <a:off x="406400" y="4864100"/>
            <a:ext cx="12192001" cy="50927"/>
            <a:chOff x="0" y="0"/>
            <a:chExt cx="12192000" cy="50926"/>
          </a:xfrm>
        </p:grpSpPr>
        <p:sp>
          <p:nvSpPr>
            <p:cNvPr id="68" name="Shape 68"/>
            <p:cNvSpPr/>
            <p:nvPr/>
          </p:nvSpPr>
          <p:spPr>
            <a:xfrm>
              <a:off x="0" y="0"/>
              <a:ext cx="12192001" cy="127"/>
            </a:xfrm>
            <a:prstGeom prst="line">
              <a:avLst/>
            </a:prstGeom>
            <a:noFill/>
            <a:ln w="12700" cap="flat">
              <a:solidFill>
                <a:schemeClr val="accent1">
                  <a:hueOff val="109193"/>
                  <a:satOff val="-4874"/>
                  <a:lumOff val="1297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457200">
                <a:lnSpc>
                  <a:spcPct val="100000"/>
                </a:lnSpc>
                <a:defRPr sz="1200" spc="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9" name="Shape 69"/>
            <p:cNvSpPr/>
            <p:nvPr/>
          </p:nvSpPr>
          <p:spPr>
            <a:xfrm>
              <a:off x="0" y="50800"/>
              <a:ext cx="12192001" cy="127"/>
            </a:xfrm>
            <a:prstGeom prst="line">
              <a:avLst/>
            </a:prstGeom>
            <a:noFill/>
            <a:ln w="12700" cap="flat">
              <a:solidFill>
                <a:schemeClr val="accent1">
                  <a:hueOff val="109193"/>
                  <a:satOff val="-4874"/>
                  <a:lumOff val="1297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457200">
                <a:lnSpc>
                  <a:spcPct val="100000"/>
                </a:lnSpc>
                <a:defRPr sz="1200" spc="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71" name="Shape 71"/>
          <p:cNvSpPr>
            <a:spLocks noGrp="1"/>
          </p:cNvSpPr>
          <p:nvPr>
            <p:ph type="title"/>
          </p:nvPr>
        </p:nvSpPr>
        <p:spPr>
          <a:xfrm>
            <a:off x="355600" y="2628900"/>
            <a:ext cx="12293600" cy="2108200"/>
          </a:xfrm>
          <a:prstGeom prst="rect">
            <a:avLst/>
          </a:prstGeom>
        </p:spPr>
        <p:txBody>
          <a:bodyPr anchor="b"/>
          <a:lstStyle>
            <a:lvl1pPr>
              <a:lnSpc>
                <a:spcPct val="100000"/>
              </a:lnSpc>
            </a:lvl1pPr>
          </a:lstStyle>
          <a:p>
            <a:r>
              <a:t>Titolo Testo</a:t>
            </a:r>
          </a:p>
        </p:txBody>
      </p:sp>
      <p:sp>
        <p:nvSpPr>
          <p:cNvPr id="72" name="Shape 7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1"/>
          <p:cNvGrpSpPr/>
          <p:nvPr/>
        </p:nvGrpSpPr>
        <p:grpSpPr>
          <a:xfrm>
            <a:off x="406400" y="8623300"/>
            <a:ext cx="12192001" cy="50927"/>
            <a:chOff x="0" y="0"/>
            <a:chExt cx="12192000" cy="50926"/>
          </a:xfrm>
        </p:grpSpPr>
        <p:sp>
          <p:nvSpPr>
            <p:cNvPr id="79" name="Shape 79"/>
            <p:cNvSpPr/>
            <p:nvPr/>
          </p:nvSpPr>
          <p:spPr>
            <a:xfrm>
              <a:off x="0" y="0"/>
              <a:ext cx="12192001" cy="127"/>
            </a:xfrm>
            <a:prstGeom prst="line">
              <a:avLst/>
            </a:prstGeom>
            <a:noFill/>
            <a:ln w="12700" cap="flat">
              <a:solidFill>
                <a:schemeClr val="accent1">
                  <a:hueOff val="109193"/>
                  <a:satOff val="-4874"/>
                  <a:lumOff val="1297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457200">
                <a:lnSpc>
                  <a:spcPct val="100000"/>
                </a:lnSpc>
                <a:defRPr sz="1200" spc="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80" name="Shape 80"/>
            <p:cNvSpPr/>
            <p:nvPr/>
          </p:nvSpPr>
          <p:spPr>
            <a:xfrm>
              <a:off x="0" y="50800"/>
              <a:ext cx="12192001" cy="127"/>
            </a:xfrm>
            <a:prstGeom prst="line">
              <a:avLst/>
            </a:prstGeom>
            <a:noFill/>
            <a:ln w="12700" cap="flat">
              <a:solidFill>
                <a:schemeClr val="accent1">
                  <a:hueOff val="109193"/>
                  <a:satOff val="-4874"/>
                  <a:lumOff val="1297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457200">
                <a:lnSpc>
                  <a:spcPct val="100000"/>
                </a:lnSpc>
                <a:defRPr sz="1200" spc="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82" name="Shape 82"/>
          <p:cNvSpPr>
            <a:spLocks noGrp="1"/>
          </p:cNvSpPr>
          <p:nvPr>
            <p:ph type="body" sz="quarter" idx="13"/>
          </p:nvPr>
        </p:nvSpPr>
        <p:spPr>
          <a:xfrm>
            <a:off x="369422" y="8807450"/>
            <a:ext cx="12255501" cy="4064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defTabSz="457200">
              <a:lnSpc>
                <a:spcPct val="100000"/>
              </a:lnSpc>
              <a:spcBef>
                <a:spcPts val="1100"/>
              </a:spcBef>
              <a:buClrTx/>
              <a:buSzTx/>
              <a:buFontTx/>
              <a:buNone/>
              <a:defRPr sz="1800" i="1">
                <a:solidFill>
                  <a:srgbClr val="5C86B9"/>
                </a:solidFill>
              </a:defRPr>
            </a:lvl1pPr>
          </a:lstStyle>
          <a:p>
            <a:r>
              <a:t>Data</a:t>
            </a:r>
          </a:p>
        </p:txBody>
      </p:sp>
      <p:sp>
        <p:nvSpPr>
          <p:cNvPr id="83" name="Shape 83"/>
          <p:cNvSpPr>
            <a:spLocks noGrp="1"/>
          </p:cNvSpPr>
          <p:nvPr>
            <p:ph type="pic" idx="14"/>
          </p:nvPr>
        </p:nvSpPr>
        <p:spPr>
          <a:xfrm>
            <a:off x="368300" y="444500"/>
            <a:ext cx="12268200" cy="63246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title"/>
          </p:nvPr>
        </p:nvSpPr>
        <p:spPr>
          <a:xfrm>
            <a:off x="355600" y="6908800"/>
            <a:ext cx="12293600" cy="1104900"/>
          </a:xfrm>
          <a:prstGeom prst="rect">
            <a:avLst/>
          </a:prstGeom>
        </p:spPr>
        <p:txBody>
          <a:bodyPr anchor="b"/>
          <a:lstStyle>
            <a:lvl1pPr>
              <a:lnSpc>
                <a:spcPct val="100000"/>
              </a:lnSpc>
            </a:lvl1pPr>
          </a:lstStyle>
          <a:p>
            <a:r>
              <a:t>Titolo Testo</a:t>
            </a:r>
          </a:p>
        </p:txBody>
      </p:sp>
      <p:sp>
        <p:nvSpPr>
          <p:cNvPr id="85" name="Shape 85"/>
          <p:cNvSpPr>
            <a:spLocks noGrp="1"/>
          </p:cNvSpPr>
          <p:nvPr>
            <p:ph type="body" sz="quarter" idx="1"/>
          </p:nvPr>
        </p:nvSpPr>
        <p:spPr>
          <a:xfrm>
            <a:off x="355600" y="8001000"/>
            <a:ext cx="12293600" cy="508000"/>
          </a:xfrm>
          <a:prstGeom prst="rect">
            <a:avLst/>
          </a:prstGeom>
        </p:spPr>
        <p:txBody>
          <a:bodyPr anchor="t"/>
          <a:lstStyle>
            <a:lvl1pPr marL="0" indent="0" algn="just">
              <a:spcBef>
                <a:spcPts val="0"/>
              </a:spcBef>
              <a:buClrTx/>
              <a:buSzTx/>
              <a:buNone/>
              <a:defRPr sz="2400">
                <a:solidFill>
                  <a:srgbClr val="5C86B9"/>
                </a:solidFill>
              </a:defRPr>
            </a:lvl1pPr>
            <a:lvl2pPr marL="0" indent="0" algn="just">
              <a:spcBef>
                <a:spcPts val="0"/>
              </a:spcBef>
              <a:buClrTx/>
              <a:buSzTx/>
              <a:buNone/>
              <a:defRPr sz="2400">
                <a:solidFill>
                  <a:srgbClr val="5C86B9"/>
                </a:solidFill>
              </a:defRPr>
            </a:lvl2pPr>
            <a:lvl3pPr marL="0" indent="0" algn="just">
              <a:spcBef>
                <a:spcPts val="0"/>
              </a:spcBef>
              <a:buClrTx/>
              <a:buSzTx/>
              <a:buNone/>
              <a:defRPr sz="2400">
                <a:solidFill>
                  <a:srgbClr val="5C86B9"/>
                </a:solidFill>
              </a:defRPr>
            </a:lvl3pPr>
            <a:lvl4pPr marL="0" indent="0" algn="just">
              <a:spcBef>
                <a:spcPts val="0"/>
              </a:spcBef>
              <a:buClrTx/>
              <a:buSzTx/>
              <a:buNone/>
              <a:defRPr sz="2400">
                <a:solidFill>
                  <a:srgbClr val="5C86B9"/>
                </a:solidFill>
              </a:defRPr>
            </a:lvl4pPr>
            <a:lvl5pPr marL="0" indent="0" algn="just">
              <a:spcBef>
                <a:spcPts val="0"/>
              </a:spcBef>
              <a:buClrTx/>
              <a:buSzTx/>
              <a:buNone/>
              <a:defRPr sz="2400">
                <a:solidFill>
                  <a:srgbClr val="5C86B9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roup 104"/>
          <p:cNvGrpSpPr/>
          <p:nvPr/>
        </p:nvGrpSpPr>
        <p:grpSpPr>
          <a:xfrm>
            <a:off x="406400" y="5270500"/>
            <a:ext cx="5689600" cy="50927"/>
            <a:chOff x="0" y="0"/>
            <a:chExt cx="5689600" cy="50926"/>
          </a:xfrm>
        </p:grpSpPr>
        <p:sp>
          <p:nvSpPr>
            <p:cNvPr id="102" name="Shape 102"/>
            <p:cNvSpPr/>
            <p:nvPr/>
          </p:nvSpPr>
          <p:spPr>
            <a:xfrm>
              <a:off x="0" y="0"/>
              <a:ext cx="5689600" cy="127"/>
            </a:xfrm>
            <a:prstGeom prst="line">
              <a:avLst/>
            </a:prstGeom>
            <a:noFill/>
            <a:ln w="12700" cap="flat">
              <a:solidFill>
                <a:schemeClr val="accent1">
                  <a:hueOff val="109193"/>
                  <a:satOff val="-4874"/>
                  <a:lumOff val="1297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457200">
                <a:lnSpc>
                  <a:spcPct val="100000"/>
                </a:lnSpc>
                <a:defRPr sz="1200" spc="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03" name="Shape 103"/>
            <p:cNvSpPr/>
            <p:nvPr/>
          </p:nvSpPr>
          <p:spPr>
            <a:xfrm>
              <a:off x="0" y="50800"/>
              <a:ext cx="5689600" cy="127"/>
            </a:xfrm>
            <a:prstGeom prst="line">
              <a:avLst/>
            </a:prstGeom>
            <a:noFill/>
            <a:ln w="12700" cap="flat">
              <a:solidFill>
                <a:schemeClr val="accent1">
                  <a:hueOff val="109193"/>
                  <a:satOff val="-4874"/>
                  <a:lumOff val="1297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457200">
                <a:lnSpc>
                  <a:spcPct val="100000"/>
                </a:lnSpc>
                <a:defRPr sz="1200" spc="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105" name="Shape 105"/>
          <p:cNvSpPr>
            <a:spLocks noGrp="1"/>
          </p:cNvSpPr>
          <p:nvPr>
            <p:ph type="pic" idx="13"/>
          </p:nvPr>
        </p:nvSpPr>
        <p:spPr>
          <a:xfrm>
            <a:off x="6502400" y="0"/>
            <a:ext cx="6502400" cy="97536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06" name="Shape 106"/>
          <p:cNvSpPr>
            <a:spLocks noGrp="1"/>
          </p:cNvSpPr>
          <p:nvPr>
            <p:ph type="title"/>
          </p:nvPr>
        </p:nvSpPr>
        <p:spPr>
          <a:xfrm>
            <a:off x="355600" y="1930400"/>
            <a:ext cx="5816600" cy="3238500"/>
          </a:xfrm>
          <a:prstGeom prst="rect">
            <a:avLst/>
          </a:prstGeom>
        </p:spPr>
        <p:txBody>
          <a:bodyPr anchor="b"/>
          <a:lstStyle>
            <a:lvl1pPr>
              <a:lnSpc>
                <a:spcPct val="100000"/>
              </a:lnSpc>
            </a:lvl1pPr>
          </a:lstStyle>
          <a:p>
            <a:r>
              <a:t>Titolo Testo</a:t>
            </a:r>
          </a:p>
        </p:txBody>
      </p:sp>
      <p:sp>
        <p:nvSpPr>
          <p:cNvPr id="107" name="Shape 107"/>
          <p:cNvSpPr>
            <a:spLocks noGrp="1"/>
          </p:cNvSpPr>
          <p:nvPr>
            <p:ph type="body" sz="quarter" idx="1"/>
          </p:nvPr>
        </p:nvSpPr>
        <p:spPr>
          <a:xfrm>
            <a:off x="355600" y="5410200"/>
            <a:ext cx="5816600" cy="16637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SzTx/>
              <a:buNone/>
              <a:defRPr sz="2400">
                <a:solidFill>
                  <a:srgbClr val="5C86B9"/>
                </a:solidFill>
              </a:defRPr>
            </a:lvl1pPr>
            <a:lvl2pPr marL="0" indent="0">
              <a:lnSpc>
                <a:spcPct val="100000"/>
              </a:lnSpc>
              <a:spcBef>
                <a:spcPts val="1000"/>
              </a:spcBef>
              <a:buSzTx/>
              <a:buNone/>
              <a:defRPr sz="2400">
                <a:solidFill>
                  <a:srgbClr val="5C86B9"/>
                </a:solidFill>
              </a:defRPr>
            </a:lvl2pPr>
            <a:lvl3pPr marL="0" indent="0">
              <a:lnSpc>
                <a:spcPct val="100000"/>
              </a:lnSpc>
              <a:spcBef>
                <a:spcPts val="1000"/>
              </a:spcBef>
              <a:buSzTx/>
              <a:buNone/>
              <a:defRPr sz="2400">
                <a:solidFill>
                  <a:srgbClr val="5C86B9"/>
                </a:solidFill>
              </a:defRPr>
            </a:lvl3pPr>
            <a:lvl4pPr marL="0" indent="0">
              <a:lnSpc>
                <a:spcPct val="100000"/>
              </a:lnSpc>
              <a:spcBef>
                <a:spcPts val="1000"/>
              </a:spcBef>
              <a:buSzTx/>
              <a:buNone/>
              <a:defRPr sz="2400">
                <a:solidFill>
                  <a:srgbClr val="5C86B9"/>
                </a:solidFill>
              </a:defRPr>
            </a:lvl4pPr>
            <a:lvl5pPr marL="0" indent="0">
              <a:lnSpc>
                <a:spcPct val="100000"/>
              </a:lnSpc>
              <a:spcBef>
                <a:spcPts val="1000"/>
              </a:spcBef>
              <a:buSzTx/>
              <a:buNone/>
              <a:defRPr sz="2400">
                <a:solidFill>
                  <a:srgbClr val="5C86B9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08" name="Shape 10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ffectLst>
            <a:outerShdw blurRad="38100" dist="12700" dir="5400000" rotWithShape="0">
              <a:srgbClr val="000000"/>
            </a:outerShdw>
          </a:effectLst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, punti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roup 117"/>
          <p:cNvGrpSpPr/>
          <p:nvPr/>
        </p:nvGrpSpPr>
        <p:grpSpPr>
          <a:xfrm>
            <a:off x="406400" y="2565400"/>
            <a:ext cx="5689600" cy="50927"/>
            <a:chOff x="0" y="0"/>
            <a:chExt cx="5689600" cy="50926"/>
          </a:xfrm>
        </p:grpSpPr>
        <p:sp>
          <p:nvSpPr>
            <p:cNvPr id="115" name="Shape 115"/>
            <p:cNvSpPr/>
            <p:nvPr/>
          </p:nvSpPr>
          <p:spPr>
            <a:xfrm>
              <a:off x="0" y="0"/>
              <a:ext cx="5689600" cy="127"/>
            </a:xfrm>
            <a:prstGeom prst="line">
              <a:avLst/>
            </a:prstGeom>
            <a:noFill/>
            <a:ln w="12700" cap="flat">
              <a:solidFill>
                <a:schemeClr val="accent1">
                  <a:hueOff val="109193"/>
                  <a:satOff val="-4874"/>
                  <a:lumOff val="1297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457200">
                <a:lnSpc>
                  <a:spcPct val="100000"/>
                </a:lnSpc>
                <a:defRPr sz="1200" spc="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16" name="Shape 116"/>
            <p:cNvSpPr/>
            <p:nvPr/>
          </p:nvSpPr>
          <p:spPr>
            <a:xfrm>
              <a:off x="0" y="50800"/>
              <a:ext cx="5689600" cy="127"/>
            </a:xfrm>
            <a:prstGeom prst="line">
              <a:avLst/>
            </a:prstGeom>
            <a:noFill/>
            <a:ln w="12700" cap="flat">
              <a:solidFill>
                <a:schemeClr val="accent1">
                  <a:hueOff val="109193"/>
                  <a:satOff val="-4874"/>
                  <a:lumOff val="1297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457200">
                <a:lnSpc>
                  <a:spcPct val="100000"/>
                </a:lnSpc>
                <a:defRPr sz="1200" spc="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118" name="Shape 118"/>
          <p:cNvSpPr>
            <a:spLocks noGrp="1"/>
          </p:cNvSpPr>
          <p:nvPr>
            <p:ph type="pic" idx="13"/>
          </p:nvPr>
        </p:nvSpPr>
        <p:spPr>
          <a:xfrm>
            <a:off x="6502400" y="0"/>
            <a:ext cx="6502400" cy="97536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19" name="Shape 119"/>
          <p:cNvSpPr>
            <a:spLocks noGrp="1"/>
          </p:cNvSpPr>
          <p:nvPr>
            <p:ph type="title"/>
          </p:nvPr>
        </p:nvSpPr>
        <p:spPr>
          <a:xfrm>
            <a:off x="355600" y="444500"/>
            <a:ext cx="5816600" cy="2044700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20" name="Shape 120"/>
          <p:cNvSpPr>
            <a:spLocks noGrp="1"/>
          </p:cNvSpPr>
          <p:nvPr>
            <p:ph type="body" sz="half" idx="1"/>
          </p:nvPr>
        </p:nvSpPr>
        <p:spPr>
          <a:xfrm>
            <a:off x="355600" y="2984500"/>
            <a:ext cx="5816600" cy="6324600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21" name="Shape 12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ffectLst>
            <a:outerShdw blurRad="38100" dist="12700" dir="5400000" rotWithShape="0">
              <a:srgbClr val="000000"/>
            </a:outerShdw>
          </a:effectLst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406400" y="2565400"/>
            <a:ext cx="12192001" cy="50927"/>
            <a:chOff x="0" y="0"/>
            <a:chExt cx="12192000" cy="50926"/>
          </a:xfrm>
        </p:grpSpPr>
        <p:sp>
          <p:nvSpPr>
            <p:cNvPr id="2" name="Shape 2"/>
            <p:cNvSpPr/>
            <p:nvPr/>
          </p:nvSpPr>
          <p:spPr>
            <a:xfrm>
              <a:off x="0" y="0"/>
              <a:ext cx="12192001" cy="127"/>
            </a:xfrm>
            <a:prstGeom prst="line">
              <a:avLst/>
            </a:prstGeom>
            <a:noFill/>
            <a:ln w="12700" cap="flat">
              <a:solidFill>
                <a:schemeClr val="accent1">
                  <a:hueOff val="109193"/>
                  <a:satOff val="-4874"/>
                  <a:lumOff val="1297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457200">
                <a:lnSpc>
                  <a:spcPct val="100000"/>
                </a:lnSpc>
                <a:defRPr sz="1200" spc="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3" name="Shape 3"/>
            <p:cNvSpPr/>
            <p:nvPr/>
          </p:nvSpPr>
          <p:spPr>
            <a:xfrm>
              <a:off x="0" y="50800"/>
              <a:ext cx="12192001" cy="127"/>
            </a:xfrm>
            <a:prstGeom prst="line">
              <a:avLst/>
            </a:prstGeom>
            <a:noFill/>
            <a:ln w="12700" cap="flat">
              <a:solidFill>
                <a:schemeClr val="accent1">
                  <a:hueOff val="109193"/>
                  <a:satOff val="-4874"/>
                  <a:lumOff val="1297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457200">
                <a:lnSpc>
                  <a:spcPct val="100000"/>
                </a:lnSpc>
                <a:defRPr sz="1200" spc="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355600" y="444500"/>
            <a:ext cx="12293600" cy="2044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Titolo Testo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355600" y="2984500"/>
            <a:ext cx="12293600" cy="6324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" name="Shape 7"/>
          <p:cNvSpPr>
            <a:spLocks noGrp="1"/>
          </p:cNvSpPr>
          <p:nvPr>
            <p:ph type="sldNum" sz="quarter" idx="2"/>
          </p:nvPr>
        </p:nvSpPr>
        <p:spPr>
          <a:xfrm>
            <a:off x="12331700" y="9220200"/>
            <a:ext cx="317500" cy="355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r">
              <a:lnSpc>
                <a:spcPct val="100000"/>
              </a:lnSpc>
              <a:defRPr sz="1600" spc="0">
                <a:latin typeface="+mn-lt"/>
                <a:ea typeface="+mn-ea"/>
                <a:cs typeface="+mn-cs"/>
                <a:sym typeface="Palatino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8" r:id="rId8"/>
    <p:sldLayoutId id="2147483659" r:id="rId9"/>
    <p:sldLayoutId id="2147483660" r:id="rId10"/>
    <p:sldLayoutId id="2147483661" r:id="rId11"/>
  </p:sldLayoutIdLst>
  <p:transition spd="med"/>
  <p:hf hdr="0" ftr="0" dt="0"/>
  <p:txStyles>
    <p:titleStyle>
      <a:lvl1pPr marL="0" marR="0" indent="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-128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j-lt"/>
          <a:ea typeface="+mj-ea"/>
          <a:cs typeface="+mj-cs"/>
          <a:sym typeface="Didot"/>
        </a:defRPr>
      </a:lvl1pPr>
      <a:lvl2pPr marL="0" marR="0" indent="2286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-128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j-lt"/>
          <a:ea typeface="+mj-ea"/>
          <a:cs typeface="+mj-cs"/>
          <a:sym typeface="Didot"/>
        </a:defRPr>
      </a:lvl2pPr>
      <a:lvl3pPr marL="0" marR="0" indent="4572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-128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j-lt"/>
          <a:ea typeface="+mj-ea"/>
          <a:cs typeface="+mj-cs"/>
          <a:sym typeface="Didot"/>
        </a:defRPr>
      </a:lvl3pPr>
      <a:lvl4pPr marL="0" marR="0" indent="6858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-128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j-lt"/>
          <a:ea typeface="+mj-ea"/>
          <a:cs typeface="+mj-cs"/>
          <a:sym typeface="Didot"/>
        </a:defRPr>
      </a:lvl4pPr>
      <a:lvl5pPr marL="0" marR="0" indent="9144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-128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j-lt"/>
          <a:ea typeface="+mj-ea"/>
          <a:cs typeface="+mj-cs"/>
          <a:sym typeface="Didot"/>
        </a:defRPr>
      </a:lvl5pPr>
      <a:lvl6pPr marL="0" marR="0" indent="11430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-128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j-lt"/>
          <a:ea typeface="+mj-ea"/>
          <a:cs typeface="+mj-cs"/>
          <a:sym typeface="Didot"/>
        </a:defRPr>
      </a:lvl6pPr>
      <a:lvl7pPr marL="0" marR="0" indent="13716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-128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j-lt"/>
          <a:ea typeface="+mj-ea"/>
          <a:cs typeface="+mj-cs"/>
          <a:sym typeface="Didot"/>
        </a:defRPr>
      </a:lvl7pPr>
      <a:lvl8pPr marL="0" marR="0" indent="16002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-128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j-lt"/>
          <a:ea typeface="+mj-ea"/>
          <a:cs typeface="+mj-cs"/>
          <a:sym typeface="Didot"/>
        </a:defRPr>
      </a:lvl8pPr>
      <a:lvl9pPr marL="0" marR="0" indent="18288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-128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j-lt"/>
          <a:ea typeface="+mj-ea"/>
          <a:cs typeface="+mj-cs"/>
          <a:sym typeface="Didot"/>
        </a:defRPr>
      </a:lvl9pPr>
    </p:titleStyle>
    <p:bodyStyle>
      <a:lvl1pPr marL="368300" marR="0" indent="-368300" algn="l" defTabSz="584200" rtl="0" latinLnBrk="0">
        <a:lnSpc>
          <a:spcPct val="90000"/>
        </a:lnSpc>
        <a:spcBef>
          <a:spcPts val="3800"/>
        </a:spcBef>
        <a:spcAft>
          <a:spcPts val="0"/>
        </a:spcAft>
        <a:buClr>
          <a:srgbClr val="5C86B9"/>
        </a:buClr>
        <a:buSzPct val="50000"/>
        <a:buFont typeface="Zapf Dingbats"/>
        <a:buChar char="✤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Palatino"/>
        </a:defRPr>
      </a:lvl1pPr>
      <a:lvl2pPr marL="812800" marR="0" indent="-368300" algn="l" defTabSz="584200" rtl="0" latinLnBrk="0">
        <a:lnSpc>
          <a:spcPct val="90000"/>
        </a:lnSpc>
        <a:spcBef>
          <a:spcPts val="3800"/>
        </a:spcBef>
        <a:spcAft>
          <a:spcPts val="0"/>
        </a:spcAft>
        <a:buClr>
          <a:srgbClr val="5C86B9"/>
        </a:buClr>
        <a:buSzPct val="50000"/>
        <a:buFont typeface="Zapf Dingbats"/>
        <a:buChar char="✤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Palatino"/>
        </a:defRPr>
      </a:lvl2pPr>
      <a:lvl3pPr marL="1257300" marR="0" indent="-368300" algn="l" defTabSz="584200" rtl="0" latinLnBrk="0">
        <a:lnSpc>
          <a:spcPct val="90000"/>
        </a:lnSpc>
        <a:spcBef>
          <a:spcPts val="3800"/>
        </a:spcBef>
        <a:spcAft>
          <a:spcPts val="0"/>
        </a:spcAft>
        <a:buClr>
          <a:srgbClr val="5C86B9"/>
        </a:buClr>
        <a:buSzPct val="50000"/>
        <a:buFont typeface="Zapf Dingbats"/>
        <a:buChar char="✤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Palatino"/>
        </a:defRPr>
      </a:lvl3pPr>
      <a:lvl4pPr marL="1701800" marR="0" indent="-368300" algn="l" defTabSz="584200" rtl="0" latinLnBrk="0">
        <a:lnSpc>
          <a:spcPct val="90000"/>
        </a:lnSpc>
        <a:spcBef>
          <a:spcPts val="3800"/>
        </a:spcBef>
        <a:spcAft>
          <a:spcPts val="0"/>
        </a:spcAft>
        <a:buClr>
          <a:srgbClr val="5C86B9"/>
        </a:buClr>
        <a:buSzPct val="50000"/>
        <a:buFont typeface="Zapf Dingbats"/>
        <a:buChar char="✤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Palatino"/>
        </a:defRPr>
      </a:lvl4pPr>
      <a:lvl5pPr marL="2146300" marR="0" indent="-368300" algn="l" defTabSz="584200" rtl="0" latinLnBrk="0">
        <a:lnSpc>
          <a:spcPct val="90000"/>
        </a:lnSpc>
        <a:spcBef>
          <a:spcPts val="3800"/>
        </a:spcBef>
        <a:spcAft>
          <a:spcPts val="0"/>
        </a:spcAft>
        <a:buClr>
          <a:srgbClr val="5C86B9"/>
        </a:buClr>
        <a:buSzPct val="50000"/>
        <a:buFont typeface="Zapf Dingbats"/>
        <a:buChar char="✤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Palatino"/>
        </a:defRPr>
      </a:lvl5pPr>
      <a:lvl6pPr marL="2590800" marR="0" indent="-368300" algn="l" defTabSz="584200" rtl="0" latinLnBrk="0">
        <a:lnSpc>
          <a:spcPct val="90000"/>
        </a:lnSpc>
        <a:spcBef>
          <a:spcPts val="3800"/>
        </a:spcBef>
        <a:spcAft>
          <a:spcPts val="0"/>
        </a:spcAft>
        <a:buClr>
          <a:srgbClr val="5C86B9"/>
        </a:buClr>
        <a:buSzPct val="50000"/>
        <a:buFont typeface="Zapf Dingbats"/>
        <a:buChar char="✤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Palatino"/>
        </a:defRPr>
      </a:lvl6pPr>
      <a:lvl7pPr marL="3035300" marR="0" indent="-368300" algn="l" defTabSz="584200" rtl="0" latinLnBrk="0">
        <a:lnSpc>
          <a:spcPct val="90000"/>
        </a:lnSpc>
        <a:spcBef>
          <a:spcPts val="3800"/>
        </a:spcBef>
        <a:spcAft>
          <a:spcPts val="0"/>
        </a:spcAft>
        <a:buClr>
          <a:srgbClr val="5C86B9"/>
        </a:buClr>
        <a:buSzPct val="50000"/>
        <a:buFont typeface="Zapf Dingbats"/>
        <a:buChar char="✤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Palatino"/>
        </a:defRPr>
      </a:lvl7pPr>
      <a:lvl8pPr marL="3479800" marR="0" indent="-368300" algn="l" defTabSz="584200" rtl="0" latinLnBrk="0">
        <a:lnSpc>
          <a:spcPct val="90000"/>
        </a:lnSpc>
        <a:spcBef>
          <a:spcPts val="3800"/>
        </a:spcBef>
        <a:spcAft>
          <a:spcPts val="0"/>
        </a:spcAft>
        <a:buClr>
          <a:srgbClr val="5C86B9"/>
        </a:buClr>
        <a:buSzPct val="50000"/>
        <a:buFont typeface="Zapf Dingbats"/>
        <a:buChar char="✤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Palatino"/>
        </a:defRPr>
      </a:lvl8pPr>
      <a:lvl9pPr marL="3924300" marR="0" indent="-368300" algn="l" defTabSz="584200" rtl="0" latinLnBrk="0">
        <a:lnSpc>
          <a:spcPct val="90000"/>
        </a:lnSpc>
        <a:spcBef>
          <a:spcPts val="3800"/>
        </a:spcBef>
        <a:spcAft>
          <a:spcPts val="0"/>
        </a:spcAft>
        <a:buClr>
          <a:srgbClr val="5C86B9"/>
        </a:buClr>
        <a:buSzPct val="50000"/>
        <a:buFont typeface="Zapf Dingbats"/>
        <a:buChar char="✤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Palatino"/>
        </a:defRPr>
      </a:lvl9pPr>
    </p:bodyStyle>
    <p:otherStyle>
      <a:lvl1pPr marL="0" marR="0" indent="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1pPr>
      <a:lvl2pPr marL="0" marR="0" indent="2286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2pPr>
      <a:lvl3pPr marL="0" marR="0" indent="4572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3pPr>
      <a:lvl4pPr marL="0" marR="0" indent="6858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4pPr>
      <a:lvl5pPr marL="0" marR="0" indent="9144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5pPr>
      <a:lvl6pPr marL="0" marR="0" indent="11430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6pPr>
      <a:lvl7pPr marL="0" marR="0" indent="13716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7pPr>
      <a:lvl8pPr marL="0" marR="0" indent="16002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8pPr>
      <a:lvl9pPr marL="0" marR="0" indent="18288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5600" spc="-112">
                <a:latin typeface="Candara"/>
                <a:ea typeface="Candara"/>
                <a:cs typeface="Candara"/>
                <a:sym typeface="Candara"/>
              </a:defRPr>
            </a:lvl1pPr>
          </a:lstStyle>
          <a:p>
            <a:r>
              <a:t>Modernism and anti-representationalism</a:t>
            </a:r>
          </a:p>
        </p:txBody>
      </p:sp>
      <p:sp>
        <p:nvSpPr>
          <p:cNvPr id="176" name="Shape 176"/>
          <p:cNvSpPr>
            <a:spLocks noGrp="1"/>
          </p:cNvSpPr>
          <p:nvPr>
            <p:ph type="body" idx="1"/>
          </p:nvPr>
        </p:nvSpPr>
        <p:spPr>
          <a:xfrm>
            <a:off x="355600" y="2984500"/>
            <a:ext cx="12293600" cy="7175500"/>
          </a:xfrm>
          <a:prstGeom prst="rect">
            <a:avLst/>
          </a:prstGeom>
        </p:spPr>
        <p:txBody>
          <a:bodyPr/>
          <a:lstStyle/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400">
                <a:latin typeface="Candara"/>
                <a:ea typeface="Candara"/>
                <a:cs typeface="Candara"/>
                <a:sym typeface="Candara"/>
              </a:defRPr>
            </a:pPr>
            <a:r>
              <a:rPr dirty="0"/>
              <a:t>19th century literature’s dominant modes had been </a:t>
            </a:r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400">
                <a:latin typeface="Candara"/>
                <a:ea typeface="Candara"/>
                <a:cs typeface="Candara"/>
                <a:sym typeface="Candara"/>
              </a:defRPr>
            </a:pPr>
            <a:r>
              <a:rPr dirty="0"/>
              <a:t>a poetics of mimesis, verisimilitude and realism</a:t>
            </a:r>
            <a:endParaRPr lang="it-IT" dirty="0"/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400">
                <a:latin typeface="Candara"/>
                <a:ea typeface="Candara"/>
                <a:cs typeface="Candara"/>
                <a:sym typeface="Candara"/>
              </a:defRPr>
            </a:pPr>
            <a:endParaRPr dirty="0"/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400">
                <a:latin typeface="Candara"/>
                <a:ea typeface="Candara"/>
                <a:cs typeface="Candara"/>
                <a:sym typeface="Candara"/>
              </a:defRPr>
            </a:pPr>
            <a:r>
              <a:rPr dirty="0"/>
              <a:t>modernism mostly rejected them and </a:t>
            </a:r>
            <a:r>
              <a:rPr dirty="0" err="1"/>
              <a:t>favoured</a:t>
            </a:r>
            <a:r>
              <a:rPr dirty="0"/>
              <a:t>: </a:t>
            </a:r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400">
                <a:latin typeface="Candara"/>
                <a:ea typeface="Candara"/>
                <a:cs typeface="Candara"/>
                <a:sym typeface="Candara"/>
              </a:defRPr>
            </a:pPr>
            <a:endParaRPr lang="it-IT" dirty="0"/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400">
                <a:latin typeface="Candara"/>
                <a:ea typeface="Candara"/>
                <a:cs typeface="Candara"/>
                <a:sym typeface="Candara"/>
              </a:defRPr>
            </a:pPr>
            <a:endParaRPr lang="it-IT" dirty="0"/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400">
                <a:latin typeface="Candara"/>
                <a:ea typeface="Candara"/>
                <a:cs typeface="Candara"/>
                <a:sym typeface="Candara"/>
              </a:defRPr>
            </a:pPr>
            <a:endParaRPr lang="it-IT" dirty="0"/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400">
                <a:latin typeface="Candara"/>
                <a:ea typeface="Candara"/>
                <a:cs typeface="Candara"/>
                <a:sym typeface="Candara"/>
              </a:defRPr>
            </a:pPr>
            <a:endParaRPr lang="it-IT" dirty="0"/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400">
                <a:latin typeface="Candara"/>
                <a:ea typeface="Candara"/>
                <a:cs typeface="Candara"/>
                <a:sym typeface="Candara"/>
              </a:defRPr>
            </a:pPr>
            <a:endParaRPr lang="it-IT" dirty="0"/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400">
                <a:latin typeface="Candara"/>
                <a:ea typeface="Candara"/>
                <a:cs typeface="Candara"/>
                <a:sym typeface="Candara"/>
              </a:defRPr>
            </a:pPr>
            <a:endParaRPr lang="it-IT" dirty="0"/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400">
                <a:latin typeface="Candara"/>
                <a:ea typeface="Candara"/>
                <a:cs typeface="Candara"/>
                <a:sym typeface="Candara"/>
              </a:defRPr>
            </a:pPr>
            <a:r>
              <a:rPr dirty="0"/>
              <a:t>increased sophistication, mannerism, </a:t>
            </a:r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400">
                <a:latin typeface="Candara"/>
                <a:ea typeface="Candara"/>
                <a:cs typeface="Candara"/>
                <a:sym typeface="Candara"/>
              </a:defRPr>
            </a:pPr>
            <a:r>
              <a:rPr dirty="0"/>
              <a:t>profound introversion, technical display, </a:t>
            </a:r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400">
                <a:latin typeface="Candara"/>
                <a:ea typeface="Candara"/>
                <a:cs typeface="Candara"/>
                <a:sym typeface="Candara"/>
              </a:defRPr>
            </a:pPr>
            <a:r>
              <a:rPr dirty="0" err="1"/>
              <a:t>scepticism</a:t>
            </a:r>
            <a:r>
              <a:rPr dirty="0"/>
              <a:t> </a:t>
            </a:r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400">
                <a:latin typeface="Candara"/>
                <a:ea typeface="Candara"/>
                <a:cs typeface="Candara"/>
                <a:sym typeface="Candara"/>
              </a:defRPr>
            </a:pPr>
            <a:r>
              <a:rPr dirty="0"/>
              <a:t>anti- </a:t>
            </a:r>
            <a:r>
              <a:rPr dirty="0" err="1"/>
              <a:t>representationalism</a:t>
            </a:r>
            <a:endParaRPr dirty="0"/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400">
                <a:latin typeface="Candara"/>
                <a:ea typeface="Candara"/>
                <a:cs typeface="Candara"/>
                <a:sym typeface="Candara"/>
              </a:defRPr>
            </a:pPr>
            <a:r>
              <a:rPr dirty="0"/>
              <a:t>cultural allusiveness</a:t>
            </a: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E7408358-F28E-354B-A0C3-19830CDBD4F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1</a:t>
            </a:fld>
            <a:endParaRPr lang="it-IT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9C01EA55-53C1-A544-851B-E5D1522DBC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976100" y="872490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immagine 5"/>
          <p:cNvSpPr>
            <a:spLocks noGrp="1"/>
          </p:cNvSpPr>
          <p:nvPr>
            <p:ph type="pic" idx="13"/>
          </p:nvPr>
        </p:nvSpPr>
        <p:spPr/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Reality </a:t>
            </a:r>
            <a:r>
              <a:rPr lang="it-IT" dirty="0" err="1"/>
              <a:t>as</a:t>
            </a:r>
            <a:r>
              <a:rPr lang="it-IT" dirty="0"/>
              <a:t> no </a:t>
            </a:r>
            <a:r>
              <a:rPr lang="it-IT" dirty="0" err="1"/>
              <a:t>longer</a:t>
            </a:r>
            <a:r>
              <a:rPr lang="it-IT" dirty="0"/>
              <a:t> </a:t>
            </a:r>
            <a:r>
              <a:rPr lang="it-IT" dirty="0" err="1"/>
              <a:t>whole</a:t>
            </a:r>
            <a:r>
              <a:rPr lang="it-IT" dirty="0"/>
              <a:t>: anti-</a:t>
            </a:r>
            <a:r>
              <a:rPr lang="it-IT" dirty="0" err="1"/>
              <a:t>representationalism</a:t>
            </a:r>
            <a:r>
              <a:rPr lang="it-IT" dirty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it-IT" dirty="0"/>
              <a:t> CUBISM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it-IT" dirty="0"/>
              <a:t>1907 PICASSO LES DEMOISELLES D’AVIGNON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3596" y="317449"/>
            <a:ext cx="6401203" cy="9436152"/>
          </a:xfrm>
          <a:prstGeom prst="rect">
            <a:avLst/>
          </a:prstGeom>
        </p:spPr>
      </p:pic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CD5AD1F3-3F06-BC48-A976-CA8743207805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2</a:t>
            </a:fld>
            <a:endParaRPr lang="it-IT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235A2956-FAE2-BC47-9CD5-8E1D734DFD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976100" y="87249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872550"/>
      </p:ext>
    </p:extLst>
  </p:cSld>
  <p:clrMapOvr>
    <a:masterClrMapping/>
  </p:clrMapOvr>
  <p:transition spd="med" advTm="1858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3110" y="2125375"/>
            <a:ext cx="6591690" cy="7269341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32" y="2038624"/>
            <a:ext cx="6298527" cy="7334038"/>
          </a:xfrm>
          <a:prstGeom prst="rect">
            <a:avLst/>
          </a:prstGeom>
        </p:spPr>
      </p:pic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/>
              <a:t>CE’ZANNE 1895/PICASSO 1907</a:t>
            </a: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DD797DCB-0929-C54A-BE84-9512CB6042C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3</a:t>
            </a:fld>
            <a:endParaRPr lang="it-IT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EB9BC731-BC83-F740-92F0-43BA2E99A6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976100" y="87249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246843"/>
      </p:ext>
    </p:extLst>
  </p:cSld>
  <p:clrMapOvr>
    <a:masterClrMapping/>
  </p:clrMapOvr>
  <p:transition spd="med" advTm="1426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/>
          </p:cNvSpPr>
          <p:nvPr>
            <p:ph type="title"/>
          </p:nvPr>
        </p:nvSpPr>
        <p:spPr>
          <a:xfrm>
            <a:off x="292100" y="622300"/>
            <a:ext cx="12293600" cy="2044700"/>
          </a:xfrm>
          <a:prstGeom prst="rect">
            <a:avLst/>
          </a:prstGeom>
        </p:spPr>
        <p:txBody>
          <a:bodyPr/>
          <a:lstStyle>
            <a:lvl1pPr>
              <a:defRPr sz="5600" spc="-112">
                <a:latin typeface="Candara"/>
                <a:ea typeface="Candara"/>
                <a:cs typeface="Candara"/>
                <a:sym typeface="Candara"/>
              </a:defRPr>
            </a:lvl1pPr>
          </a:lstStyle>
          <a:p>
            <a:r>
              <a:t>Modernism and anti-representationalism</a:t>
            </a:r>
          </a:p>
        </p:txBody>
      </p:sp>
      <p:sp>
        <p:nvSpPr>
          <p:cNvPr id="179" name="Shape 179"/>
          <p:cNvSpPr>
            <a:spLocks noGrp="1"/>
          </p:cNvSpPr>
          <p:nvPr>
            <p:ph type="body" idx="1"/>
          </p:nvPr>
        </p:nvSpPr>
        <p:spPr>
          <a:xfrm>
            <a:off x="419100" y="2997200"/>
            <a:ext cx="12293600" cy="6324600"/>
          </a:xfrm>
          <a:prstGeom prst="rect">
            <a:avLst/>
          </a:prstGeom>
        </p:spPr>
        <p:txBody>
          <a:bodyPr/>
          <a:lstStyle/>
          <a:p>
            <a:pPr marL="0" indent="0" defTabSz="45720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>
                <a:latin typeface="Candara"/>
                <a:ea typeface="Candara"/>
                <a:cs typeface="Candara"/>
                <a:sym typeface="Candara"/>
              </a:defRPr>
            </a:pPr>
            <a:r>
              <a:t>rejection of several of the fundamentals of classic realism:</a:t>
            </a:r>
          </a:p>
          <a:p>
            <a:pPr marL="0" indent="0" defTabSz="45720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>
                <a:latin typeface="Candara"/>
                <a:ea typeface="Candara"/>
                <a:cs typeface="Candara"/>
                <a:sym typeface="Candara"/>
              </a:defRPr>
            </a:pPr>
            <a:r>
              <a:t>the reliable narrator</a:t>
            </a:r>
          </a:p>
          <a:p>
            <a:pPr marL="0" indent="0" defTabSz="45720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>
                <a:latin typeface="Candara"/>
                <a:ea typeface="Candara"/>
                <a:cs typeface="Candara"/>
                <a:sym typeface="Candara"/>
              </a:defRPr>
            </a:pPr>
            <a:r>
              <a:t>the representation of a fixed, stable self</a:t>
            </a:r>
          </a:p>
          <a:p>
            <a:pPr marL="0" indent="0" defTabSz="45720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>
                <a:latin typeface="Candara"/>
                <a:ea typeface="Candara"/>
                <a:cs typeface="Candara"/>
                <a:sym typeface="Candara"/>
              </a:defRPr>
            </a:pPr>
            <a:r>
              <a:t>history as a progressive, linear process</a:t>
            </a:r>
          </a:p>
          <a:p>
            <a:pPr marL="0" indent="0" defTabSz="45720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>
                <a:latin typeface="Candara"/>
                <a:ea typeface="Candara"/>
                <a:cs typeface="Candara"/>
                <a:sym typeface="Candara"/>
              </a:defRPr>
            </a:pPr>
            <a:r>
              <a:t>bourgeois politics </a:t>
            </a:r>
          </a:p>
          <a:p>
            <a:pPr marL="0" indent="0" defTabSz="45720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>
                <a:latin typeface="Candara"/>
                <a:ea typeface="Candara"/>
                <a:cs typeface="Candara"/>
                <a:sym typeface="Candara"/>
              </a:defRPr>
            </a:pPr>
            <a:r>
              <a:t>‘closure’, the tying up of all narrative strands. </a:t>
            </a:r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>
                <a:latin typeface="Candara"/>
                <a:ea typeface="Candara"/>
                <a:cs typeface="Candara"/>
                <a:sym typeface="Candara"/>
              </a:defRPr>
            </a:pPr>
            <a:r>
              <a:t>a new perception of the function of art as not aimed to “mirror” reality</a:t>
            </a:r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100">
                <a:latin typeface="Candara"/>
                <a:ea typeface="Candara"/>
                <a:cs typeface="Candara"/>
                <a:sym typeface="Candara"/>
              </a:defRPr>
            </a:pPr>
            <a:endParaRPr/>
          </a:p>
          <a:p>
            <a:pPr marL="0" indent="0" algn="just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100">
                <a:latin typeface="Candara"/>
                <a:ea typeface="Candara"/>
                <a:cs typeface="Candara"/>
                <a:sym typeface="Candara"/>
              </a:defRPr>
            </a:pPr>
            <a:r>
              <a:t>art as the negative knowledge of the actual world - art itself as fundamentally modernist in its essence it must be distant from reality it is distance which gives its special power!</a:t>
            </a: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40FA4582-923E-D342-A6B9-29C4066096A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4</a:t>
            </a:fld>
            <a:endParaRPr lang="it-IT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F835CEA6-EFE5-934E-A679-A961D6C6FC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976100" y="872490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spd="slow" advTm="40848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181" name="Shape 181"/>
          <p:cNvSpPr>
            <a:spLocks noGrp="1"/>
          </p:cNvSpPr>
          <p:nvPr>
            <p:ph type="title" idx="4294967295"/>
          </p:nvPr>
        </p:nvSpPr>
        <p:spPr>
          <a:xfrm>
            <a:off x="233270" y="444500"/>
            <a:ext cx="12060330" cy="2044700"/>
          </a:xfrm>
          <a:prstGeom prst="rect">
            <a:avLst/>
          </a:prstGeom>
        </p:spPr>
        <p:txBody>
          <a:bodyPr/>
          <a:lstStyle>
            <a:lvl1pPr>
              <a:defRPr sz="5600" spc="-112">
                <a:latin typeface="Candara"/>
                <a:ea typeface="Candara"/>
                <a:cs typeface="Candara"/>
                <a:sym typeface="Candara"/>
              </a:defRPr>
            </a:lvl1pPr>
          </a:lstStyle>
          <a:p>
            <a:pPr algn="ctr"/>
            <a:r>
              <a:rPr dirty="0"/>
              <a:t>Modernism as a literature of crisis</a:t>
            </a:r>
          </a:p>
        </p:txBody>
      </p:sp>
      <p:sp>
        <p:nvSpPr>
          <p:cNvPr id="182" name="Shape 182"/>
          <p:cNvSpPr/>
          <p:nvPr/>
        </p:nvSpPr>
        <p:spPr>
          <a:xfrm>
            <a:off x="128554" y="1596326"/>
            <a:ext cx="13047693" cy="5550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defTabSz="457200">
              <a:lnSpc>
                <a:spcPct val="100000"/>
              </a:lnSpc>
              <a:defRPr sz="3000" spc="0">
                <a:solidFill>
                  <a:srgbClr val="000000"/>
                </a:solidFill>
              </a:defRPr>
            </a:pPr>
            <a:r>
              <a:rPr dirty="0"/>
              <a:t>THE STARTING POINT AS THE </a:t>
            </a:r>
            <a:r>
              <a:rPr b="1" dirty="0"/>
              <a:t>CRISIS OF BELIEF</a:t>
            </a:r>
            <a:r>
              <a:rPr dirty="0"/>
              <a:t> </a:t>
            </a:r>
            <a:endParaRPr lang="it-IT" dirty="0"/>
          </a:p>
          <a:p>
            <a:pPr algn="ctr" defTabSz="457200">
              <a:lnSpc>
                <a:spcPct val="100000"/>
              </a:lnSpc>
              <a:defRPr sz="3000" spc="0">
                <a:solidFill>
                  <a:srgbClr val="000000"/>
                </a:solidFill>
              </a:defRPr>
            </a:pPr>
            <a:r>
              <a:rPr dirty="0"/>
              <a:t>THAT PERVADES 20TH C WESTERN CULTURE</a:t>
            </a:r>
          </a:p>
          <a:p>
            <a:pPr algn="ctr" defTabSz="457200">
              <a:lnSpc>
                <a:spcPct val="100000"/>
              </a:lnSpc>
              <a:defRPr sz="3000" spc="0">
                <a:solidFill>
                  <a:srgbClr val="000000"/>
                </a:solidFill>
              </a:defRPr>
            </a:pPr>
            <a:endParaRPr dirty="0"/>
          </a:p>
          <a:p>
            <a:pPr algn="ctr" defTabSz="457200">
              <a:lnSpc>
                <a:spcPct val="100000"/>
              </a:lnSpc>
              <a:defRPr sz="3000" spc="0">
                <a:solidFill>
                  <a:srgbClr val="000000"/>
                </a:solidFill>
              </a:defRPr>
            </a:pPr>
            <a:endParaRPr sz="3600" dirty="0"/>
          </a:p>
          <a:p>
            <a:pPr algn="just" defTabSz="457200">
              <a:lnSpc>
                <a:spcPct val="100000"/>
              </a:lnSpc>
              <a:defRPr sz="3000" spc="0">
                <a:solidFill>
                  <a:srgbClr val="000000"/>
                </a:solidFill>
              </a:defRPr>
            </a:pPr>
            <a:r>
              <a:rPr sz="3600" dirty="0"/>
              <a:t>after Bergson, Nietzsche, Freud: with the advent of psychoanalysis </a:t>
            </a:r>
          </a:p>
          <a:p>
            <a:pPr algn="just" defTabSz="457200">
              <a:lnSpc>
                <a:spcPct val="100000"/>
              </a:lnSpc>
              <a:defRPr sz="3000" spc="0">
                <a:solidFill>
                  <a:srgbClr val="000000"/>
                </a:solidFill>
              </a:defRPr>
            </a:pPr>
            <a:r>
              <a:rPr sz="3600" dirty="0"/>
              <a:t>the teleological search for God had been replaced by                  </a:t>
            </a:r>
          </a:p>
          <a:p>
            <a:pPr algn="ctr" defTabSz="457200">
              <a:lnSpc>
                <a:spcPct val="100000"/>
              </a:lnSpc>
              <a:defRPr sz="3000" b="1" spc="0">
                <a:solidFill>
                  <a:srgbClr val="000000"/>
                </a:solidFill>
              </a:defRPr>
            </a:pPr>
            <a:r>
              <a:rPr sz="3600" dirty="0"/>
              <a:t>the epistemological search for (self)knowledge</a:t>
            </a:r>
            <a:endParaRPr lang="it-IT" sz="3600" dirty="0"/>
          </a:p>
          <a:p>
            <a:pPr algn="ctr" defTabSz="457200">
              <a:lnSpc>
                <a:spcPct val="100000"/>
              </a:lnSpc>
              <a:defRPr sz="3000" b="1" spc="0">
                <a:solidFill>
                  <a:srgbClr val="000000"/>
                </a:solidFill>
              </a:defRPr>
            </a:pPr>
            <a:endParaRPr lang="it-IT" dirty="0"/>
          </a:p>
          <a:p>
            <a:pPr algn="ctr" defTabSz="457200">
              <a:lnSpc>
                <a:spcPct val="100000"/>
              </a:lnSpc>
              <a:defRPr sz="3000" b="1" spc="0">
                <a:solidFill>
                  <a:srgbClr val="000000"/>
                </a:solidFill>
              </a:defRPr>
            </a:pPr>
            <a:r>
              <a:rPr lang="it-IT" dirty="0"/>
              <a:t>“</a:t>
            </a:r>
            <a:r>
              <a:rPr lang="it-IT" dirty="0" err="1"/>
              <a:t>After</a:t>
            </a:r>
            <a:r>
              <a:rPr lang="it-IT" dirty="0"/>
              <a:t> </a:t>
            </a:r>
            <a:r>
              <a:rPr lang="it-IT" dirty="0" err="1"/>
              <a:t>such</a:t>
            </a:r>
            <a:r>
              <a:rPr lang="it-IT" dirty="0"/>
              <a:t> </a:t>
            </a:r>
            <a:r>
              <a:rPr lang="it-IT" dirty="0" err="1"/>
              <a:t>knowledge</a:t>
            </a:r>
            <a:r>
              <a:rPr lang="it-IT" dirty="0"/>
              <a:t>, </a:t>
            </a:r>
            <a:r>
              <a:rPr lang="it-IT" dirty="0" err="1"/>
              <a:t>what</a:t>
            </a:r>
            <a:r>
              <a:rPr lang="it-IT" dirty="0"/>
              <a:t> </a:t>
            </a:r>
            <a:r>
              <a:rPr lang="it-IT" dirty="0" err="1"/>
              <a:t>forgiveness</a:t>
            </a:r>
            <a:r>
              <a:rPr lang="it-IT" dirty="0"/>
              <a:t>?” (T.S.ELIOT, “</a:t>
            </a:r>
            <a:r>
              <a:rPr lang="it-IT" dirty="0" err="1"/>
              <a:t>Gerontion</a:t>
            </a:r>
            <a:r>
              <a:rPr lang="it-IT" dirty="0"/>
              <a:t>”)</a:t>
            </a:r>
            <a:endParaRPr dirty="0"/>
          </a:p>
          <a:p>
            <a:pPr algn="ctr" defTabSz="457200">
              <a:lnSpc>
                <a:spcPct val="100000"/>
              </a:lnSpc>
              <a:defRPr sz="3000" b="1" spc="0">
                <a:solidFill>
                  <a:srgbClr val="000000"/>
                </a:solidFill>
              </a:defRPr>
            </a:pPr>
            <a:endParaRPr dirty="0"/>
          </a:p>
          <a:p>
            <a:pPr algn="ctr" defTabSz="457200">
              <a:lnSpc>
                <a:spcPct val="100000"/>
              </a:lnSpc>
              <a:defRPr sz="3000" b="1" spc="0">
                <a:solidFill>
                  <a:srgbClr val="000000"/>
                </a:solidFill>
              </a:defRPr>
            </a:pPr>
            <a:r>
              <a:rPr dirty="0"/>
              <a:t> 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2202759-CB5D-1840-A44E-2E69B3B1A1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976100" y="872490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spd="slow" advTm="1520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5600" spc="-112">
                <a:latin typeface="Candara"/>
                <a:ea typeface="Candara"/>
                <a:cs typeface="Candara"/>
                <a:sym typeface="Candara"/>
              </a:defRPr>
            </a:lvl1pPr>
          </a:lstStyle>
          <a:p>
            <a:r>
              <a:t>Modernism as a literature of crisis</a:t>
            </a:r>
          </a:p>
        </p:txBody>
      </p:sp>
      <p:sp>
        <p:nvSpPr>
          <p:cNvPr id="186" name="Shape 186"/>
          <p:cNvSpPr/>
          <p:nvPr/>
        </p:nvSpPr>
        <p:spPr>
          <a:xfrm>
            <a:off x="-323510" y="2617859"/>
            <a:ext cx="13227178" cy="47807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defTabSz="457200">
              <a:lnSpc>
                <a:spcPct val="100000"/>
              </a:lnSpc>
              <a:defRPr sz="2500" b="1" spc="0">
                <a:solidFill>
                  <a:srgbClr val="000000"/>
                </a:solidFill>
              </a:defRPr>
            </a:pPr>
            <a:r>
              <a:rPr sz="2800" dirty="0"/>
              <a:t>ORDER/CHAOS:</a:t>
            </a:r>
            <a:r>
              <a:rPr lang="it-IT" sz="2800" dirty="0"/>
              <a:t> Henry </a:t>
            </a:r>
            <a:r>
              <a:rPr sz="2800" dirty="0"/>
              <a:t> JAMES, </a:t>
            </a:r>
            <a:r>
              <a:rPr lang="it-IT" sz="2800" dirty="0"/>
              <a:t>Joseph </a:t>
            </a:r>
            <a:r>
              <a:rPr sz="2800" dirty="0"/>
              <a:t>CONRAD, E.M. FORSTER</a:t>
            </a:r>
            <a:endParaRPr lang="it-IT" sz="2800" dirty="0"/>
          </a:p>
          <a:p>
            <a:pPr algn="ctr" defTabSz="457200">
              <a:lnSpc>
                <a:spcPct val="100000"/>
              </a:lnSpc>
              <a:defRPr sz="2500" b="1" spc="0">
                <a:solidFill>
                  <a:srgbClr val="000000"/>
                </a:solidFill>
              </a:defRPr>
            </a:pPr>
            <a:r>
              <a:rPr sz="2800" dirty="0"/>
              <a:t> ALL SHARE THE IDEAL </a:t>
            </a:r>
          </a:p>
          <a:p>
            <a:pPr algn="ctr" defTabSz="457200">
              <a:lnSpc>
                <a:spcPct val="100000"/>
              </a:lnSpc>
              <a:defRPr sz="2500" b="1" spc="0">
                <a:solidFill>
                  <a:srgbClr val="000000"/>
                </a:solidFill>
              </a:defRPr>
            </a:pPr>
            <a:r>
              <a:rPr sz="2800" dirty="0"/>
              <a:t>OF FASHIONING CHAOS INTO AN ORDER OF SOME KIND</a:t>
            </a:r>
          </a:p>
          <a:p>
            <a:pPr algn="ctr" defTabSz="457200">
              <a:lnSpc>
                <a:spcPct val="100000"/>
              </a:lnSpc>
              <a:defRPr sz="2500" b="1" spc="0">
                <a:solidFill>
                  <a:srgbClr val="000000"/>
                </a:solidFill>
              </a:defRPr>
            </a:pPr>
            <a:endParaRPr sz="2800" dirty="0"/>
          </a:p>
          <a:p>
            <a:pPr algn="just" defTabSz="457200">
              <a:lnSpc>
                <a:spcPct val="100000"/>
              </a:lnSpc>
              <a:defRPr sz="2500" spc="0">
                <a:solidFill>
                  <a:srgbClr val="000000"/>
                </a:solidFill>
              </a:defRPr>
            </a:pPr>
            <a:r>
              <a:rPr sz="3200" dirty="0"/>
              <a:t>modernism's deep awareness of </a:t>
            </a:r>
            <a:r>
              <a:rPr sz="3200" b="1" dirty="0"/>
              <a:t>A CRISIS IN COMMUNICATION</a:t>
            </a:r>
            <a:r>
              <a:rPr sz="3200" dirty="0"/>
              <a:t> </a:t>
            </a:r>
          </a:p>
          <a:p>
            <a:pPr algn="just" defTabSz="457200">
              <a:lnSpc>
                <a:spcPct val="100000"/>
              </a:lnSpc>
              <a:defRPr sz="2500" spc="0">
                <a:solidFill>
                  <a:srgbClr val="000000"/>
                </a:solidFill>
              </a:defRPr>
            </a:pPr>
            <a:r>
              <a:rPr sz="3200" dirty="0"/>
              <a:t>evident in both poetry and fiction</a:t>
            </a:r>
          </a:p>
          <a:p>
            <a:pPr algn="just" defTabSz="457200">
              <a:lnSpc>
                <a:spcPct val="100000"/>
              </a:lnSpc>
              <a:defRPr sz="2500" spc="0">
                <a:solidFill>
                  <a:srgbClr val="000000"/>
                </a:solidFill>
              </a:defRPr>
            </a:pPr>
            <a:r>
              <a:rPr sz="3200" dirty="0"/>
              <a:t>see Eliot's poetry, the role of the narrator Conrad - Woolf - F.M.Ford -Forster</a:t>
            </a:r>
          </a:p>
          <a:p>
            <a:pPr algn="just" defTabSz="457200">
              <a:lnSpc>
                <a:spcPct val="100000"/>
              </a:lnSpc>
              <a:defRPr sz="2500" spc="0">
                <a:solidFill>
                  <a:srgbClr val="000000"/>
                </a:solidFill>
              </a:defRPr>
            </a:pPr>
            <a:endParaRPr sz="2800" dirty="0"/>
          </a:p>
          <a:p>
            <a:pPr algn="just" defTabSz="457200">
              <a:lnSpc>
                <a:spcPct val="100000"/>
              </a:lnSpc>
              <a:defRPr sz="2500" spc="0">
                <a:solidFill>
                  <a:srgbClr val="000000"/>
                </a:solidFill>
              </a:defRPr>
            </a:pPr>
            <a:endParaRPr sz="2800" dirty="0"/>
          </a:p>
          <a:p>
            <a:pPr defTabSz="457200">
              <a:lnSpc>
                <a:spcPct val="100000"/>
              </a:lnSpc>
              <a:defRPr sz="2600" b="1" spc="0">
                <a:solidFill>
                  <a:srgbClr val="000000"/>
                </a:solidFill>
              </a:defRPr>
            </a:pPr>
            <a:r>
              <a:rPr sz="2800" dirty="0"/>
              <a:t>the frustration of interpretation and the UNRELIABILITY OF THE TEXT! </a:t>
            </a:r>
          </a:p>
          <a:p>
            <a:pPr algn="just" defTabSz="457200">
              <a:lnSpc>
                <a:spcPct val="100000"/>
              </a:lnSpc>
              <a:defRPr sz="1200" spc="0">
                <a:solidFill>
                  <a:srgbClr val="000000"/>
                </a:solidFill>
              </a:defRPr>
            </a:pPr>
            <a:endParaRPr dirty="0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5B6C9414-2607-6F41-A118-B29B9AC1F9C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6</a:t>
            </a:fld>
            <a:endParaRPr lang="it-IT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72E76A92-7381-FE41-AF9A-4C8E6DA949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976100" y="872490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spd="slow" advTm="2784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/>
          <p:nvPr/>
        </p:nvSpPr>
        <p:spPr>
          <a:xfrm>
            <a:off x="195811" y="2458269"/>
            <a:ext cx="12388808" cy="6011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just" defTabSz="457200">
              <a:lnSpc>
                <a:spcPct val="100000"/>
              </a:lnSpc>
              <a:defRPr sz="2400" b="1" spc="0">
                <a:solidFill>
                  <a:srgbClr val="000000"/>
                </a:solidFill>
              </a:defRPr>
            </a:pPr>
            <a:r>
              <a:rPr sz="3200" dirty="0"/>
              <a:t>the frustration of interpretation and the UNRELIABILITY OF THE TEXT! </a:t>
            </a:r>
          </a:p>
          <a:p>
            <a:pPr algn="just" defTabSz="457200">
              <a:lnSpc>
                <a:spcPct val="100000"/>
              </a:lnSpc>
              <a:defRPr sz="2400" b="1" spc="0">
                <a:solidFill>
                  <a:srgbClr val="000000"/>
                </a:solidFill>
              </a:defRPr>
            </a:pPr>
            <a:endParaRPr sz="3200" dirty="0"/>
          </a:p>
          <a:p>
            <a:pPr algn="just" defTabSz="457200">
              <a:lnSpc>
                <a:spcPct val="100000"/>
              </a:lnSpc>
              <a:defRPr sz="2400" b="1" spc="0">
                <a:solidFill>
                  <a:srgbClr val="000000"/>
                </a:solidFill>
              </a:defRPr>
            </a:pPr>
            <a:r>
              <a:rPr sz="3200" dirty="0"/>
              <a:t>antecedents: </a:t>
            </a:r>
          </a:p>
          <a:p>
            <a:pPr algn="just" defTabSz="457200">
              <a:lnSpc>
                <a:spcPct val="100000"/>
              </a:lnSpc>
              <a:defRPr sz="2400" b="1" spc="0">
                <a:solidFill>
                  <a:srgbClr val="000000"/>
                </a:solidFill>
              </a:defRPr>
            </a:pPr>
            <a:r>
              <a:rPr sz="3200" dirty="0"/>
              <a:t>Laurence Sterne (Tristram Shandy)</a:t>
            </a:r>
          </a:p>
          <a:p>
            <a:pPr algn="just" defTabSz="457200">
              <a:lnSpc>
                <a:spcPct val="100000"/>
              </a:lnSpc>
              <a:defRPr sz="2400" b="1" spc="0">
                <a:solidFill>
                  <a:srgbClr val="000000"/>
                </a:solidFill>
              </a:defRPr>
            </a:pPr>
            <a:r>
              <a:rPr sz="3200" dirty="0"/>
              <a:t>the Romance (Wuthering Heights)</a:t>
            </a:r>
          </a:p>
          <a:p>
            <a:pPr algn="just" defTabSz="457200">
              <a:lnSpc>
                <a:spcPct val="100000"/>
              </a:lnSpc>
              <a:defRPr sz="2400" b="1" spc="0">
                <a:solidFill>
                  <a:srgbClr val="000000"/>
                </a:solidFill>
              </a:defRPr>
            </a:pPr>
            <a:endParaRPr sz="3200" dirty="0"/>
          </a:p>
          <a:p>
            <a:pPr algn="just" defTabSz="457200">
              <a:lnSpc>
                <a:spcPct val="100000"/>
              </a:lnSpc>
              <a:defRPr sz="2400" b="1" spc="0">
                <a:solidFill>
                  <a:srgbClr val="000000"/>
                </a:solidFill>
              </a:defRPr>
            </a:pPr>
            <a:endParaRPr sz="3200" b="0" dirty="0"/>
          </a:p>
          <a:p>
            <a:pPr algn="just" defTabSz="457200">
              <a:lnSpc>
                <a:spcPct val="100000"/>
              </a:lnSpc>
              <a:defRPr sz="2400" spc="0">
                <a:solidFill>
                  <a:srgbClr val="000000"/>
                </a:solidFill>
              </a:defRPr>
            </a:pPr>
            <a:r>
              <a:rPr sz="3200" dirty="0"/>
              <a:t>Conrad: It is impossible, it is impossible... </a:t>
            </a:r>
          </a:p>
          <a:p>
            <a:pPr algn="just" defTabSz="457200">
              <a:lnSpc>
                <a:spcPct val="100000"/>
              </a:lnSpc>
              <a:defRPr sz="2400" spc="0">
                <a:solidFill>
                  <a:srgbClr val="000000"/>
                </a:solidFill>
              </a:defRPr>
            </a:pPr>
            <a:r>
              <a:rPr sz="3200" dirty="0"/>
              <a:t>Eliot I can connect nothing with nothing</a:t>
            </a:r>
          </a:p>
          <a:p>
            <a:pPr algn="just" defTabSz="457200">
              <a:lnSpc>
                <a:spcPct val="100000"/>
              </a:lnSpc>
              <a:defRPr sz="2400" spc="0">
                <a:solidFill>
                  <a:srgbClr val="000000"/>
                </a:solidFill>
              </a:defRPr>
            </a:pPr>
            <a:endParaRPr sz="3200" dirty="0"/>
          </a:p>
          <a:p>
            <a:pPr algn="just" defTabSz="457200">
              <a:lnSpc>
                <a:spcPct val="100000"/>
              </a:lnSpc>
              <a:defRPr sz="2400" spc="0">
                <a:solidFill>
                  <a:srgbClr val="000000"/>
                </a:solidFill>
              </a:defRPr>
            </a:pPr>
            <a:r>
              <a:rPr sz="3200" dirty="0"/>
              <a:t>as in Henry James, the individual conscience </a:t>
            </a:r>
            <a:endParaRPr lang="it-IT" sz="3200" dirty="0"/>
          </a:p>
          <a:p>
            <a:pPr algn="just" defTabSz="457200">
              <a:lnSpc>
                <a:spcPct val="100000"/>
              </a:lnSpc>
              <a:defRPr sz="2400" spc="0">
                <a:solidFill>
                  <a:srgbClr val="000000"/>
                </a:solidFill>
              </a:defRPr>
            </a:pPr>
            <a:r>
              <a:rPr sz="3200" dirty="0"/>
              <a:t>becomes the filtering medium and object of narration</a:t>
            </a:r>
          </a:p>
        </p:txBody>
      </p:sp>
      <p:sp>
        <p:nvSpPr>
          <p:cNvPr id="189" name="Shape 189"/>
          <p:cNvSpPr>
            <a:spLocks noGrp="1"/>
          </p:cNvSpPr>
          <p:nvPr>
            <p:ph type="title" idx="4294967295"/>
          </p:nvPr>
        </p:nvSpPr>
        <p:spPr>
          <a:xfrm>
            <a:off x="0" y="444500"/>
            <a:ext cx="12293600" cy="1544638"/>
          </a:xfrm>
          <a:prstGeom prst="rect">
            <a:avLst/>
          </a:prstGeom>
        </p:spPr>
        <p:txBody>
          <a:bodyPr/>
          <a:lstStyle/>
          <a:p>
            <a:pPr>
              <a:defRPr sz="4700" spc="-94"/>
            </a:pPr>
            <a:r>
              <a:t>Modernism and the crisis of communication</a:t>
            </a:r>
          </a:p>
          <a:p>
            <a:pPr algn="just" defTabSz="457200">
              <a:lnSpc>
                <a:spcPct val="100000"/>
              </a:lnSpc>
              <a:defRPr sz="2600" b="1" spc="0">
                <a:solidFill>
                  <a:srgbClr val="000000"/>
                </a:solidFill>
                <a:latin typeface="Candara"/>
                <a:ea typeface="Candara"/>
                <a:cs typeface="Candara"/>
                <a:sym typeface="Candara"/>
              </a:defRPr>
            </a:pPr>
            <a:r>
              <a:t>THE CRISIS OF THE SELF IN MODERNIST WRITING IS ALSO A CRISIS OF DISCOURSE</a:t>
            </a:r>
            <a:endParaRPr b="0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27D7B45B-F7E6-0D46-9180-FBD1B98DFD9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7</a:t>
            </a:fld>
            <a:endParaRPr lang="it-IT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327C7A05-442F-9A47-B919-9D3B0912B0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976100" y="872490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spd="slow" advTm="2242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>
            <a:spLocks noGrp="1"/>
          </p:cNvSpPr>
          <p:nvPr>
            <p:ph type="title"/>
          </p:nvPr>
        </p:nvSpPr>
        <p:spPr>
          <a:xfrm>
            <a:off x="355600" y="444501"/>
            <a:ext cx="11852194" cy="980802"/>
          </a:xfrm>
          <a:prstGeom prst="rect">
            <a:avLst/>
          </a:prstGeom>
        </p:spPr>
        <p:txBody>
          <a:bodyPr/>
          <a:lstStyle/>
          <a:p>
            <a:pPr algn="just" defTabSz="457200">
              <a:lnSpc>
                <a:spcPct val="100000"/>
              </a:lnSpc>
              <a:defRPr sz="2700" b="1" spc="0">
                <a:solidFill>
                  <a:srgbClr val="000000"/>
                </a:solidFill>
                <a:latin typeface="Candara"/>
                <a:ea typeface="Candara"/>
                <a:cs typeface="Candara"/>
                <a:sym typeface="Candara"/>
              </a:defRPr>
            </a:pPr>
            <a:r>
              <a:rPr sz="4000" dirty="0"/>
              <a:t>modernity can be both </a:t>
            </a:r>
            <a:r>
              <a:rPr sz="4000" i="1" dirty="0">
                <a:solidFill>
                  <a:srgbClr val="FF0000"/>
                </a:solidFill>
              </a:rPr>
              <a:t>celebratory</a:t>
            </a:r>
            <a:r>
              <a:rPr sz="4000" dirty="0">
                <a:solidFill>
                  <a:srgbClr val="FF0000"/>
                </a:solidFill>
              </a:rPr>
              <a:t> and </a:t>
            </a:r>
            <a:r>
              <a:rPr sz="4000" i="1" dirty="0">
                <a:solidFill>
                  <a:srgbClr val="FF0000"/>
                </a:solidFill>
              </a:rPr>
              <a:t>apocalyptic</a:t>
            </a:r>
            <a:endParaRPr sz="4000" b="0" dirty="0">
              <a:solidFill>
                <a:srgbClr val="FF0000"/>
              </a:solidFill>
            </a:endParaRPr>
          </a:p>
        </p:txBody>
      </p:sp>
      <p:sp>
        <p:nvSpPr>
          <p:cNvPr id="167" name="Shape 167"/>
          <p:cNvSpPr>
            <a:spLocks noGrp="1"/>
          </p:cNvSpPr>
          <p:nvPr>
            <p:ph type="body" idx="1"/>
          </p:nvPr>
        </p:nvSpPr>
        <p:spPr>
          <a:xfrm>
            <a:off x="355600" y="3161579"/>
            <a:ext cx="12293600" cy="621949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200">
                <a:latin typeface="Candara"/>
                <a:ea typeface="Candara"/>
                <a:cs typeface="Candara"/>
                <a:sym typeface="Candara"/>
              </a:defRPr>
            </a:pPr>
            <a:r>
              <a:rPr sz="4000" dirty="0"/>
              <a:t>modernism has thus been seen as </a:t>
            </a:r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200">
                <a:latin typeface="Candara"/>
                <a:ea typeface="Candara"/>
                <a:cs typeface="Candara"/>
                <a:sym typeface="Candara"/>
              </a:defRPr>
            </a:pPr>
            <a:r>
              <a:rPr sz="4000" dirty="0"/>
              <a:t>an aesthetic and cultural reaction  against late modernity and modernisation which displays several contradictions:</a:t>
            </a:r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200">
                <a:latin typeface="Candara"/>
                <a:ea typeface="Candara"/>
                <a:cs typeface="Candara"/>
                <a:sym typeface="Candara"/>
              </a:defRPr>
            </a:pPr>
            <a:endParaRPr sz="4000" dirty="0"/>
          </a:p>
          <a:p>
            <a:pPr marL="0" indent="0" algn="just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200">
                <a:latin typeface="Candara"/>
                <a:ea typeface="Candara"/>
                <a:cs typeface="Candara"/>
                <a:sym typeface="Candara"/>
              </a:defRPr>
            </a:pPr>
            <a:r>
              <a:rPr sz="4000" b="1" dirty="0"/>
              <a:t>creativity</a:t>
            </a:r>
            <a:r>
              <a:rPr sz="4000" dirty="0"/>
              <a:t> and </a:t>
            </a:r>
            <a:r>
              <a:rPr sz="4000" b="1" dirty="0"/>
              <a:t>despair</a:t>
            </a:r>
          </a:p>
          <a:p>
            <a:pPr marL="0" indent="0" algn="just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200" b="1">
                <a:latin typeface="Candara"/>
                <a:ea typeface="Candara"/>
                <a:cs typeface="Candara"/>
                <a:sym typeface="Candara"/>
              </a:defRPr>
            </a:pPr>
            <a:r>
              <a:rPr sz="4000" dirty="0"/>
              <a:t>a radical aesthetics </a:t>
            </a:r>
          </a:p>
          <a:p>
            <a:pPr marL="0" indent="0" algn="just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200" b="1">
                <a:latin typeface="Candara"/>
                <a:ea typeface="Candara"/>
                <a:cs typeface="Candara"/>
                <a:sym typeface="Candara"/>
              </a:defRPr>
            </a:pPr>
            <a:r>
              <a:rPr sz="4000" dirty="0"/>
              <a:t>technical experimentation</a:t>
            </a:r>
          </a:p>
          <a:p>
            <a:pPr marL="0" indent="0" algn="just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200" b="1">
                <a:latin typeface="Candara"/>
                <a:ea typeface="Candara"/>
                <a:cs typeface="Candara"/>
                <a:sym typeface="Candara"/>
              </a:defRPr>
            </a:pPr>
            <a:r>
              <a:rPr lang="it-IT" sz="4000" dirty="0" err="1"/>
              <a:t>S</a:t>
            </a:r>
            <a:r>
              <a:rPr sz="4000" dirty="0"/>
              <a:t>patiality and rhythm </a:t>
            </a:r>
            <a:endParaRPr lang="it-IT" sz="4000" dirty="0"/>
          </a:p>
          <a:p>
            <a:pPr marL="0" indent="0" algn="just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200" b="1">
                <a:latin typeface="Candara"/>
                <a:ea typeface="Candara"/>
                <a:cs typeface="Candara"/>
                <a:sym typeface="Candara"/>
              </a:defRPr>
            </a:pPr>
            <a:r>
              <a:rPr lang="it-IT" sz="4000" dirty="0"/>
              <a:t>								</a:t>
            </a:r>
            <a:r>
              <a:rPr sz="4000" dirty="0"/>
              <a:t>rather than chronological sequentiality</a:t>
            </a:r>
          </a:p>
          <a:p>
            <a:pPr marL="0" indent="0" algn="just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200" b="1">
                <a:latin typeface="Candara"/>
                <a:ea typeface="Candara"/>
                <a:cs typeface="Candara"/>
                <a:sym typeface="Candara"/>
              </a:defRPr>
            </a:pPr>
            <a:r>
              <a:rPr sz="4000" dirty="0"/>
              <a:t>scepticism towards the idea of a central human subject </a:t>
            </a:r>
          </a:p>
          <a:p>
            <a:pPr marL="0" indent="0" algn="just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200" b="1">
                <a:latin typeface="Candara"/>
                <a:ea typeface="Candara"/>
                <a:cs typeface="Candara"/>
                <a:sym typeface="Candara"/>
              </a:defRPr>
            </a:pPr>
            <a:r>
              <a:rPr sz="4000" dirty="0"/>
              <a:t>inquiry into </a:t>
            </a:r>
            <a:r>
              <a:rPr sz="4000" i="1" dirty="0"/>
              <a:t>the uncertainty of reality</a:t>
            </a:r>
            <a:endParaRPr sz="4000" b="0" dirty="0"/>
          </a:p>
          <a:p>
            <a:pPr marL="0" indent="0" algn="just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200" b="1">
                <a:latin typeface="Candara"/>
                <a:ea typeface="Candara"/>
                <a:cs typeface="Candara"/>
                <a:sym typeface="Candara"/>
              </a:defRPr>
            </a:pPr>
            <a:endParaRPr b="0" dirty="0"/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600">
                <a:latin typeface="Candara"/>
                <a:ea typeface="Candara"/>
                <a:cs typeface="Candara"/>
                <a:sym typeface="Candara"/>
              </a:defRPr>
            </a:pPr>
            <a:endParaRPr b="0" dirty="0"/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600">
                <a:latin typeface="Candara"/>
                <a:ea typeface="Candara"/>
                <a:cs typeface="Candara"/>
                <a:sym typeface="Candara"/>
              </a:defRPr>
            </a:pPr>
            <a:endParaRPr b="0" dirty="0"/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600">
                <a:latin typeface="Candara"/>
                <a:ea typeface="Candara"/>
                <a:cs typeface="Candara"/>
                <a:sym typeface="Candara"/>
              </a:defRPr>
            </a:pPr>
            <a:endParaRPr b="0" dirty="0"/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600">
                <a:latin typeface="Candara"/>
                <a:ea typeface="Candara"/>
                <a:cs typeface="Candara"/>
                <a:sym typeface="Candara"/>
              </a:defRPr>
            </a:pPr>
            <a:endParaRPr b="0" dirty="0"/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600">
                <a:latin typeface="Candara"/>
                <a:ea typeface="Candara"/>
                <a:cs typeface="Candara"/>
                <a:sym typeface="Candara"/>
              </a:defRPr>
            </a:pPr>
            <a:endParaRPr b="0" dirty="0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E308D2C3-0F3C-6948-903A-675E549FDE5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8</a:t>
            </a:fld>
            <a:endParaRPr lang="it-IT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C3E9B9D5-C6DB-E54C-9686-53D4C8B89A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976100" y="872490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spd="slow" advTm="1448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/>
          <p:nvPr/>
        </p:nvSpPr>
        <p:spPr>
          <a:xfrm>
            <a:off x="-1250950" y="5321300"/>
            <a:ext cx="558180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just" defTabSz="457200">
              <a:lnSpc>
                <a:spcPct val="100000"/>
              </a:lnSpc>
              <a:defRPr sz="1200" spc="0">
                <a:solidFill>
                  <a:srgbClr val="000000"/>
                </a:solidFill>
              </a:defRPr>
            </a:lvl1pPr>
          </a:lstStyle>
          <a:p>
            <a:r>
              <a:t>HOD a</a:t>
            </a: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E1AD38BB-9A50-D54E-8B77-BB5A4D7C98A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9</a:t>
            </a:fld>
            <a:endParaRPr lang="it-IT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Editorial">
  <a:themeElements>
    <a:clrScheme name="Editorial">
      <a:dk1>
        <a:srgbClr val="314864"/>
      </a:dk1>
      <a:lt1>
        <a:srgbClr val="644D33"/>
      </a:lt1>
      <a:dk2>
        <a:srgbClr val="615F5C"/>
      </a:dk2>
      <a:lt2>
        <a:srgbClr val="D6D3CB"/>
      </a:lt2>
      <a:accent1>
        <a:srgbClr val="4D76A4"/>
      </a:accent1>
      <a:accent2>
        <a:srgbClr val="729460"/>
      </a:accent2>
      <a:accent3>
        <a:srgbClr val="D6AD40"/>
      </a:accent3>
      <a:accent4>
        <a:srgbClr val="DC7D39"/>
      </a:accent4>
      <a:accent5>
        <a:srgbClr val="C36061"/>
      </a:accent5>
      <a:accent6>
        <a:srgbClr val="7E649B"/>
      </a:accent6>
      <a:hlink>
        <a:srgbClr val="0000FF"/>
      </a:hlink>
      <a:folHlink>
        <a:srgbClr val="FF00FF"/>
      </a:folHlink>
    </a:clrScheme>
    <a:fontScheme name="Editorial">
      <a:majorFont>
        <a:latin typeface="Didot"/>
        <a:ea typeface="Didot"/>
        <a:cs typeface="Didot"/>
      </a:majorFont>
      <a:minorFont>
        <a:latin typeface="Palatino"/>
        <a:ea typeface="Palatino"/>
        <a:cs typeface="Palatino"/>
      </a:minorFont>
    </a:fontScheme>
    <a:fmtScheme name="Editori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>
              <a:hueOff val="109193"/>
              <a:satOff val="-4874"/>
              <a:lumOff val="12971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9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-112" normalizeH="0" baseline="0">
            <a:ln>
              <a:noFill/>
            </a:ln>
            <a:solidFill>
              <a:schemeClr val="accent1">
                <a:hueOff val="54750"/>
                <a:satOff val="-1697"/>
                <a:lumOff val="-18038"/>
              </a:schemeClr>
            </a:solidFill>
            <a:effectLst/>
            <a:uFillTx/>
            <a:latin typeface="Candara"/>
            <a:ea typeface="Candara"/>
            <a:cs typeface="Candara"/>
            <a:sym typeface="Candar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Editorial">
  <a:themeElements>
    <a:clrScheme name="Editorial">
      <a:dk1>
        <a:srgbClr val="000000"/>
      </a:dk1>
      <a:lt1>
        <a:srgbClr val="FFFFFF"/>
      </a:lt1>
      <a:dk2>
        <a:srgbClr val="615F5C"/>
      </a:dk2>
      <a:lt2>
        <a:srgbClr val="D6D3CB"/>
      </a:lt2>
      <a:accent1>
        <a:srgbClr val="4D76A4"/>
      </a:accent1>
      <a:accent2>
        <a:srgbClr val="729460"/>
      </a:accent2>
      <a:accent3>
        <a:srgbClr val="D6AD40"/>
      </a:accent3>
      <a:accent4>
        <a:srgbClr val="DC7D39"/>
      </a:accent4>
      <a:accent5>
        <a:srgbClr val="C36061"/>
      </a:accent5>
      <a:accent6>
        <a:srgbClr val="7E649B"/>
      </a:accent6>
      <a:hlink>
        <a:srgbClr val="0000FF"/>
      </a:hlink>
      <a:folHlink>
        <a:srgbClr val="FF00FF"/>
      </a:folHlink>
    </a:clrScheme>
    <a:fontScheme name="Editorial">
      <a:majorFont>
        <a:latin typeface="Didot"/>
        <a:ea typeface="Didot"/>
        <a:cs typeface="Didot"/>
      </a:majorFont>
      <a:minorFont>
        <a:latin typeface="Palatino"/>
        <a:ea typeface="Palatino"/>
        <a:cs typeface="Palatino"/>
      </a:minorFont>
    </a:fontScheme>
    <a:fmtScheme name="Editori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>
              <a:hueOff val="109193"/>
              <a:satOff val="-4874"/>
              <a:lumOff val="12971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9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-112" normalizeH="0" baseline="0">
            <a:ln>
              <a:noFill/>
            </a:ln>
            <a:solidFill>
              <a:schemeClr val="accent1">
                <a:hueOff val="54750"/>
                <a:satOff val="-1697"/>
                <a:lumOff val="-18038"/>
              </a:schemeClr>
            </a:solidFill>
            <a:effectLst/>
            <a:uFillTx/>
            <a:latin typeface="Candara"/>
            <a:ea typeface="Candara"/>
            <a:cs typeface="Candara"/>
            <a:sym typeface="Candar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1047</TotalTime>
  <Words>457</Words>
  <Application>Microsoft Macintosh PowerPoint</Application>
  <PresentationFormat>Personalizzato</PresentationFormat>
  <Paragraphs>91</Paragraphs>
  <Slides>9</Slides>
  <Notes>1</Notes>
  <HiddenSlides>0</HiddenSlides>
  <MMClips>8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7" baseType="lpstr">
      <vt:lpstr>Candara</vt:lpstr>
      <vt:lpstr>Didot</vt:lpstr>
      <vt:lpstr>Helvetica</vt:lpstr>
      <vt:lpstr>Lucida Grande</vt:lpstr>
      <vt:lpstr>Palatino</vt:lpstr>
      <vt:lpstr>Wingdings</vt:lpstr>
      <vt:lpstr>Zapf Dingbats</vt:lpstr>
      <vt:lpstr>Editorial</vt:lpstr>
      <vt:lpstr>Modernism and anti-representationalism</vt:lpstr>
      <vt:lpstr>Reality as no longer whole: anti-representationalism CUBISM</vt:lpstr>
      <vt:lpstr>CE’ZANNE 1895/PICASSO 1907</vt:lpstr>
      <vt:lpstr>Modernism and anti-representationalism</vt:lpstr>
      <vt:lpstr>Modernism as a literature of crisis</vt:lpstr>
      <vt:lpstr>Modernism as a literature of crisis</vt:lpstr>
      <vt:lpstr>Modernism and the crisis of communication THE CRISIS OF THE SELF IN MODERNIST WRITING IS ALSO A CRISIS OF DISCOURSE</vt:lpstr>
      <vt:lpstr>modernity can be both celebratory and apocalyptic</vt:lpstr>
      <vt:lpstr>Presentazione standard di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Modernism, tradition, continuities, and after</dc:title>
  <cp:lastModifiedBy>Microsoft Office User</cp:lastModifiedBy>
  <cp:revision>21</cp:revision>
  <dcterms:modified xsi:type="dcterms:W3CDTF">2020-03-15T17:04:38Z</dcterms:modified>
</cp:coreProperties>
</file>