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80" r:id="rId3"/>
    <p:sldId id="257" r:id="rId4"/>
    <p:sldId id="291" r:id="rId5"/>
    <p:sldId id="292" r:id="rId6"/>
    <p:sldId id="258" r:id="rId7"/>
    <p:sldId id="276" r:id="rId8"/>
    <p:sldId id="259" r:id="rId9"/>
    <p:sldId id="260" r:id="rId10"/>
    <p:sldId id="261" r:id="rId11"/>
    <p:sldId id="283" r:id="rId12"/>
    <p:sldId id="284" r:id="rId13"/>
    <p:sldId id="262" r:id="rId14"/>
    <p:sldId id="263" r:id="rId15"/>
    <p:sldId id="279" r:id="rId16"/>
    <p:sldId id="282" r:id="rId17"/>
    <p:sldId id="298" r:id="rId18"/>
    <p:sldId id="285" r:id="rId19"/>
    <p:sldId id="287" r:id="rId20"/>
    <p:sldId id="286" r:id="rId21"/>
    <p:sldId id="288" r:id="rId22"/>
    <p:sldId id="290" r:id="rId23"/>
    <p:sldId id="265" r:id="rId24"/>
    <p:sldId id="301" r:id="rId25"/>
    <p:sldId id="275" r:id="rId26"/>
    <p:sldId id="302" r:id="rId27"/>
    <p:sldId id="277" r:id="rId28"/>
    <p:sldId id="278" r:id="rId29"/>
    <p:sldId id="303" r:id="rId30"/>
    <p:sldId id="304" r:id="rId31"/>
    <p:sldId id="305" r:id="rId32"/>
    <p:sldId id="281" r:id="rId33"/>
    <p:sldId id="306" r:id="rId34"/>
    <p:sldId id="307" r:id="rId35"/>
    <p:sldId id="308" r:id="rId36"/>
    <p:sldId id="309" r:id="rId37"/>
    <p:sldId id="299" r:id="rId38"/>
    <p:sldId id="295" r:id="rId39"/>
    <p:sldId id="266" r:id="rId40"/>
    <p:sldId id="294" r:id="rId41"/>
    <p:sldId id="267" r:id="rId42"/>
    <p:sldId id="297" r:id="rId43"/>
    <p:sldId id="268" r:id="rId44"/>
    <p:sldId id="269" r:id="rId45"/>
    <p:sldId id="270" r:id="rId46"/>
    <p:sldId id="271" r:id="rId47"/>
    <p:sldId id="272" r:id="rId48"/>
    <p:sldId id="273" r:id="rId49"/>
    <p:sldId id="274"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F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3200" dirty="0"/>
              <a:t>Europa: incremento demografico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Foglio1!$B$1</c:f>
              <c:strCache>
                <c:ptCount val="1"/>
                <c:pt idx="0">
                  <c:v>Serie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1850</c:v>
                </c:pt>
                <c:pt idx="1">
                  <c:v>1871</c:v>
                </c:pt>
                <c:pt idx="2">
                  <c:v>1900</c:v>
                </c:pt>
                <c:pt idx="3">
                  <c:v>1914</c:v>
                </c:pt>
              </c:numCache>
            </c:numRef>
          </c:cat>
          <c:val>
            <c:numRef>
              <c:f>Foglio1!$B$2:$B$5</c:f>
              <c:numCache>
                <c:formatCode>General</c:formatCode>
                <c:ptCount val="4"/>
                <c:pt idx="0">
                  <c:v>266</c:v>
                </c:pt>
                <c:pt idx="1">
                  <c:v>300</c:v>
                </c:pt>
                <c:pt idx="2">
                  <c:v>401</c:v>
                </c:pt>
                <c:pt idx="3">
                  <c:v>450</c:v>
                </c:pt>
              </c:numCache>
            </c:numRef>
          </c:val>
          <c:smooth val="0"/>
          <c:extLst>
            <c:ext xmlns:c16="http://schemas.microsoft.com/office/drawing/2014/chart" uri="{C3380CC4-5D6E-409C-BE32-E72D297353CC}">
              <c16:uniqueId val="{00000000-4320-46EC-8137-1EC39EDBEF9F}"/>
            </c:ext>
          </c:extLst>
        </c:ser>
        <c:ser>
          <c:idx val="1"/>
          <c:order val="1"/>
          <c:tx>
            <c:strRef>
              <c:f>Foglio1!$C$1</c:f>
              <c:strCache>
                <c:ptCount val="1"/>
                <c:pt idx="0">
                  <c:v>Colonna1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1850</c:v>
                </c:pt>
                <c:pt idx="1">
                  <c:v>1871</c:v>
                </c:pt>
                <c:pt idx="2">
                  <c:v>1900</c:v>
                </c:pt>
                <c:pt idx="3">
                  <c:v>1914</c:v>
                </c:pt>
              </c:numCache>
            </c:numRef>
          </c:cat>
          <c:val>
            <c:numRef>
              <c:f>Foglio1!$C$2:$C$5</c:f>
              <c:numCache>
                <c:formatCode>General</c:formatCode>
                <c:ptCount val="4"/>
              </c:numCache>
            </c:numRef>
          </c:val>
          <c:smooth val="0"/>
          <c:extLst>
            <c:ext xmlns:c16="http://schemas.microsoft.com/office/drawing/2014/chart" uri="{C3380CC4-5D6E-409C-BE32-E72D297353CC}">
              <c16:uniqueId val="{00000001-4320-46EC-8137-1EC39EDBEF9F}"/>
            </c:ext>
          </c:extLst>
        </c:ser>
        <c:ser>
          <c:idx val="2"/>
          <c:order val="2"/>
          <c:tx>
            <c:strRef>
              <c:f>Foglio1!$D$1</c:f>
              <c:strCache>
                <c:ptCount val="1"/>
                <c:pt idx="0">
                  <c:v>Colonna2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1850</c:v>
                </c:pt>
                <c:pt idx="1">
                  <c:v>1871</c:v>
                </c:pt>
                <c:pt idx="2">
                  <c:v>1900</c:v>
                </c:pt>
                <c:pt idx="3">
                  <c:v>1914</c:v>
                </c:pt>
              </c:numCache>
            </c:numRef>
          </c:cat>
          <c:val>
            <c:numRef>
              <c:f>Foglio1!$D$2:$D$5</c:f>
              <c:numCache>
                <c:formatCode>General</c:formatCode>
                <c:ptCount val="4"/>
              </c:numCache>
            </c:numRef>
          </c:val>
          <c:smooth val="0"/>
          <c:extLst>
            <c:ext xmlns:c16="http://schemas.microsoft.com/office/drawing/2014/chart" uri="{C3380CC4-5D6E-409C-BE32-E72D297353CC}">
              <c16:uniqueId val="{00000002-4320-46EC-8137-1EC39EDBEF9F}"/>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423085328"/>
        <c:axId val="423085656"/>
      </c:lineChart>
      <c:catAx>
        <c:axId val="42308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3085656"/>
        <c:crosses val="autoZero"/>
        <c:auto val="1"/>
        <c:lblAlgn val="ctr"/>
        <c:lblOffset val="100"/>
        <c:noMultiLvlLbl val="0"/>
      </c:catAx>
      <c:valAx>
        <c:axId val="423085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Milioni di abitanti</a:t>
                </a:r>
              </a:p>
            </c:rich>
          </c:tx>
          <c:layout>
            <c:manualLayout>
              <c:xMode val="edge"/>
              <c:yMode val="edge"/>
              <c:x val="4.5002020162005444E-3"/>
              <c:y val="0.3941543683022243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308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it-IT"/>
              <a:t>Sviluppo della rete ferroviaria europea</a:t>
            </a:r>
          </a:p>
          <a:p>
            <a:pPr>
              <a:defRPr/>
            </a:pPr>
            <a:r>
              <a:rPr lang="it-IT"/>
              <a:t>(in chilometri)</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it-IT"/>
        </a:p>
      </c:txPr>
    </c:title>
    <c:autoTitleDeleted val="0"/>
    <c:plotArea>
      <c:layout>
        <c:manualLayout>
          <c:layoutTarget val="inner"/>
          <c:xMode val="edge"/>
          <c:yMode val="edge"/>
          <c:x val="9.5933110991982554E-2"/>
          <c:y val="0.1588321667962819"/>
          <c:w val="0.89372871555118105"/>
          <c:h val="0.71421310813157557"/>
        </c:manualLayout>
      </c:layout>
      <c:barChart>
        <c:barDir val="col"/>
        <c:grouping val="clustered"/>
        <c:varyColors val="0"/>
        <c:ser>
          <c:idx val="0"/>
          <c:order val="0"/>
          <c:tx>
            <c:strRef>
              <c:f>Foglio1!$B$1</c:f>
              <c:strCache>
                <c:ptCount val="1"/>
                <c:pt idx="0">
                  <c:v>Serie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Foglio1!$A$2:$A$5</c:f>
              <c:numCache>
                <c:formatCode>General</c:formatCode>
                <c:ptCount val="4"/>
                <c:pt idx="0">
                  <c:v>1850</c:v>
                </c:pt>
                <c:pt idx="1">
                  <c:v>1913</c:v>
                </c:pt>
              </c:numCache>
            </c:numRef>
          </c:cat>
          <c:val>
            <c:numRef>
              <c:f>Foglio1!$B$2:$B$5</c:f>
              <c:numCache>
                <c:formatCode>#,##0</c:formatCode>
                <c:ptCount val="4"/>
                <c:pt idx="0">
                  <c:v>23000</c:v>
                </c:pt>
                <c:pt idx="1">
                  <c:v>359000</c:v>
                </c:pt>
              </c:numCache>
            </c:numRef>
          </c:val>
          <c:extLst>
            <c:ext xmlns:c16="http://schemas.microsoft.com/office/drawing/2014/chart" uri="{C3380CC4-5D6E-409C-BE32-E72D297353CC}">
              <c16:uniqueId val="{00000000-2880-4635-A3C9-AFE996EF1A36}"/>
            </c:ext>
          </c:extLst>
        </c:ser>
        <c:ser>
          <c:idx val="1"/>
          <c:order val="1"/>
          <c:tx>
            <c:strRef>
              <c:f>Foglio1!$C$1</c:f>
              <c:strCache>
                <c:ptCount val="1"/>
                <c:pt idx="0">
                  <c:v>Serie 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Foglio1!$A$2:$A$5</c:f>
              <c:numCache>
                <c:formatCode>General</c:formatCode>
                <c:ptCount val="4"/>
                <c:pt idx="0">
                  <c:v>1850</c:v>
                </c:pt>
                <c:pt idx="1">
                  <c:v>1913</c:v>
                </c:pt>
              </c:numCache>
            </c:numRef>
          </c:cat>
          <c:val>
            <c:numRef>
              <c:f>Foglio1!$C$2:$C$5</c:f>
              <c:numCache>
                <c:formatCode>General</c:formatCode>
                <c:ptCount val="4"/>
              </c:numCache>
            </c:numRef>
          </c:val>
          <c:extLst>
            <c:ext xmlns:c16="http://schemas.microsoft.com/office/drawing/2014/chart" uri="{C3380CC4-5D6E-409C-BE32-E72D297353CC}">
              <c16:uniqueId val="{00000001-2880-4635-A3C9-AFE996EF1A36}"/>
            </c:ext>
          </c:extLst>
        </c:ser>
        <c:ser>
          <c:idx val="2"/>
          <c:order val="2"/>
          <c:tx>
            <c:strRef>
              <c:f>Foglio1!$D$1</c:f>
              <c:strCache>
                <c:ptCount val="1"/>
                <c:pt idx="0">
                  <c:v>Colonna1</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numRef>
              <c:f>Foglio1!$A$2:$A$5</c:f>
              <c:numCache>
                <c:formatCode>General</c:formatCode>
                <c:ptCount val="4"/>
                <c:pt idx="0">
                  <c:v>1850</c:v>
                </c:pt>
                <c:pt idx="1">
                  <c:v>1913</c:v>
                </c:pt>
              </c:numCache>
            </c:numRef>
          </c:cat>
          <c:val>
            <c:numRef>
              <c:f>Foglio1!$D$2:$D$5</c:f>
              <c:numCache>
                <c:formatCode>General</c:formatCode>
                <c:ptCount val="4"/>
              </c:numCache>
            </c:numRef>
          </c:val>
          <c:extLst>
            <c:ext xmlns:c16="http://schemas.microsoft.com/office/drawing/2014/chart" uri="{C3380CC4-5D6E-409C-BE32-E72D297353CC}">
              <c16:uniqueId val="{00000002-2880-4635-A3C9-AFE996EF1A36}"/>
            </c:ext>
          </c:extLst>
        </c:ser>
        <c:dLbls>
          <c:showLegendKey val="0"/>
          <c:showVal val="0"/>
          <c:showCatName val="0"/>
          <c:showSerName val="0"/>
          <c:showPercent val="0"/>
          <c:showBubbleSize val="0"/>
        </c:dLbls>
        <c:gapWidth val="164"/>
        <c:overlap val="-22"/>
        <c:axId val="439772648"/>
        <c:axId val="439769696"/>
      </c:barChart>
      <c:catAx>
        <c:axId val="4397726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9769696"/>
        <c:crosses val="autoZero"/>
        <c:auto val="1"/>
        <c:lblAlgn val="ctr"/>
        <c:lblOffset val="100"/>
        <c:noMultiLvlLbl val="0"/>
      </c:catAx>
      <c:valAx>
        <c:axId val="4397696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439772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A5C91-B3E8-4623-8898-DE5B2F77E2FC}" type="doc">
      <dgm:prSet loTypeId="urn:microsoft.com/office/officeart/2005/8/layout/process1" loCatId="process" qsTypeId="urn:microsoft.com/office/officeart/2005/8/quickstyle/simple3" qsCatId="simple" csTypeId="urn:microsoft.com/office/officeart/2005/8/colors/accent3_4" csCatId="accent3" phldr="1"/>
      <dgm:spPr/>
    </dgm:pt>
    <dgm:pt modelId="{33F22AFB-08A6-4BE4-B007-92657876437C}">
      <dgm:prSet phldrT="[Testo]"/>
      <dgm:spPr/>
      <dgm:t>
        <a:bodyPr/>
        <a:lstStyle/>
        <a:p>
          <a:r>
            <a:rPr lang="it-IT" dirty="0"/>
            <a:t>Germania</a:t>
          </a:r>
        </a:p>
      </dgm:t>
    </dgm:pt>
    <dgm:pt modelId="{2D293575-3B13-456E-92C3-B182CFC0F3CA}" type="parTrans" cxnId="{3E8F59EF-048E-4E2A-8772-53C22ECCBD0E}">
      <dgm:prSet/>
      <dgm:spPr/>
      <dgm:t>
        <a:bodyPr/>
        <a:lstStyle/>
        <a:p>
          <a:endParaRPr lang="it-IT"/>
        </a:p>
      </dgm:t>
    </dgm:pt>
    <dgm:pt modelId="{A27E5248-4DC5-40AD-BE64-8A51D20BC680}" type="sibTrans" cxnId="{3E8F59EF-048E-4E2A-8772-53C22ECCBD0E}">
      <dgm:prSet/>
      <dgm:spPr/>
      <dgm:t>
        <a:bodyPr/>
        <a:lstStyle/>
        <a:p>
          <a:endParaRPr lang="it-IT"/>
        </a:p>
      </dgm:t>
    </dgm:pt>
    <dgm:pt modelId="{FC1E195C-4332-45CD-860D-E2309B693EAE}">
      <dgm:prSet phldrT="[Testo]"/>
      <dgm:spPr/>
      <dgm:t>
        <a:bodyPr/>
        <a:lstStyle/>
        <a:p>
          <a:r>
            <a:rPr lang="it-IT" dirty="0"/>
            <a:t>Raggiungere la sicurezza sui mari</a:t>
          </a:r>
        </a:p>
      </dgm:t>
    </dgm:pt>
    <dgm:pt modelId="{75A4E5FB-711D-42C6-B3BA-A69033D3003B}" type="parTrans" cxnId="{D239FE37-B16F-43BA-835E-EC48E6C8DD41}">
      <dgm:prSet/>
      <dgm:spPr/>
      <dgm:t>
        <a:bodyPr/>
        <a:lstStyle/>
        <a:p>
          <a:endParaRPr lang="it-IT"/>
        </a:p>
      </dgm:t>
    </dgm:pt>
    <dgm:pt modelId="{47AF4E6B-7F08-4EA8-AA44-35ED56331F97}" type="sibTrans" cxnId="{D239FE37-B16F-43BA-835E-EC48E6C8DD41}">
      <dgm:prSet/>
      <dgm:spPr/>
      <dgm:t>
        <a:bodyPr/>
        <a:lstStyle/>
        <a:p>
          <a:endParaRPr lang="it-IT"/>
        </a:p>
      </dgm:t>
    </dgm:pt>
    <dgm:pt modelId="{8C535FB4-297C-4752-AEEE-5FED92171F0A}">
      <dgm:prSet phldrT="[Testo]"/>
      <dgm:spPr/>
      <dgm:t>
        <a:bodyPr/>
        <a:lstStyle/>
        <a:p>
          <a:r>
            <a:rPr lang="it-IT" dirty="0"/>
            <a:t>Abbattere la Francia</a:t>
          </a:r>
        </a:p>
      </dgm:t>
    </dgm:pt>
    <dgm:pt modelId="{E7E05642-1C3B-4008-A21C-138657C1F8E6}" type="parTrans" cxnId="{B22874D4-B993-490E-BDEC-032DFA460497}">
      <dgm:prSet/>
      <dgm:spPr/>
      <dgm:t>
        <a:bodyPr/>
        <a:lstStyle/>
        <a:p>
          <a:endParaRPr lang="it-IT"/>
        </a:p>
      </dgm:t>
    </dgm:pt>
    <dgm:pt modelId="{4A137015-E73D-4DA4-AB6B-C17D1E067328}" type="sibTrans" cxnId="{B22874D4-B993-490E-BDEC-032DFA460497}">
      <dgm:prSet/>
      <dgm:spPr/>
      <dgm:t>
        <a:bodyPr/>
        <a:lstStyle/>
        <a:p>
          <a:endParaRPr lang="it-IT"/>
        </a:p>
      </dgm:t>
    </dgm:pt>
    <dgm:pt modelId="{49E4EB11-33B3-4070-A349-F6F57D7AE64C}" type="pres">
      <dgm:prSet presAssocID="{B2DA5C91-B3E8-4623-8898-DE5B2F77E2FC}" presName="Name0" presStyleCnt="0">
        <dgm:presLayoutVars>
          <dgm:dir/>
          <dgm:resizeHandles val="exact"/>
        </dgm:presLayoutVars>
      </dgm:prSet>
      <dgm:spPr/>
    </dgm:pt>
    <dgm:pt modelId="{FC5B25FC-92A3-4BE8-A071-F85CEAB53AD5}" type="pres">
      <dgm:prSet presAssocID="{33F22AFB-08A6-4BE4-B007-92657876437C}" presName="node" presStyleLbl="node1" presStyleIdx="0" presStyleCnt="3">
        <dgm:presLayoutVars>
          <dgm:bulletEnabled val="1"/>
        </dgm:presLayoutVars>
      </dgm:prSet>
      <dgm:spPr/>
    </dgm:pt>
    <dgm:pt modelId="{477474BB-C8B5-49E2-98D5-7D017875D86F}" type="pres">
      <dgm:prSet presAssocID="{A27E5248-4DC5-40AD-BE64-8A51D20BC680}" presName="sibTrans" presStyleLbl="sibTrans2D1" presStyleIdx="0" presStyleCnt="2"/>
      <dgm:spPr/>
    </dgm:pt>
    <dgm:pt modelId="{8D2EA41B-C7B7-4250-BD14-B78E2D5CACD4}" type="pres">
      <dgm:prSet presAssocID="{A27E5248-4DC5-40AD-BE64-8A51D20BC680}" presName="connectorText" presStyleLbl="sibTrans2D1" presStyleIdx="0" presStyleCnt="2"/>
      <dgm:spPr/>
    </dgm:pt>
    <dgm:pt modelId="{8119A679-0B5C-460D-9DB6-848D694C5365}" type="pres">
      <dgm:prSet presAssocID="{FC1E195C-4332-45CD-860D-E2309B693EAE}" presName="node" presStyleLbl="node1" presStyleIdx="1" presStyleCnt="3">
        <dgm:presLayoutVars>
          <dgm:bulletEnabled val="1"/>
        </dgm:presLayoutVars>
      </dgm:prSet>
      <dgm:spPr/>
    </dgm:pt>
    <dgm:pt modelId="{0D2AFE1C-32E2-4606-BB81-D2BA4C73C813}" type="pres">
      <dgm:prSet presAssocID="{47AF4E6B-7F08-4EA8-AA44-35ED56331F97}" presName="sibTrans" presStyleLbl="sibTrans2D1" presStyleIdx="1" presStyleCnt="2"/>
      <dgm:spPr/>
    </dgm:pt>
    <dgm:pt modelId="{68399FDB-41BA-4250-9EE5-3C3038EBBAD4}" type="pres">
      <dgm:prSet presAssocID="{47AF4E6B-7F08-4EA8-AA44-35ED56331F97}" presName="connectorText" presStyleLbl="sibTrans2D1" presStyleIdx="1" presStyleCnt="2"/>
      <dgm:spPr/>
    </dgm:pt>
    <dgm:pt modelId="{C5C66F28-37A2-4253-8193-104191C78E0C}" type="pres">
      <dgm:prSet presAssocID="{8C535FB4-297C-4752-AEEE-5FED92171F0A}" presName="node" presStyleLbl="node1" presStyleIdx="2" presStyleCnt="3">
        <dgm:presLayoutVars>
          <dgm:bulletEnabled val="1"/>
        </dgm:presLayoutVars>
      </dgm:prSet>
      <dgm:spPr/>
    </dgm:pt>
  </dgm:ptLst>
  <dgm:cxnLst>
    <dgm:cxn modelId="{6E2BF000-B7C6-4720-924D-6FDDFEDA5D1D}" type="presOf" srcId="{33F22AFB-08A6-4BE4-B007-92657876437C}" destId="{FC5B25FC-92A3-4BE8-A071-F85CEAB53AD5}" srcOrd="0" destOrd="0" presId="urn:microsoft.com/office/officeart/2005/8/layout/process1"/>
    <dgm:cxn modelId="{E156060F-A740-43E7-AF72-C840CBE17424}" type="presOf" srcId="{47AF4E6B-7F08-4EA8-AA44-35ED56331F97}" destId="{68399FDB-41BA-4250-9EE5-3C3038EBBAD4}" srcOrd="1" destOrd="0" presId="urn:microsoft.com/office/officeart/2005/8/layout/process1"/>
    <dgm:cxn modelId="{B5EF1E34-5AAC-4063-B66E-1AAA3FF41160}" type="presOf" srcId="{A27E5248-4DC5-40AD-BE64-8A51D20BC680}" destId="{8D2EA41B-C7B7-4250-BD14-B78E2D5CACD4}" srcOrd="1" destOrd="0" presId="urn:microsoft.com/office/officeart/2005/8/layout/process1"/>
    <dgm:cxn modelId="{D239FE37-B16F-43BA-835E-EC48E6C8DD41}" srcId="{B2DA5C91-B3E8-4623-8898-DE5B2F77E2FC}" destId="{FC1E195C-4332-45CD-860D-E2309B693EAE}" srcOrd="1" destOrd="0" parTransId="{75A4E5FB-711D-42C6-B3BA-A69033D3003B}" sibTransId="{47AF4E6B-7F08-4EA8-AA44-35ED56331F97}"/>
    <dgm:cxn modelId="{7606DF50-40C5-4C73-AEC2-29D028942299}" type="presOf" srcId="{FC1E195C-4332-45CD-860D-E2309B693EAE}" destId="{8119A679-0B5C-460D-9DB6-848D694C5365}" srcOrd="0" destOrd="0" presId="urn:microsoft.com/office/officeart/2005/8/layout/process1"/>
    <dgm:cxn modelId="{08731371-EAD9-4A45-93B6-9A347033E0EB}" type="presOf" srcId="{47AF4E6B-7F08-4EA8-AA44-35ED56331F97}" destId="{0D2AFE1C-32E2-4606-BB81-D2BA4C73C813}" srcOrd="0" destOrd="0" presId="urn:microsoft.com/office/officeart/2005/8/layout/process1"/>
    <dgm:cxn modelId="{4AF741D0-9975-4CEB-BFBB-7D1590972DA2}" type="presOf" srcId="{8C535FB4-297C-4752-AEEE-5FED92171F0A}" destId="{C5C66F28-37A2-4253-8193-104191C78E0C}" srcOrd="0" destOrd="0" presId="urn:microsoft.com/office/officeart/2005/8/layout/process1"/>
    <dgm:cxn modelId="{B22874D4-B993-490E-BDEC-032DFA460497}" srcId="{B2DA5C91-B3E8-4623-8898-DE5B2F77E2FC}" destId="{8C535FB4-297C-4752-AEEE-5FED92171F0A}" srcOrd="2" destOrd="0" parTransId="{E7E05642-1C3B-4008-A21C-138657C1F8E6}" sibTransId="{4A137015-E73D-4DA4-AB6B-C17D1E067328}"/>
    <dgm:cxn modelId="{A1F43FE8-49F5-4BF0-9303-D9F23B9F0C56}" type="presOf" srcId="{B2DA5C91-B3E8-4623-8898-DE5B2F77E2FC}" destId="{49E4EB11-33B3-4070-A349-F6F57D7AE64C}" srcOrd="0" destOrd="0" presId="urn:microsoft.com/office/officeart/2005/8/layout/process1"/>
    <dgm:cxn modelId="{3E8F59EF-048E-4E2A-8772-53C22ECCBD0E}" srcId="{B2DA5C91-B3E8-4623-8898-DE5B2F77E2FC}" destId="{33F22AFB-08A6-4BE4-B007-92657876437C}" srcOrd="0" destOrd="0" parTransId="{2D293575-3B13-456E-92C3-B182CFC0F3CA}" sibTransId="{A27E5248-4DC5-40AD-BE64-8A51D20BC680}"/>
    <dgm:cxn modelId="{55BDDBF5-313C-469D-9DE0-760F2B241C8E}" type="presOf" srcId="{A27E5248-4DC5-40AD-BE64-8A51D20BC680}" destId="{477474BB-C8B5-49E2-98D5-7D017875D86F}" srcOrd="0" destOrd="0" presId="urn:microsoft.com/office/officeart/2005/8/layout/process1"/>
    <dgm:cxn modelId="{5BBA6A81-B0CD-4F87-82BD-A8D7B1D26050}" type="presParOf" srcId="{49E4EB11-33B3-4070-A349-F6F57D7AE64C}" destId="{FC5B25FC-92A3-4BE8-A071-F85CEAB53AD5}" srcOrd="0" destOrd="0" presId="urn:microsoft.com/office/officeart/2005/8/layout/process1"/>
    <dgm:cxn modelId="{180F20B2-10DE-43D9-9F01-BC4017A2FE84}" type="presParOf" srcId="{49E4EB11-33B3-4070-A349-F6F57D7AE64C}" destId="{477474BB-C8B5-49E2-98D5-7D017875D86F}" srcOrd="1" destOrd="0" presId="urn:microsoft.com/office/officeart/2005/8/layout/process1"/>
    <dgm:cxn modelId="{6550DC2D-1456-412B-915D-FA1243D63EF2}" type="presParOf" srcId="{477474BB-C8B5-49E2-98D5-7D017875D86F}" destId="{8D2EA41B-C7B7-4250-BD14-B78E2D5CACD4}" srcOrd="0" destOrd="0" presId="urn:microsoft.com/office/officeart/2005/8/layout/process1"/>
    <dgm:cxn modelId="{7E7DB40D-9036-4CF4-9ACB-8EF26822A9C2}" type="presParOf" srcId="{49E4EB11-33B3-4070-A349-F6F57D7AE64C}" destId="{8119A679-0B5C-460D-9DB6-848D694C5365}" srcOrd="2" destOrd="0" presId="urn:microsoft.com/office/officeart/2005/8/layout/process1"/>
    <dgm:cxn modelId="{EA5F32B2-A565-439B-ACBE-DED743C51E9C}" type="presParOf" srcId="{49E4EB11-33B3-4070-A349-F6F57D7AE64C}" destId="{0D2AFE1C-32E2-4606-BB81-D2BA4C73C813}" srcOrd="3" destOrd="0" presId="urn:microsoft.com/office/officeart/2005/8/layout/process1"/>
    <dgm:cxn modelId="{A5DC49F9-3DF9-41B3-A2D1-D33D928B42C8}" type="presParOf" srcId="{0D2AFE1C-32E2-4606-BB81-D2BA4C73C813}" destId="{68399FDB-41BA-4250-9EE5-3C3038EBBAD4}" srcOrd="0" destOrd="0" presId="urn:microsoft.com/office/officeart/2005/8/layout/process1"/>
    <dgm:cxn modelId="{C38713B3-F2D4-4B7C-B467-61892FACC95B}" type="presParOf" srcId="{49E4EB11-33B3-4070-A349-F6F57D7AE64C}" destId="{C5C66F28-37A2-4253-8193-104191C78E0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9726E4-AC88-4C16-A891-0405EC5F3AA8}"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it-IT"/>
        </a:p>
      </dgm:t>
    </dgm:pt>
    <dgm:pt modelId="{E6F58741-53B4-4B12-B5AF-D5985AA12703}">
      <dgm:prSet phldrT="[Testo]"/>
      <dgm:spPr/>
      <dgm:t>
        <a:bodyPr/>
        <a:lstStyle/>
        <a:p>
          <a:r>
            <a:rPr lang="it-IT" dirty="0"/>
            <a:t>Esercito di mestiere</a:t>
          </a:r>
        </a:p>
      </dgm:t>
    </dgm:pt>
    <dgm:pt modelId="{4C4F567E-3327-4116-BDFA-7DC96FF6BF4F}" type="parTrans" cxnId="{6C573407-0776-4BA1-BDAA-ED5BE05D0793}">
      <dgm:prSet/>
      <dgm:spPr/>
      <dgm:t>
        <a:bodyPr/>
        <a:lstStyle/>
        <a:p>
          <a:endParaRPr lang="it-IT"/>
        </a:p>
      </dgm:t>
    </dgm:pt>
    <dgm:pt modelId="{DA7336CD-3E5D-4F08-9C93-8DE95216611C}" type="sibTrans" cxnId="{6C573407-0776-4BA1-BDAA-ED5BE05D0793}">
      <dgm:prSet/>
      <dgm:spPr/>
      <dgm:t>
        <a:bodyPr/>
        <a:lstStyle/>
        <a:p>
          <a:endParaRPr lang="it-IT"/>
        </a:p>
      </dgm:t>
    </dgm:pt>
    <dgm:pt modelId="{0CAC0C7D-AF49-4CBE-93A0-1DA5122F4F57}">
      <dgm:prSet phldrT="[Testo]"/>
      <dgm:spPr/>
      <dgm:t>
        <a:bodyPr/>
        <a:lstStyle/>
        <a:p>
          <a:r>
            <a:rPr lang="it-IT" dirty="0"/>
            <a:t>Invio di 6 div. in continente</a:t>
          </a:r>
        </a:p>
      </dgm:t>
    </dgm:pt>
    <dgm:pt modelId="{64C801AD-19FF-40F4-BAEE-A9C408E14B4F}" type="parTrans" cxnId="{E71E6106-9AC9-49AA-A90B-30D1600AF694}">
      <dgm:prSet/>
      <dgm:spPr/>
      <dgm:t>
        <a:bodyPr/>
        <a:lstStyle/>
        <a:p>
          <a:endParaRPr lang="it-IT"/>
        </a:p>
      </dgm:t>
    </dgm:pt>
    <dgm:pt modelId="{58B23FBB-803A-4786-8AEF-AD1A2952A450}" type="sibTrans" cxnId="{E71E6106-9AC9-49AA-A90B-30D1600AF694}">
      <dgm:prSet/>
      <dgm:spPr/>
      <dgm:t>
        <a:bodyPr/>
        <a:lstStyle/>
        <a:p>
          <a:endParaRPr lang="it-IT"/>
        </a:p>
      </dgm:t>
    </dgm:pt>
    <dgm:pt modelId="{E761A7FE-B8E8-4D8B-B62C-5BF6CB197911}">
      <dgm:prSet/>
      <dgm:spPr/>
      <dgm:t>
        <a:bodyPr/>
        <a:lstStyle/>
        <a:p>
          <a:r>
            <a:rPr lang="it-IT" dirty="0"/>
            <a:t>«</a:t>
          </a:r>
          <a:r>
            <a:rPr lang="it-IT" dirty="0">
              <a:latin typeface="Arial" pitchFamily="34" charset="0"/>
              <a:cs typeface="Arial" pitchFamily="34" charset="0"/>
            </a:rPr>
            <a:t>Maggiori saranno le forze che la Germania dovrà allontanare dal punto decisivo meglio sarà per la Francia e per noi» (Sir. H. Wilson) </a:t>
          </a:r>
          <a:r>
            <a:rPr lang="it-IT" dirty="0"/>
            <a:t>Maggiori </a:t>
          </a:r>
        </a:p>
      </dgm:t>
    </dgm:pt>
    <dgm:pt modelId="{E4BFEBEB-A748-47BA-8B41-053B3F8574AF}" type="parTrans" cxnId="{41E8E433-8329-4D42-8D03-9ABCA7500965}">
      <dgm:prSet/>
      <dgm:spPr/>
    </dgm:pt>
    <dgm:pt modelId="{290D2ABB-BFEA-436F-AA74-AC334DFE3A3E}" type="sibTrans" cxnId="{41E8E433-8329-4D42-8D03-9ABCA7500965}">
      <dgm:prSet/>
      <dgm:spPr/>
    </dgm:pt>
    <dgm:pt modelId="{E8151C25-D361-4EE0-8225-6856BA9EEC2F}" type="pres">
      <dgm:prSet presAssocID="{879726E4-AC88-4C16-A891-0405EC5F3AA8}" presName="Name0" presStyleCnt="0">
        <dgm:presLayoutVars>
          <dgm:dir/>
          <dgm:animLvl val="lvl"/>
          <dgm:resizeHandles val="exact"/>
        </dgm:presLayoutVars>
      </dgm:prSet>
      <dgm:spPr/>
    </dgm:pt>
    <dgm:pt modelId="{51EDF234-DDBD-4FBD-A65F-A862E4830BD6}" type="pres">
      <dgm:prSet presAssocID="{E6F58741-53B4-4B12-B5AF-D5985AA12703}" presName="composite" presStyleCnt="0"/>
      <dgm:spPr/>
    </dgm:pt>
    <dgm:pt modelId="{AC103612-AA86-4EFB-9EBD-6AE320CF33A2}" type="pres">
      <dgm:prSet presAssocID="{E6F58741-53B4-4B12-B5AF-D5985AA12703}" presName="parTx" presStyleLbl="alignNode1" presStyleIdx="0" presStyleCnt="2">
        <dgm:presLayoutVars>
          <dgm:chMax val="0"/>
          <dgm:chPref val="0"/>
          <dgm:bulletEnabled val="1"/>
        </dgm:presLayoutVars>
      </dgm:prSet>
      <dgm:spPr/>
    </dgm:pt>
    <dgm:pt modelId="{B2CC37FD-6640-4FB0-946F-4D172E8E72BF}" type="pres">
      <dgm:prSet presAssocID="{E6F58741-53B4-4B12-B5AF-D5985AA12703}" presName="desTx" presStyleLbl="alignAccFollowNode1" presStyleIdx="0" presStyleCnt="2">
        <dgm:presLayoutVars>
          <dgm:bulletEnabled val="1"/>
        </dgm:presLayoutVars>
      </dgm:prSet>
      <dgm:spPr/>
    </dgm:pt>
    <dgm:pt modelId="{A615BACE-0599-4964-8F2C-9F1FD82D8630}" type="pres">
      <dgm:prSet presAssocID="{DA7336CD-3E5D-4F08-9C93-8DE95216611C}" presName="space" presStyleCnt="0"/>
      <dgm:spPr/>
    </dgm:pt>
    <dgm:pt modelId="{B830493F-1E97-4B36-BBF5-DDA87105D5AD}" type="pres">
      <dgm:prSet presAssocID="{0CAC0C7D-AF49-4CBE-93A0-1DA5122F4F57}" presName="composite" presStyleCnt="0"/>
      <dgm:spPr/>
    </dgm:pt>
    <dgm:pt modelId="{DC3CB046-02CB-4D27-B364-7A922B8B7F1C}" type="pres">
      <dgm:prSet presAssocID="{0CAC0C7D-AF49-4CBE-93A0-1DA5122F4F57}" presName="parTx" presStyleLbl="alignNode1" presStyleIdx="1" presStyleCnt="2">
        <dgm:presLayoutVars>
          <dgm:chMax val="0"/>
          <dgm:chPref val="0"/>
          <dgm:bulletEnabled val="1"/>
        </dgm:presLayoutVars>
      </dgm:prSet>
      <dgm:spPr/>
    </dgm:pt>
    <dgm:pt modelId="{7E7A449A-01FF-4509-972A-FC0A799082EE}" type="pres">
      <dgm:prSet presAssocID="{0CAC0C7D-AF49-4CBE-93A0-1DA5122F4F57}" presName="desTx" presStyleLbl="alignAccFollowNode1" presStyleIdx="1" presStyleCnt="2">
        <dgm:presLayoutVars>
          <dgm:bulletEnabled val="1"/>
        </dgm:presLayoutVars>
      </dgm:prSet>
      <dgm:spPr/>
    </dgm:pt>
  </dgm:ptLst>
  <dgm:cxnLst>
    <dgm:cxn modelId="{E71E6106-9AC9-49AA-A90B-30D1600AF694}" srcId="{879726E4-AC88-4C16-A891-0405EC5F3AA8}" destId="{0CAC0C7D-AF49-4CBE-93A0-1DA5122F4F57}" srcOrd="1" destOrd="0" parTransId="{64C801AD-19FF-40F4-BAEE-A9C408E14B4F}" sibTransId="{58B23FBB-803A-4786-8AEF-AD1A2952A450}"/>
    <dgm:cxn modelId="{6C573407-0776-4BA1-BDAA-ED5BE05D0793}" srcId="{879726E4-AC88-4C16-A891-0405EC5F3AA8}" destId="{E6F58741-53B4-4B12-B5AF-D5985AA12703}" srcOrd="0" destOrd="0" parTransId="{4C4F567E-3327-4116-BDFA-7DC96FF6BF4F}" sibTransId="{DA7336CD-3E5D-4F08-9C93-8DE95216611C}"/>
    <dgm:cxn modelId="{41E8E433-8329-4D42-8D03-9ABCA7500965}" srcId="{0CAC0C7D-AF49-4CBE-93A0-1DA5122F4F57}" destId="{E761A7FE-B8E8-4D8B-B62C-5BF6CB197911}" srcOrd="0" destOrd="0" parTransId="{E4BFEBEB-A748-47BA-8B41-053B3F8574AF}" sibTransId="{290D2ABB-BFEA-436F-AA74-AC334DFE3A3E}"/>
    <dgm:cxn modelId="{FCC27159-9946-4A46-B093-C21173746880}" type="presOf" srcId="{0CAC0C7D-AF49-4CBE-93A0-1DA5122F4F57}" destId="{DC3CB046-02CB-4D27-B364-7A922B8B7F1C}" srcOrd="0" destOrd="0" presId="urn:microsoft.com/office/officeart/2005/8/layout/hList1"/>
    <dgm:cxn modelId="{4984DFB4-19C8-498D-8086-15E6EDF0DEAF}" type="presOf" srcId="{879726E4-AC88-4C16-A891-0405EC5F3AA8}" destId="{E8151C25-D361-4EE0-8225-6856BA9EEC2F}" srcOrd="0" destOrd="0" presId="urn:microsoft.com/office/officeart/2005/8/layout/hList1"/>
    <dgm:cxn modelId="{1C3C46BB-89B1-49AC-90C7-8B5C379C2E78}" type="presOf" srcId="{E761A7FE-B8E8-4D8B-B62C-5BF6CB197911}" destId="{7E7A449A-01FF-4509-972A-FC0A799082EE}" srcOrd="0" destOrd="0" presId="urn:microsoft.com/office/officeart/2005/8/layout/hList1"/>
    <dgm:cxn modelId="{C51ABFBE-8EEA-4CB8-AC8F-B3FCE8D8C49F}" type="presOf" srcId="{E6F58741-53B4-4B12-B5AF-D5985AA12703}" destId="{AC103612-AA86-4EFB-9EBD-6AE320CF33A2}" srcOrd="0" destOrd="0" presId="urn:microsoft.com/office/officeart/2005/8/layout/hList1"/>
    <dgm:cxn modelId="{E0AB0073-9C9B-4EAB-9642-801649AA53DB}" type="presParOf" srcId="{E8151C25-D361-4EE0-8225-6856BA9EEC2F}" destId="{51EDF234-DDBD-4FBD-A65F-A862E4830BD6}" srcOrd="0" destOrd="0" presId="urn:microsoft.com/office/officeart/2005/8/layout/hList1"/>
    <dgm:cxn modelId="{1850F64E-30ED-469A-B379-9640034F6C6C}" type="presParOf" srcId="{51EDF234-DDBD-4FBD-A65F-A862E4830BD6}" destId="{AC103612-AA86-4EFB-9EBD-6AE320CF33A2}" srcOrd="0" destOrd="0" presId="urn:microsoft.com/office/officeart/2005/8/layout/hList1"/>
    <dgm:cxn modelId="{647671C7-7DA2-43F3-AD9F-8C79ED42CEB7}" type="presParOf" srcId="{51EDF234-DDBD-4FBD-A65F-A862E4830BD6}" destId="{B2CC37FD-6640-4FB0-946F-4D172E8E72BF}" srcOrd="1" destOrd="0" presId="urn:microsoft.com/office/officeart/2005/8/layout/hList1"/>
    <dgm:cxn modelId="{69D707A7-BD95-4EB5-8321-55038404091B}" type="presParOf" srcId="{E8151C25-D361-4EE0-8225-6856BA9EEC2F}" destId="{A615BACE-0599-4964-8F2C-9F1FD82D8630}" srcOrd="1" destOrd="0" presId="urn:microsoft.com/office/officeart/2005/8/layout/hList1"/>
    <dgm:cxn modelId="{445C705C-720C-4098-B682-F6C593898CE8}" type="presParOf" srcId="{E8151C25-D361-4EE0-8225-6856BA9EEC2F}" destId="{B830493F-1E97-4B36-BBF5-DDA87105D5AD}" srcOrd="2" destOrd="0" presId="urn:microsoft.com/office/officeart/2005/8/layout/hList1"/>
    <dgm:cxn modelId="{749A44EE-1413-43F0-9135-4971BAFD8C0D}" type="presParOf" srcId="{B830493F-1E97-4B36-BBF5-DDA87105D5AD}" destId="{DC3CB046-02CB-4D27-B364-7A922B8B7F1C}" srcOrd="0" destOrd="0" presId="urn:microsoft.com/office/officeart/2005/8/layout/hList1"/>
    <dgm:cxn modelId="{CA64F8E0-47A6-4E7D-89AE-C6A41FE1E505}" type="presParOf" srcId="{B830493F-1E97-4B36-BBF5-DDA87105D5AD}" destId="{7E7A449A-01FF-4509-972A-FC0A799082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793179D-2B76-40B8-B54D-A89C24B8470F}"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it-IT"/>
        </a:p>
      </dgm:t>
    </dgm:pt>
    <dgm:pt modelId="{E28CA694-15CE-431E-A350-EACACF6F2DA9}">
      <dgm:prSet phldrT="[Testo]"/>
      <dgm:spPr/>
      <dgm:t>
        <a:bodyPr/>
        <a:lstStyle/>
        <a:p>
          <a:r>
            <a:rPr lang="it-IT" dirty="0"/>
            <a:t>Al fianco della Germania</a:t>
          </a:r>
        </a:p>
      </dgm:t>
    </dgm:pt>
    <dgm:pt modelId="{06199F26-6545-412E-ACBC-FBB0D0169399}" type="parTrans" cxnId="{2482BE00-71B0-4CC3-BCE5-1CD793B3352D}">
      <dgm:prSet/>
      <dgm:spPr/>
      <dgm:t>
        <a:bodyPr/>
        <a:lstStyle/>
        <a:p>
          <a:endParaRPr lang="it-IT"/>
        </a:p>
      </dgm:t>
    </dgm:pt>
    <dgm:pt modelId="{4375367E-B612-4C51-BCBF-5A2FF0BC3E91}" type="sibTrans" cxnId="{2482BE00-71B0-4CC3-BCE5-1CD793B3352D}">
      <dgm:prSet/>
      <dgm:spPr/>
      <dgm:t>
        <a:bodyPr/>
        <a:lstStyle/>
        <a:p>
          <a:endParaRPr lang="it-IT"/>
        </a:p>
      </dgm:t>
    </dgm:pt>
    <dgm:pt modelId="{CCC6A6EF-39B4-49C3-A618-A211AFAFCE74}">
      <dgm:prSet/>
      <dgm:spPr/>
      <dgm:t>
        <a:bodyPr/>
        <a:lstStyle/>
        <a:p>
          <a:r>
            <a:rPr lang="it-IT" dirty="0"/>
            <a:t>Invio di 5 corpi d’armata e 2 divisioni di cavalleria sul Reno</a:t>
          </a:r>
        </a:p>
      </dgm:t>
    </dgm:pt>
    <dgm:pt modelId="{578E312B-BD53-400B-9395-E5B6FFF9B049}" type="parTrans" cxnId="{5C910AEA-1A7C-4684-A643-B7046669389C}">
      <dgm:prSet/>
      <dgm:spPr/>
    </dgm:pt>
    <dgm:pt modelId="{BD38DB6F-8164-485B-AC34-C2BEC2262BAE}" type="sibTrans" cxnId="{5C910AEA-1A7C-4684-A643-B7046669389C}">
      <dgm:prSet/>
      <dgm:spPr/>
    </dgm:pt>
    <dgm:pt modelId="{202489BF-DA95-4D14-A568-F1BF3EE8DE42}" type="pres">
      <dgm:prSet presAssocID="{3793179D-2B76-40B8-B54D-A89C24B8470F}" presName="Name0" presStyleCnt="0">
        <dgm:presLayoutVars>
          <dgm:dir/>
          <dgm:animLvl val="lvl"/>
          <dgm:resizeHandles val="exact"/>
        </dgm:presLayoutVars>
      </dgm:prSet>
      <dgm:spPr/>
    </dgm:pt>
    <dgm:pt modelId="{1C8C35B6-462A-4AFB-BAA7-6C63B1D722FA}" type="pres">
      <dgm:prSet presAssocID="{E28CA694-15CE-431E-A350-EACACF6F2DA9}" presName="composite" presStyleCnt="0"/>
      <dgm:spPr/>
    </dgm:pt>
    <dgm:pt modelId="{99BD91EF-6896-457E-A7CC-14FD9B8E0316}" type="pres">
      <dgm:prSet presAssocID="{E28CA694-15CE-431E-A350-EACACF6F2DA9}" presName="parTx" presStyleLbl="alignNode1" presStyleIdx="0" presStyleCnt="1" custLinFactNeighborX="1" custLinFactNeighborY="405">
        <dgm:presLayoutVars>
          <dgm:chMax val="0"/>
          <dgm:chPref val="0"/>
          <dgm:bulletEnabled val="1"/>
        </dgm:presLayoutVars>
      </dgm:prSet>
      <dgm:spPr/>
    </dgm:pt>
    <dgm:pt modelId="{7CC2A946-60B4-40CF-BB56-7190635D3F17}" type="pres">
      <dgm:prSet presAssocID="{E28CA694-15CE-431E-A350-EACACF6F2DA9}" presName="desTx" presStyleLbl="alignAccFollowNode1" presStyleIdx="0" presStyleCnt="1">
        <dgm:presLayoutVars>
          <dgm:bulletEnabled val="1"/>
        </dgm:presLayoutVars>
      </dgm:prSet>
      <dgm:spPr/>
    </dgm:pt>
  </dgm:ptLst>
  <dgm:cxnLst>
    <dgm:cxn modelId="{2482BE00-71B0-4CC3-BCE5-1CD793B3352D}" srcId="{3793179D-2B76-40B8-B54D-A89C24B8470F}" destId="{E28CA694-15CE-431E-A350-EACACF6F2DA9}" srcOrd="0" destOrd="0" parTransId="{06199F26-6545-412E-ACBC-FBB0D0169399}" sibTransId="{4375367E-B612-4C51-BCBF-5A2FF0BC3E91}"/>
    <dgm:cxn modelId="{1B63501F-D20A-4A99-A29D-07BD54C7C302}" type="presOf" srcId="{E28CA694-15CE-431E-A350-EACACF6F2DA9}" destId="{99BD91EF-6896-457E-A7CC-14FD9B8E0316}" srcOrd="0" destOrd="0" presId="urn:microsoft.com/office/officeart/2005/8/layout/hList1"/>
    <dgm:cxn modelId="{FC6AEE55-1774-4E47-8269-E0FCA31C4918}" type="presOf" srcId="{CCC6A6EF-39B4-49C3-A618-A211AFAFCE74}" destId="{7CC2A946-60B4-40CF-BB56-7190635D3F17}" srcOrd="0" destOrd="0" presId="urn:microsoft.com/office/officeart/2005/8/layout/hList1"/>
    <dgm:cxn modelId="{9A8A7BBF-97AF-470C-A6E7-ADE0E2EFF803}" type="presOf" srcId="{3793179D-2B76-40B8-B54D-A89C24B8470F}" destId="{202489BF-DA95-4D14-A568-F1BF3EE8DE42}" srcOrd="0" destOrd="0" presId="urn:microsoft.com/office/officeart/2005/8/layout/hList1"/>
    <dgm:cxn modelId="{5C910AEA-1A7C-4684-A643-B7046669389C}" srcId="{E28CA694-15CE-431E-A350-EACACF6F2DA9}" destId="{CCC6A6EF-39B4-49C3-A618-A211AFAFCE74}" srcOrd="0" destOrd="0" parTransId="{578E312B-BD53-400B-9395-E5B6FFF9B049}" sibTransId="{BD38DB6F-8164-485B-AC34-C2BEC2262BAE}"/>
    <dgm:cxn modelId="{0E6D0712-15AB-472C-9AAF-B668F92ABE47}" type="presParOf" srcId="{202489BF-DA95-4D14-A568-F1BF3EE8DE42}" destId="{1C8C35B6-462A-4AFB-BAA7-6C63B1D722FA}" srcOrd="0" destOrd="0" presId="urn:microsoft.com/office/officeart/2005/8/layout/hList1"/>
    <dgm:cxn modelId="{6ACCBA91-894C-429F-AB91-F4F1D98BAB67}" type="presParOf" srcId="{1C8C35B6-462A-4AFB-BAA7-6C63B1D722FA}" destId="{99BD91EF-6896-457E-A7CC-14FD9B8E0316}" srcOrd="0" destOrd="0" presId="urn:microsoft.com/office/officeart/2005/8/layout/hList1"/>
    <dgm:cxn modelId="{03383775-F7D1-4778-B0CE-315B6E628AC3}" type="presParOf" srcId="{1C8C35B6-462A-4AFB-BAA7-6C63B1D722FA}" destId="{7CC2A946-60B4-40CF-BB56-7190635D3F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0A714-6194-4056-9AAD-D3F980A9EDF6}" type="doc">
      <dgm:prSet loTypeId="urn:microsoft.com/office/officeart/2005/8/layout/process1" loCatId="process" qsTypeId="urn:microsoft.com/office/officeart/2005/8/quickstyle/simple3" qsCatId="simple" csTypeId="urn:microsoft.com/office/officeart/2005/8/colors/accent3_3" csCatId="accent3" phldr="1"/>
      <dgm:spPr/>
    </dgm:pt>
    <dgm:pt modelId="{2E799CE6-1749-44BC-8EAC-8B2AEAD93F69}">
      <dgm:prSet phldrT="[Testo]"/>
      <dgm:spPr/>
      <dgm:t>
        <a:bodyPr/>
        <a:lstStyle/>
        <a:p>
          <a:r>
            <a:rPr lang="it-IT" dirty="0"/>
            <a:t>Austria Ungheria </a:t>
          </a:r>
        </a:p>
      </dgm:t>
    </dgm:pt>
    <dgm:pt modelId="{9598423A-79E2-4241-8E82-DC88837AB203}" type="parTrans" cxnId="{690323DE-0416-4FD2-929A-2C0A422C2864}">
      <dgm:prSet/>
      <dgm:spPr/>
      <dgm:t>
        <a:bodyPr/>
        <a:lstStyle/>
        <a:p>
          <a:endParaRPr lang="it-IT"/>
        </a:p>
      </dgm:t>
    </dgm:pt>
    <dgm:pt modelId="{842A3DCD-0CA1-4D8C-AA22-7203C2BE30FA}" type="sibTrans" cxnId="{690323DE-0416-4FD2-929A-2C0A422C2864}">
      <dgm:prSet/>
      <dgm:spPr/>
      <dgm:t>
        <a:bodyPr/>
        <a:lstStyle/>
        <a:p>
          <a:endParaRPr lang="it-IT"/>
        </a:p>
      </dgm:t>
    </dgm:pt>
    <dgm:pt modelId="{C2823ADA-E37A-4ED3-B2FD-E5AFCF0600BD}">
      <dgm:prSet phldrT="[Testo]"/>
      <dgm:spPr/>
      <dgm:t>
        <a:bodyPr/>
        <a:lstStyle/>
        <a:p>
          <a:r>
            <a:rPr lang="it-IT" dirty="0"/>
            <a:t>Vincere l’irredentismo italiano</a:t>
          </a:r>
        </a:p>
      </dgm:t>
    </dgm:pt>
    <dgm:pt modelId="{62CFB23B-7E91-41FA-A6A3-442FBDEC0216}" type="parTrans" cxnId="{4441B38B-4B87-487D-ACC1-D07DA46A6CA1}">
      <dgm:prSet/>
      <dgm:spPr/>
      <dgm:t>
        <a:bodyPr/>
        <a:lstStyle/>
        <a:p>
          <a:endParaRPr lang="it-IT"/>
        </a:p>
      </dgm:t>
    </dgm:pt>
    <dgm:pt modelId="{0D62E100-C369-45C8-9432-91D43A9BCF19}" type="sibTrans" cxnId="{4441B38B-4B87-487D-ACC1-D07DA46A6CA1}">
      <dgm:prSet/>
      <dgm:spPr/>
      <dgm:t>
        <a:bodyPr/>
        <a:lstStyle/>
        <a:p>
          <a:endParaRPr lang="it-IT"/>
        </a:p>
      </dgm:t>
    </dgm:pt>
    <dgm:pt modelId="{B12BBE26-0D59-498C-979A-230398991557}">
      <dgm:prSet phldrT="[Testo]"/>
      <dgm:spPr/>
      <dgm:t>
        <a:bodyPr/>
        <a:lstStyle/>
        <a:p>
          <a:r>
            <a:rPr lang="it-IT" dirty="0"/>
            <a:t>Vincere l’irredentismo balcanico</a:t>
          </a:r>
        </a:p>
      </dgm:t>
    </dgm:pt>
    <dgm:pt modelId="{BE520CC3-4EC8-43F8-95CA-FA4C5BF9FCF0}" type="parTrans" cxnId="{076D044F-7602-4727-8077-5242B11EFE3C}">
      <dgm:prSet/>
      <dgm:spPr/>
      <dgm:t>
        <a:bodyPr/>
        <a:lstStyle/>
        <a:p>
          <a:endParaRPr lang="it-IT"/>
        </a:p>
      </dgm:t>
    </dgm:pt>
    <dgm:pt modelId="{A60C583D-AEC2-49E0-83C1-6FED31799C3A}" type="sibTrans" cxnId="{076D044F-7602-4727-8077-5242B11EFE3C}">
      <dgm:prSet/>
      <dgm:spPr/>
      <dgm:t>
        <a:bodyPr/>
        <a:lstStyle/>
        <a:p>
          <a:endParaRPr lang="it-IT"/>
        </a:p>
      </dgm:t>
    </dgm:pt>
    <dgm:pt modelId="{E8CDB8E5-0BB9-427F-B2EF-6AADD1ED0CB4}" type="pres">
      <dgm:prSet presAssocID="{E6B0A714-6194-4056-9AAD-D3F980A9EDF6}" presName="Name0" presStyleCnt="0">
        <dgm:presLayoutVars>
          <dgm:dir/>
          <dgm:resizeHandles val="exact"/>
        </dgm:presLayoutVars>
      </dgm:prSet>
      <dgm:spPr/>
    </dgm:pt>
    <dgm:pt modelId="{DB278DB6-92BD-4FEA-95FD-73E2241A66BC}" type="pres">
      <dgm:prSet presAssocID="{2E799CE6-1749-44BC-8EAC-8B2AEAD93F69}" presName="node" presStyleLbl="node1" presStyleIdx="0" presStyleCnt="3">
        <dgm:presLayoutVars>
          <dgm:bulletEnabled val="1"/>
        </dgm:presLayoutVars>
      </dgm:prSet>
      <dgm:spPr/>
    </dgm:pt>
    <dgm:pt modelId="{42391244-F2EA-4605-9B03-D46CD23D6382}" type="pres">
      <dgm:prSet presAssocID="{842A3DCD-0CA1-4D8C-AA22-7203C2BE30FA}" presName="sibTrans" presStyleLbl="sibTrans2D1" presStyleIdx="0" presStyleCnt="2"/>
      <dgm:spPr/>
    </dgm:pt>
    <dgm:pt modelId="{BAA6BE3B-6ACD-4FEF-A7D6-8F25B0908766}" type="pres">
      <dgm:prSet presAssocID="{842A3DCD-0CA1-4D8C-AA22-7203C2BE30FA}" presName="connectorText" presStyleLbl="sibTrans2D1" presStyleIdx="0" presStyleCnt="2"/>
      <dgm:spPr/>
    </dgm:pt>
    <dgm:pt modelId="{B55D1679-67E2-48E3-97B4-ED7D96D2B5EA}" type="pres">
      <dgm:prSet presAssocID="{C2823ADA-E37A-4ED3-B2FD-E5AFCF0600BD}" presName="node" presStyleLbl="node1" presStyleIdx="1" presStyleCnt="3">
        <dgm:presLayoutVars>
          <dgm:bulletEnabled val="1"/>
        </dgm:presLayoutVars>
      </dgm:prSet>
      <dgm:spPr/>
    </dgm:pt>
    <dgm:pt modelId="{6EBF57F8-58E2-46A0-B122-C2BAC70EBD64}" type="pres">
      <dgm:prSet presAssocID="{0D62E100-C369-45C8-9432-91D43A9BCF19}" presName="sibTrans" presStyleLbl="sibTrans2D1" presStyleIdx="1" presStyleCnt="2"/>
      <dgm:spPr/>
    </dgm:pt>
    <dgm:pt modelId="{68FA5B8A-2D5A-4143-8F7A-F0C89B07173D}" type="pres">
      <dgm:prSet presAssocID="{0D62E100-C369-45C8-9432-91D43A9BCF19}" presName="connectorText" presStyleLbl="sibTrans2D1" presStyleIdx="1" presStyleCnt="2"/>
      <dgm:spPr/>
    </dgm:pt>
    <dgm:pt modelId="{C182DC60-BA46-4ACC-896A-B891CB80B0A8}" type="pres">
      <dgm:prSet presAssocID="{B12BBE26-0D59-498C-979A-230398991557}" presName="node" presStyleLbl="node1" presStyleIdx="2" presStyleCnt="3">
        <dgm:presLayoutVars>
          <dgm:bulletEnabled val="1"/>
        </dgm:presLayoutVars>
      </dgm:prSet>
      <dgm:spPr/>
    </dgm:pt>
  </dgm:ptLst>
  <dgm:cxnLst>
    <dgm:cxn modelId="{F413BE63-4710-4077-A7EA-793240F1BCC7}" type="presOf" srcId="{0D62E100-C369-45C8-9432-91D43A9BCF19}" destId="{68FA5B8A-2D5A-4143-8F7A-F0C89B07173D}" srcOrd="1" destOrd="0" presId="urn:microsoft.com/office/officeart/2005/8/layout/process1"/>
    <dgm:cxn modelId="{5AD19965-F004-4A22-887C-ED2EE008DE57}" type="presOf" srcId="{842A3DCD-0CA1-4D8C-AA22-7203C2BE30FA}" destId="{BAA6BE3B-6ACD-4FEF-A7D6-8F25B0908766}" srcOrd="1" destOrd="0" presId="urn:microsoft.com/office/officeart/2005/8/layout/process1"/>
    <dgm:cxn modelId="{F157A146-457A-4DFF-A724-9EC8C5561D19}" type="presOf" srcId="{C2823ADA-E37A-4ED3-B2FD-E5AFCF0600BD}" destId="{B55D1679-67E2-48E3-97B4-ED7D96D2B5EA}" srcOrd="0" destOrd="0" presId="urn:microsoft.com/office/officeart/2005/8/layout/process1"/>
    <dgm:cxn modelId="{076D044F-7602-4727-8077-5242B11EFE3C}" srcId="{E6B0A714-6194-4056-9AAD-D3F980A9EDF6}" destId="{B12BBE26-0D59-498C-979A-230398991557}" srcOrd="2" destOrd="0" parTransId="{BE520CC3-4EC8-43F8-95CA-FA4C5BF9FCF0}" sibTransId="{A60C583D-AEC2-49E0-83C1-6FED31799C3A}"/>
    <dgm:cxn modelId="{C2E16C71-87B7-4CBD-AE90-AD11DBB9A39A}" type="presOf" srcId="{E6B0A714-6194-4056-9AAD-D3F980A9EDF6}" destId="{E8CDB8E5-0BB9-427F-B2EF-6AADD1ED0CB4}" srcOrd="0" destOrd="0" presId="urn:microsoft.com/office/officeart/2005/8/layout/process1"/>
    <dgm:cxn modelId="{ED5B9189-0A55-4AF3-8314-FB5B78EC5B4D}" type="presOf" srcId="{2E799CE6-1749-44BC-8EAC-8B2AEAD93F69}" destId="{DB278DB6-92BD-4FEA-95FD-73E2241A66BC}" srcOrd="0" destOrd="0" presId="urn:microsoft.com/office/officeart/2005/8/layout/process1"/>
    <dgm:cxn modelId="{4441B38B-4B87-487D-ACC1-D07DA46A6CA1}" srcId="{E6B0A714-6194-4056-9AAD-D3F980A9EDF6}" destId="{C2823ADA-E37A-4ED3-B2FD-E5AFCF0600BD}" srcOrd="1" destOrd="0" parTransId="{62CFB23B-7E91-41FA-A6A3-442FBDEC0216}" sibTransId="{0D62E100-C369-45C8-9432-91D43A9BCF19}"/>
    <dgm:cxn modelId="{42E6A6A4-5E7B-4003-B03A-3E9527F6C873}" type="presOf" srcId="{0D62E100-C369-45C8-9432-91D43A9BCF19}" destId="{6EBF57F8-58E2-46A0-B122-C2BAC70EBD64}" srcOrd="0" destOrd="0" presId="urn:microsoft.com/office/officeart/2005/8/layout/process1"/>
    <dgm:cxn modelId="{E1A90BC4-56B5-4CA5-9FCC-FE66406E3108}" type="presOf" srcId="{842A3DCD-0CA1-4D8C-AA22-7203C2BE30FA}" destId="{42391244-F2EA-4605-9B03-D46CD23D6382}" srcOrd="0" destOrd="0" presId="urn:microsoft.com/office/officeart/2005/8/layout/process1"/>
    <dgm:cxn modelId="{BE1A10D2-337D-499A-A39C-34883AEE3F3C}" type="presOf" srcId="{B12BBE26-0D59-498C-979A-230398991557}" destId="{C182DC60-BA46-4ACC-896A-B891CB80B0A8}" srcOrd="0" destOrd="0" presId="urn:microsoft.com/office/officeart/2005/8/layout/process1"/>
    <dgm:cxn modelId="{690323DE-0416-4FD2-929A-2C0A422C2864}" srcId="{E6B0A714-6194-4056-9AAD-D3F980A9EDF6}" destId="{2E799CE6-1749-44BC-8EAC-8B2AEAD93F69}" srcOrd="0" destOrd="0" parTransId="{9598423A-79E2-4241-8E82-DC88837AB203}" sibTransId="{842A3DCD-0CA1-4D8C-AA22-7203C2BE30FA}"/>
    <dgm:cxn modelId="{520565EE-AD7B-4FB0-9347-86B1FAA125AB}" type="presParOf" srcId="{E8CDB8E5-0BB9-427F-B2EF-6AADD1ED0CB4}" destId="{DB278DB6-92BD-4FEA-95FD-73E2241A66BC}" srcOrd="0" destOrd="0" presId="urn:microsoft.com/office/officeart/2005/8/layout/process1"/>
    <dgm:cxn modelId="{B3BB0EDB-44CB-48C4-AAF1-D569D8013874}" type="presParOf" srcId="{E8CDB8E5-0BB9-427F-B2EF-6AADD1ED0CB4}" destId="{42391244-F2EA-4605-9B03-D46CD23D6382}" srcOrd="1" destOrd="0" presId="urn:microsoft.com/office/officeart/2005/8/layout/process1"/>
    <dgm:cxn modelId="{25EFAD92-AF43-45DD-A7A1-4E41DE57EABB}" type="presParOf" srcId="{42391244-F2EA-4605-9B03-D46CD23D6382}" destId="{BAA6BE3B-6ACD-4FEF-A7D6-8F25B0908766}" srcOrd="0" destOrd="0" presId="urn:microsoft.com/office/officeart/2005/8/layout/process1"/>
    <dgm:cxn modelId="{ACBBAC78-29BC-4CCC-BA6F-2E1C993F0EB2}" type="presParOf" srcId="{E8CDB8E5-0BB9-427F-B2EF-6AADD1ED0CB4}" destId="{B55D1679-67E2-48E3-97B4-ED7D96D2B5EA}" srcOrd="2" destOrd="0" presId="urn:microsoft.com/office/officeart/2005/8/layout/process1"/>
    <dgm:cxn modelId="{5CBDB49D-18D0-4E79-9590-37A831523493}" type="presParOf" srcId="{E8CDB8E5-0BB9-427F-B2EF-6AADD1ED0CB4}" destId="{6EBF57F8-58E2-46A0-B122-C2BAC70EBD64}" srcOrd="3" destOrd="0" presId="urn:microsoft.com/office/officeart/2005/8/layout/process1"/>
    <dgm:cxn modelId="{CC713AA2-D1CD-4BB7-9419-EA809CAD53D5}" type="presParOf" srcId="{6EBF57F8-58E2-46A0-B122-C2BAC70EBD64}" destId="{68FA5B8A-2D5A-4143-8F7A-F0C89B07173D}" srcOrd="0" destOrd="0" presId="urn:microsoft.com/office/officeart/2005/8/layout/process1"/>
    <dgm:cxn modelId="{ABDE271B-AC52-4AA1-9FB1-21B1ABBE7C6F}" type="presParOf" srcId="{E8CDB8E5-0BB9-427F-B2EF-6AADD1ED0CB4}" destId="{C182DC60-BA46-4ACC-896A-B891CB80B0A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F61E5-9E48-46BE-9974-A580E6E432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A2EAAEE-0437-465E-9F9A-7C2B63D4AD0A}">
      <dgm:prSet/>
      <dgm:spPr>
        <a:solidFill>
          <a:schemeClr val="accent3">
            <a:lumMod val="40000"/>
            <a:lumOff val="60000"/>
          </a:schemeClr>
        </a:solidFill>
      </dgm:spPr>
      <dgm:t>
        <a:bodyPr/>
        <a:lstStyle/>
        <a:p>
          <a:r>
            <a:rPr lang="it-IT" dirty="0">
              <a:solidFill>
                <a:schemeClr val="tx1"/>
              </a:solidFill>
            </a:rPr>
            <a:t>Sindacalismo: socialismo e sindacato, rivoluzione sociale </a:t>
          </a:r>
        </a:p>
        <a:p>
          <a:r>
            <a:rPr lang="it-IT" dirty="0">
              <a:solidFill>
                <a:schemeClr val="tx1"/>
              </a:solidFill>
            </a:rPr>
            <a:t>(J. Sorel)</a:t>
          </a:r>
          <a:endParaRPr lang="en-US" dirty="0">
            <a:solidFill>
              <a:schemeClr val="tx1"/>
            </a:solidFill>
          </a:endParaRPr>
        </a:p>
      </dgm:t>
    </dgm:pt>
    <dgm:pt modelId="{E872AF78-D6AE-4067-88F3-F7F115FA384E}" type="parTrans" cxnId="{BA86180F-F548-453D-94A2-83C43049F7CE}">
      <dgm:prSet/>
      <dgm:spPr/>
      <dgm:t>
        <a:bodyPr/>
        <a:lstStyle/>
        <a:p>
          <a:endParaRPr lang="en-US"/>
        </a:p>
      </dgm:t>
    </dgm:pt>
    <dgm:pt modelId="{2C60DD26-C610-4B73-A2B8-01195CA43D8E}" type="sibTrans" cxnId="{BA86180F-F548-453D-94A2-83C43049F7CE}">
      <dgm:prSet/>
      <dgm:spPr/>
      <dgm:t>
        <a:bodyPr/>
        <a:lstStyle/>
        <a:p>
          <a:endParaRPr lang="en-US"/>
        </a:p>
      </dgm:t>
    </dgm:pt>
    <dgm:pt modelId="{CD4692AA-DDCB-4212-91EE-923D591F3D45}">
      <dgm:prSet/>
      <dgm:spPr>
        <a:solidFill>
          <a:schemeClr val="accent3">
            <a:lumMod val="40000"/>
            <a:lumOff val="60000"/>
          </a:schemeClr>
        </a:solidFill>
      </dgm:spPr>
      <dgm:t>
        <a:bodyPr/>
        <a:lstStyle/>
        <a:p>
          <a:r>
            <a:rPr lang="it-IT" dirty="0">
              <a:solidFill>
                <a:schemeClr val="tx1"/>
              </a:solidFill>
            </a:rPr>
            <a:t>Nazionalismo: lotta dell’esistenza delle nazioni, trionfo del più forte, lotta di classe trasportata alle nazioni </a:t>
          </a:r>
          <a:endParaRPr lang="en-US" dirty="0">
            <a:solidFill>
              <a:schemeClr val="tx1"/>
            </a:solidFill>
          </a:endParaRPr>
        </a:p>
      </dgm:t>
    </dgm:pt>
    <dgm:pt modelId="{F3373737-DA34-4A19-B564-DC6F1D1F7A9B}" type="parTrans" cxnId="{40DDE919-6F3A-405D-94BC-B26761194BD1}">
      <dgm:prSet/>
      <dgm:spPr/>
      <dgm:t>
        <a:bodyPr/>
        <a:lstStyle/>
        <a:p>
          <a:endParaRPr lang="en-US"/>
        </a:p>
      </dgm:t>
    </dgm:pt>
    <dgm:pt modelId="{1BD0A24C-6229-4821-9362-BABE83C3E4F0}" type="sibTrans" cxnId="{40DDE919-6F3A-405D-94BC-B26761194BD1}">
      <dgm:prSet/>
      <dgm:spPr/>
      <dgm:t>
        <a:bodyPr/>
        <a:lstStyle/>
        <a:p>
          <a:endParaRPr lang="en-US"/>
        </a:p>
      </dgm:t>
    </dgm:pt>
    <dgm:pt modelId="{448CE22F-3326-47C5-93EF-09CD0A0D514A}">
      <dgm:prSet/>
      <dgm:spPr>
        <a:solidFill>
          <a:schemeClr val="accent3">
            <a:lumMod val="40000"/>
            <a:lumOff val="60000"/>
          </a:schemeClr>
        </a:solidFill>
      </dgm:spPr>
      <dgm:t>
        <a:bodyPr/>
        <a:lstStyle/>
        <a:p>
          <a:r>
            <a:rPr lang="it-IT" dirty="0">
              <a:solidFill>
                <a:schemeClr val="tx1"/>
              </a:solidFill>
            </a:rPr>
            <a:t>Rientro dei cattolici nella vita politica</a:t>
          </a:r>
          <a:endParaRPr lang="en-US" dirty="0">
            <a:solidFill>
              <a:schemeClr val="tx1"/>
            </a:solidFill>
          </a:endParaRPr>
        </a:p>
      </dgm:t>
    </dgm:pt>
    <dgm:pt modelId="{AB50C78D-0A1E-4333-9319-1D2C03B7EF3D}" type="parTrans" cxnId="{7D07463D-47CB-4F65-BF5B-681C09044B4F}">
      <dgm:prSet/>
      <dgm:spPr/>
      <dgm:t>
        <a:bodyPr/>
        <a:lstStyle/>
        <a:p>
          <a:endParaRPr lang="en-US"/>
        </a:p>
      </dgm:t>
    </dgm:pt>
    <dgm:pt modelId="{028D9368-40F9-4C37-90B0-1C555F6A1ECE}" type="sibTrans" cxnId="{7D07463D-47CB-4F65-BF5B-681C09044B4F}">
      <dgm:prSet/>
      <dgm:spPr/>
      <dgm:t>
        <a:bodyPr/>
        <a:lstStyle/>
        <a:p>
          <a:endParaRPr lang="en-US"/>
        </a:p>
      </dgm:t>
    </dgm:pt>
    <dgm:pt modelId="{5DE619D2-C31C-4229-969D-0B63EE2EAB46}" type="pres">
      <dgm:prSet presAssocID="{DAAF61E5-9E48-46BE-9974-A580E6E432F0}" presName="linear" presStyleCnt="0">
        <dgm:presLayoutVars>
          <dgm:animLvl val="lvl"/>
          <dgm:resizeHandles val="exact"/>
        </dgm:presLayoutVars>
      </dgm:prSet>
      <dgm:spPr/>
    </dgm:pt>
    <dgm:pt modelId="{62017578-0EA5-49B9-A128-84BD022E7BE6}" type="pres">
      <dgm:prSet presAssocID="{BA2EAAEE-0437-465E-9F9A-7C2B63D4AD0A}" presName="parentText" presStyleLbl="node1" presStyleIdx="0" presStyleCnt="3">
        <dgm:presLayoutVars>
          <dgm:chMax val="0"/>
          <dgm:bulletEnabled val="1"/>
        </dgm:presLayoutVars>
      </dgm:prSet>
      <dgm:spPr/>
    </dgm:pt>
    <dgm:pt modelId="{4856143F-E32D-4792-BBF4-5B9E9CE28EE5}" type="pres">
      <dgm:prSet presAssocID="{2C60DD26-C610-4B73-A2B8-01195CA43D8E}" presName="spacer" presStyleCnt="0"/>
      <dgm:spPr/>
    </dgm:pt>
    <dgm:pt modelId="{898F1925-8EFF-4225-A950-28256382139C}" type="pres">
      <dgm:prSet presAssocID="{CD4692AA-DDCB-4212-91EE-923D591F3D45}" presName="parentText" presStyleLbl="node1" presStyleIdx="1" presStyleCnt="3">
        <dgm:presLayoutVars>
          <dgm:chMax val="0"/>
          <dgm:bulletEnabled val="1"/>
        </dgm:presLayoutVars>
      </dgm:prSet>
      <dgm:spPr/>
    </dgm:pt>
    <dgm:pt modelId="{590877CB-A205-4B90-AA8D-B15B894BDFDE}" type="pres">
      <dgm:prSet presAssocID="{1BD0A24C-6229-4821-9362-BABE83C3E4F0}" presName="spacer" presStyleCnt="0"/>
      <dgm:spPr/>
    </dgm:pt>
    <dgm:pt modelId="{DB8FD62D-92AE-478E-8A5A-ED4C4F9D4501}" type="pres">
      <dgm:prSet presAssocID="{448CE22F-3326-47C5-93EF-09CD0A0D514A}" presName="parentText" presStyleLbl="node1" presStyleIdx="2" presStyleCnt="3">
        <dgm:presLayoutVars>
          <dgm:chMax val="0"/>
          <dgm:bulletEnabled val="1"/>
        </dgm:presLayoutVars>
      </dgm:prSet>
      <dgm:spPr/>
    </dgm:pt>
  </dgm:ptLst>
  <dgm:cxnLst>
    <dgm:cxn modelId="{BA86180F-F548-453D-94A2-83C43049F7CE}" srcId="{DAAF61E5-9E48-46BE-9974-A580E6E432F0}" destId="{BA2EAAEE-0437-465E-9F9A-7C2B63D4AD0A}" srcOrd="0" destOrd="0" parTransId="{E872AF78-D6AE-4067-88F3-F7F115FA384E}" sibTransId="{2C60DD26-C610-4B73-A2B8-01195CA43D8E}"/>
    <dgm:cxn modelId="{40DDE919-6F3A-405D-94BC-B26761194BD1}" srcId="{DAAF61E5-9E48-46BE-9974-A580E6E432F0}" destId="{CD4692AA-DDCB-4212-91EE-923D591F3D45}" srcOrd="1" destOrd="0" parTransId="{F3373737-DA34-4A19-B564-DC6F1D1F7A9B}" sibTransId="{1BD0A24C-6229-4821-9362-BABE83C3E4F0}"/>
    <dgm:cxn modelId="{7D07463D-47CB-4F65-BF5B-681C09044B4F}" srcId="{DAAF61E5-9E48-46BE-9974-A580E6E432F0}" destId="{448CE22F-3326-47C5-93EF-09CD0A0D514A}" srcOrd="2" destOrd="0" parTransId="{AB50C78D-0A1E-4333-9319-1D2C03B7EF3D}" sibTransId="{028D9368-40F9-4C37-90B0-1C555F6A1ECE}"/>
    <dgm:cxn modelId="{24F3C6A2-D165-4569-BA93-55318B3805B6}" type="presOf" srcId="{448CE22F-3326-47C5-93EF-09CD0A0D514A}" destId="{DB8FD62D-92AE-478E-8A5A-ED4C4F9D4501}" srcOrd="0" destOrd="0" presId="urn:microsoft.com/office/officeart/2005/8/layout/vList2"/>
    <dgm:cxn modelId="{51C71EAD-40AE-44B4-A881-165551499957}" type="presOf" srcId="{BA2EAAEE-0437-465E-9F9A-7C2B63D4AD0A}" destId="{62017578-0EA5-49B9-A128-84BD022E7BE6}" srcOrd="0" destOrd="0" presId="urn:microsoft.com/office/officeart/2005/8/layout/vList2"/>
    <dgm:cxn modelId="{AD10DFBE-22CD-4BD4-AABE-D009244566FF}" type="presOf" srcId="{DAAF61E5-9E48-46BE-9974-A580E6E432F0}" destId="{5DE619D2-C31C-4229-969D-0B63EE2EAB46}" srcOrd="0" destOrd="0" presId="urn:microsoft.com/office/officeart/2005/8/layout/vList2"/>
    <dgm:cxn modelId="{E82E0ED2-FD57-4C45-B0D8-24E771DB2EB6}" type="presOf" srcId="{CD4692AA-DDCB-4212-91EE-923D591F3D45}" destId="{898F1925-8EFF-4225-A950-28256382139C}" srcOrd="0" destOrd="0" presId="urn:microsoft.com/office/officeart/2005/8/layout/vList2"/>
    <dgm:cxn modelId="{0E0990BC-0A72-4A4D-8339-AA417C55659F}" type="presParOf" srcId="{5DE619D2-C31C-4229-969D-0B63EE2EAB46}" destId="{62017578-0EA5-49B9-A128-84BD022E7BE6}" srcOrd="0" destOrd="0" presId="urn:microsoft.com/office/officeart/2005/8/layout/vList2"/>
    <dgm:cxn modelId="{93E7F55F-B34A-42DC-8ED2-8643FA9D654E}" type="presParOf" srcId="{5DE619D2-C31C-4229-969D-0B63EE2EAB46}" destId="{4856143F-E32D-4792-BBF4-5B9E9CE28EE5}" srcOrd="1" destOrd="0" presId="urn:microsoft.com/office/officeart/2005/8/layout/vList2"/>
    <dgm:cxn modelId="{D86DBF1F-EA26-41DD-9389-3CA4D8A6EB62}" type="presParOf" srcId="{5DE619D2-C31C-4229-969D-0B63EE2EAB46}" destId="{898F1925-8EFF-4225-A950-28256382139C}" srcOrd="2" destOrd="0" presId="urn:microsoft.com/office/officeart/2005/8/layout/vList2"/>
    <dgm:cxn modelId="{EF8CAB28-EDBC-46FD-B81C-5E96EF706F4D}" type="presParOf" srcId="{5DE619D2-C31C-4229-969D-0B63EE2EAB46}" destId="{590877CB-A205-4B90-AA8D-B15B894BDFDE}" srcOrd="3" destOrd="0" presId="urn:microsoft.com/office/officeart/2005/8/layout/vList2"/>
    <dgm:cxn modelId="{772F5AA0-B300-4CE3-9111-498C7EE27F6A}" type="presParOf" srcId="{5DE619D2-C31C-4229-969D-0B63EE2EAB46}" destId="{DB8FD62D-92AE-478E-8A5A-ED4C4F9D45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776A92-9C1D-4671-B8EB-A5EFD53D8C30}"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it-IT"/>
        </a:p>
      </dgm:t>
    </dgm:pt>
    <dgm:pt modelId="{382DAF89-E78D-4838-9C26-AC0F47A90E95}">
      <dgm:prSet phldrT="[Testo]"/>
      <dgm:spPr/>
      <dgm:t>
        <a:bodyPr/>
        <a:lstStyle/>
        <a:p>
          <a:r>
            <a:rPr lang="it-IT" dirty="0"/>
            <a:t>1870</a:t>
          </a:r>
        </a:p>
      </dgm:t>
    </dgm:pt>
    <dgm:pt modelId="{35F59E47-3B77-4988-9A24-FC8153745D9E}" type="parTrans" cxnId="{3378CC9A-C961-4711-8CCB-9D1133D1F123}">
      <dgm:prSet/>
      <dgm:spPr/>
      <dgm:t>
        <a:bodyPr/>
        <a:lstStyle/>
        <a:p>
          <a:endParaRPr lang="it-IT"/>
        </a:p>
      </dgm:t>
    </dgm:pt>
    <dgm:pt modelId="{7176426D-92FA-4FBF-A117-517ACE1D4A2D}" type="sibTrans" cxnId="{3378CC9A-C961-4711-8CCB-9D1133D1F123}">
      <dgm:prSet/>
      <dgm:spPr/>
      <dgm:t>
        <a:bodyPr/>
        <a:lstStyle/>
        <a:p>
          <a:endParaRPr lang="it-IT"/>
        </a:p>
      </dgm:t>
    </dgm:pt>
    <dgm:pt modelId="{CA34E3D9-53B2-4C62-84C1-A1CBA8CE9AB6}">
      <dgm:prSet phldrT="[Testo]"/>
      <dgm:spPr/>
      <dgm:t>
        <a:bodyPr/>
        <a:lstStyle/>
        <a:p>
          <a:r>
            <a:rPr lang="it-IT" dirty="0"/>
            <a:t>Sviluppo della rete ferroviaria</a:t>
          </a:r>
        </a:p>
      </dgm:t>
    </dgm:pt>
    <dgm:pt modelId="{365AFE48-732C-440B-9451-17752AF5B8C1}" type="parTrans" cxnId="{A3DFDFDE-9A9E-45C7-889E-2B38AA5D9580}">
      <dgm:prSet/>
      <dgm:spPr/>
      <dgm:t>
        <a:bodyPr/>
        <a:lstStyle/>
        <a:p>
          <a:endParaRPr lang="it-IT"/>
        </a:p>
      </dgm:t>
    </dgm:pt>
    <dgm:pt modelId="{6F74981F-4793-4C1E-8CC9-EE60497AB157}" type="sibTrans" cxnId="{A3DFDFDE-9A9E-45C7-889E-2B38AA5D9580}">
      <dgm:prSet/>
      <dgm:spPr/>
      <dgm:t>
        <a:bodyPr/>
        <a:lstStyle/>
        <a:p>
          <a:endParaRPr lang="it-IT"/>
        </a:p>
      </dgm:t>
    </dgm:pt>
    <dgm:pt modelId="{7A108F5B-FD14-4E6A-A286-D5409C053A0E}">
      <dgm:prSet phldrT="[Testo]"/>
      <dgm:spPr/>
      <dgm:t>
        <a:bodyPr/>
        <a:lstStyle/>
        <a:p>
          <a:r>
            <a:rPr lang="it-IT" dirty="0"/>
            <a:t>Schemi per il  movimento ferroviario</a:t>
          </a:r>
        </a:p>
      </dgm:t>
    </dgm:pt>
    <dgm:pt modelId="{34AF7662-6E9B-45F2-96C0-79F03236C1B4}" type="parTrans" cxnId="{6186F7E7-7872-4576-A0D6-8B16D4BB0593}">
      <dgm:prSet/>
      <dgm:spPr/>
      <dgm:t>
        <a:bodyPr/>
        <a:lstStyle/>
        <a:p>
          <a:endParaRPr lang="it-IT"/>
        </a:p>
      </dgm:t>
    </dgm:pt>
    <dgm:pt modelId="{A79CDA9D-F3DA-4380-B17C-E9C28B486746}" type="sibTrans" cxnId="{6186F7E7-7872-4576-A0D6-8B16D4BB0593}">
      <dgm:prSet/>
      <dgm:spPr/>
      <dgm:t>
        <a:bodyPr/>
        <a:lstStyle/>
        <a:p>
          <a:endParaRPr lang="it-IT"/>
        </a:p>
      </dgm:t>
    </dgm:pt>
    <dgm:pt modelId="{9108E193-154A-4EB7-9762-F215D9426DE6}">
      <dgm:prSet phldrT="[Testo]"/>
      <dgm:spPr/>
      <dgm:t>
        <a:bodyPr/>
        <a:lstStyle/>
        <a:p>
          <a:r>
            <a:rPr lang="it-IT" dirty="0"/>
            <a:t>Accademie militari</a:t>
          </a:r>
        </a:p>
      </dgm:t>
    </dgm:pt>
    <dgm:pt modelId="{CFABBFA7-E801-46CA-A6E6-12F8ED397846}" type="parTrans" cxnId="{3089D90E-25AA-460D-90F7-7EE43D40C01E}">
      <dgm:prSet/>
      <dgm:spPr/>
      <dgm:t>
        <a:bodyPr/>
        <a:lstStyle/>
        <a:p>
          <a:endParaRPr lang="it-IT"/>
        </a:p>
      </dgm:t>
    </dgm:pt>
    <dgm:pt modelId="{109EBB4E-F1A7-469C-9F7C-2BF55C5FFF71}" type="sibTrans" cxnId="{3089D90E-25AA-460D-90F7-7EE43D40C01E}">
      <dgm:prSet/>
      <dgm:spPr/>
      <dgm:t>
        <a:bodyPr/>
        <a:lstStyle/>
        <a:p>
          <a:endParaRPr lang="it-IT"/>
        </a:p>
      </dgm:t>
    </dgm:pt>
    <dgm:pt modelId="{886F4050-38BA-4124-8893-BF209FE64343}">
      <dgm:prSet/>
      <dgm:spPr/>
      <dgm:t>
        <a:bodyPr/>
        <a:lstStyle/>
        <a:p>
          <a:r>
            <a:rPr lang="it-IT" dirty="0"/>
            <a:t>Piani di guerra</a:t>
          </a:r>
        </a:p>
      </dgm:t>
    </dgm:pt>
    <dgm:pt modelId="{91EE724E-2AE2-4C00-80D2-5690C17E566A}" type="parTrans" cxnId="{8A943B90-C9A6-453E-8585-6E33375ABDED}">
      <dgm:prSet/>
      <dgm:spPr/>
      <dgm:t>
        <a:bodyPr/>
        <a:lstStyle/>
        <a:p>
          <a:endParaRPr lang="it-IT"/>
        </a:p>
      </dgm:t>
    </dgm:pt>
    <dgm:pt modelId="{E188819A-F61D-4BD2-8143-905BC0F305A7}" type="sibTrans" cxnId="{8A943B90-C9A6-453E-8585-6E33375ABDED}">
      <dgm:prSet/>
      <dgm:spPr/>
      <dgm:t>
        <a:bodyPr/>
        <a:lstStyle/>
        <a:p>
          <a:endParaRPr lang="it-IT"/>
        </a:p>
      </dgm:t>
    </dgm:pt>
    <dgm:pt modelId="{ACDD3D55-6DE6-48C9-9F33-CDC0A46D0CAE}" type="pres">
      <dgm:prSet presAssocID="{95776A92-9C1D-4671-B8EB-A5EFD53D8C30}" presName="hierChild1" presStyleCnt="0">
        <dgm:presLayoutVars>
          <dgm:orgChart val="1"/>
          <dgm:chPref val="1"/>
          <dgm:dir/>
          <dgm:animOne val="branch"/>
          <dgm:animLvl val="lvl"/>
          <dgm:resizeHandles/>
        </dgm:presLayoutVars>
      </dgm:prSet>
      <dgm:spPr/>
    </dgm:pt>
    <dgm:pt modelId="{8B7449A8-7905-45A9-9D21-89F1F4586BAA}" type="pres">
      <dgm:prSet presAssocID="{382DAF89-E78D-4838-9C26-AC0F47A90E95}" presName="hierRoot1" presStyleCnt="0">
        <dgm:presLayoutVars>
          <dgm:hierBranch val="init"/>
        </dgm:presLayoutVars>
      </dgm:prSet>
      <dgm:spPr/>
    </dgm:pt>
    <dgm:pt modelId="{1FFDCA8E-A92D-4EB1-8782-31B0116B2ED8}" type="pres">
      <dgm:prSet presAssocID="{382DAF89-E78D-4838-9C26-AC0F47A90E95}" presName="rootComposite1" presStyleCnt="0"/>
      <dgm:spPr/>
    </dgm:pt>
    <dgm:pt modelId="{12D7A157-E365-40FC-BCEB-5DB618818BC4}" type="pres">
      <dgm:prSet presAssocID="{382DAF89-E78D-4838-9C26-AC0F47A90E95}" presName="rootText1" presStyleLbl="node0" presStyleIdx="0" presStyleCnt="1">
        <dgm:presLayoutVars>
          <dgm:chPref val="3"/>
        </dgm:presLayoutVars>
      </dgm:prSet>
      <dgm:spPr/>
    </dgm:pt>
    <dgm:pt modelId="{7C4F97FC-DEFF-4192-85FB-742738C920F9}" type="pres">
      <dgm:prSet presAssocID="{382DAF89-E78D-4838-9C26-AC0F47A90E95}" presName="rootConnector1" presStyleLbl="node1" presStyleIdx="0" presStyleCnt="0"/>
      <dgm:spPr/>
    </dgm:pt>
    <dgm:pt modelId="{B1815DC2-5B35-4DD1-B700-80F203CE75CF}" type="pres">
      <dgm:prSet presAssocID="{382DAF89-E78D-4838-9C26-AC0F47A90E95}" presName="hierChild2" presStyleCnt="0"/>
      <dgm:spPr/>
    </dgm:pt>
    <dgm:pt modelId="{4BE2DE27-22E1-48BC-BB35-8C6D3BF3843A}" type="pres">
      <dgm:prSet presAssocID="{365AFE48-732C-440B-9451-17752AF5B8C1}" presName="Name37" presStyleLbl="parChTrans1D2" presStyleIdx="0" presStyleCnt="3"/>
      <dgm:spPr/>
    </dgm:pt>
    <dgm:pt modelId="{7130A271-CCC9-4A8F-8CFB-C9E18B8E687A}" type="pres">
      <dgm:prSet presAssocID="{CA34E3D9-53B2-4C62-84C1-A1CBA8CE9AB6}" presName="hierRoot2" presStyleCnt="0">
        <dgm:presLayoutVars>
          <dgm:hierBranch val="init"/>
        </dgm:presLayoutVars>
      </dgm:prSet>
      <dgm:spPr/>
    </dgm:pt>
    <dgm:pt modelId="{CCA48012-4DAA-4323-8AFF-766B6672F571}" type="pres">
      <dgm:prSet presAssocID="{CA34E3D9-53B2-4C62-84C1-A1CBA8CE9AB6}" presName="rootComposite" presStyleCnt="0"/>
      <dgm:spPr/>
    </dgm:pt>
    <dgm:pt modelId="{00935651-DD6E-48B6-B605-9F5811381C82}" type="pres">
      <dgm:prSet presAssocID="{CA34E3D9-53B2-4C62-84C1-A1CBA8CE9AB6}" presName="rootText" presStyleLbl="node2" presStyleIdx="0" presStyleCnt="3">
        <dgm:presLayoutVars>
          <dgm:chPref val="3"/>
        </dgm:presLayoutVars>
      </dgm:prSet>
      <dgm:spPr/>
    </dgm:pt>
    <dgm:pt modelId="{B2C0261E-EC3B-429D-94F7-14C6B07FC569}" type="pres">
      <dgm:prSet presAssocID="{CA34E3D9-53B2-4C62-84C1-A1CBA8CE9AB6}" presName="rootConnector" presStyleLbl="node2" presStyleIdx="0" presStyleCnt="3"/>
      <dgm:spPr/>
    </dgm:pt>
    <dgm:pt modelId="{ACF42368-7B4A-4F37-A839-659FD88127FD}" type="pres">
      <dgm:prSet presAssocID="{CA34E3D9-53B2-4C62-84C1-A1CBA8CE9AB6}" presName="hierChild4" presStyleCnt="0"/>
      <dgm:spPr/>
    </dgm:pt>
    <dgm:pt modelId="{F8D8A852-ED16-4126-BFAC-1D487C55DA2A}" type="pres">
      <dgm:prSet presAssocID="{CA34E3D9-53B2-4C62-84C1-A1CBA8CE9AB6}" presName="hierChild5" presStyleCnt="0"/>
      <dgm:spPr/>
    </dgm:pt>
    <dgm:pt modelId="{84658441-5311-4226-8175-29E7AC85C59B}" type="pres">
      <dgm:prSet presAssocID="{34AF7662-6E9B-45F2-96C0-79F03236C1B4}" presName="Name37" presStyleLbl="parChTrans1D2" presStyleIdx="1" presStyleCnt="3"/>
      <dgm:spPr/>
    </dgm:pt>
    <dgm:pt modelId="{F3CB4565-9A0E-4BEB-A51B-7CF9625E1DAB}" type="pres">
      <dgm:prSet presAssocID="{7A108F5B-FD14-4E6A-A286-D5409C053A0E}" presName="hierRoot2" presStyleCnt="0">
        <dgm:presLayoutVars>
          <dgm:hierBranch val="init"/>
        </dgm:presLayoutVars>
      </dgm:prSet>
      <dgm:spPr/>
    </dgm:pt>
    <dgm:pt modelId="{69A2DF80-AF72-4564-A39B-E4A28F4771B6}" type="pres">
      <dgm:prSet presAssocID="{7A108F5B-FD14-4E6A-A286-D5409C053A0E}" presName="rootComposite" presStyleCnt="0"/>
      <dgm:spPr/>
    </dgm:pt>
    <dgm:pt modelId="{1B910B37-5F6D-4935-BC13-855D3FE44056}" type="pres">
      <dgm:prSet presAssocID="{7A108F5B-FD14-4E6A-A286-D5409C053A0E}" presName="rootText" presStyleLbl="node2" presStyleIdx="1" presStyleCnt="3">
        <dgm:presLayoutVars>
          <dgm:chPref val="3"/>
        </dgm:presLayoutVars>
      </dgm:prSet>
      <dgm:spPr/>
    </dgm:pt>
    <dgm:pt modelId="{3B3548C0-0E01-4AC7-B8E9-77484464068F}" type="pres">
      <dgm:prSet presAssocID="{7A108F5B-FD14-4E6A-A286-D5409C053A0E}" presName="rootConnector" presStyleLbl="node2" presStyleIdx="1" presStyleCnt="3"/>
      <dgm:spPr/>
    </dgm:pt>
    <dgm:pt modelId="{B8FAB63F-9FAA-407F-A697-A0606DAAF3D3}" type="pres">
      <dgm:prSet presAssocID="{7A108F5B-FD14-4E6A-A286-D5409C053A0E}" presName="hierChild4" presStyleCnt="0"/>
      <dgm:spPr/>
    </dgm:pt>
    <dgm:pt modelId="{1C8EEFC7-252C-47D8-A795-61FEB2A755B9}" type="pres">
      <dgm:prSet presAssocID="{7A108F5B-FD14-4E6A-A286-D5409C053A0E}" presName="hierChild5" presStyleCnt="0"/>
      <dgm:spPr/>
    </dgm:pt>
    <dgm:pt modelId="{9CD092A3-EEA6-4964-855A-61BD217124DA}" type="pres">
      <dgm:prSet presAssocID="{CFABBFA7-E801-46CA-A6E6-12F8ED397846}" presName="Name37" presStyleLbl="parChTrans1D2" presStyleIdx="2" presStyleCnt="3"/>
      <dgm:spPr/>
    </dgm:pt>
    <dgm:pt modelId="{7A050909-0929-4358-BE69-84E2E14044B6}" type="pres">
      <dgm:prSet presAssocID="{9108E193-154A-4EB7-9762-F215D9426DE6}" presName="hierRoot2" presStyleCnt="0">
        <dgm:presLayoutVars>
          <dgm:hierBranch val="init"/>
        </dgm:presLayoutVars>
      </dgm:prSet>
      <dgm:spPr/>
    </dgm:pt>
    <dgm:pt modelId="{BE4D97B8-EDAE-453A-9D33-318DB1BBCD25}" type="pres">
      <dgm:prSet presAssocID="{9108E193-154A-4EB7-9762-F215D9426DE6}" presName="rootComposite" presStyleCnt="0"/>
      <dgm:spPr/>
    </dgm:pt>
    <dgm:pt modelId="{A6EFE899-28DB-4EF3-80B6-5DD058E22289}" type="pres">
      <dgm:prSet presAssocID="{9108E193-154A-4EB7-9762-F215D9426DE6}" presName="rootText" presStyleLbl="node2" presStyleIdx="2" presStyleCnt="3">
        <dgm:presLayoutVars>
          <dgm:chPref val="3"/>
        </dgm:presLayoutVars>
      </dgm:prSet>
      <dgm:spPr/>
    </dgm:pt>
    <dgm:pt modelId="{70B430F8-12FA-4B3F-B01D-7C5FD8BCDDB7}" type="pres">
      <dgm:prSet presAssocID="{9108E193-154A-4EB7-9762-F215D9426DE6}" presName="rootConnector" presStyleLbl="node2" presStyleIdx="2" presStyleCnt="3"/>
      <dgm:spPr/>
    </dgm:pt>
    <dgm:pt modelId="{E0871508-86F5-4113-82CB-BA12B87EBA54}" type="pres">
      <dgm:prSet presAssocID="{9108E193-154A-4EB7-9762-F215D9426DE6}" presName="hierChild4" presStyleCnt="0"/>
      <dgm:spPr/>
    </dgm:pt>
    <dgm:pt modelId="{124AC395-A1C6-49C9-B58C-127CDCAE0F49}" type="pres">
      <dgm:prSet presAssocID="{91EE724E-2AE2-4C00-80D2-5690C17E566A}" presName="Name37" presStyleLbl="parChTrans1D3" presStyleIdx="0" presStyleCnt="1"/>
      <dgm:spPr/>
    </dgm:pt>
    <dgm:pt modelId="{1C75AB9E-50F7-40E1-8889-66D78144DA05}" type="pres">
      <dgm:prSet presAssocID="{886F4050-38BA-4124-8893-BF209FE64343}" presName="hierRoot2" presStyleCnt="0">
        <dgm:presLayoutVars>
          <dgm:hierBranch val="init"/>
        </dgm:presLayoutVars>
      </dgm:prSet>
      <dgm:spPr/>
    </dgm:pt>
    <dgm:pt modelId="{84E5C71A-C28D-47A6-948E-17EB33B85F9D}" type="pres">
      <dgm:prSet presAssocID="{886F4050-38BA-4124-8893-BF209FE64343}" presName="rootComposite" presStyleCnt="0"/>
      <dgm:spPr/>
    </dgm:pt>
    <dgm:pt modelId="{D5B2144F-252C-40C0-A755-EF2EFA2F753C}" type="pres">
      <dgm:prSet presAssocID="{886F4050-38BA-4124-8893-BF209FE64343}" presName="rootText" presStyleLbl="node3" presStyleIdx="0" presStyleCnt="1">
        <dgm:presLayoutVars>
          <dgm:chPref val="3"/>
        </dgm:presLayoutVars>
      </dgm:prSet>
      <dgm:spPr/>
    </dgm:pt>
    <dgm:pt modelId="{296FC2E9-467F-4778-85A2-0E5EB9B5918E}" type="pres">
      <dgm:prSet presAssocID="{886F4050-38BA-4124-8893-BF209FE64343}" presName="rootConnector" presStyleLbl="node3" presStyleIdx="0" presStyleCnt="1"/>
      <dgm:spPr/>
    </dgm:pt>
    <dgm:pt modelId="{D6312F50-C294-47AA-B901-1206358EDF01}" type="pres">
      <dgm:prSet presAssocID="{886F4050-38BA-4124-8893-BF209FE64343}" presName="hierChild4" presStyleCnt="0"/>
      <dgm:spPr/>
    </dgm:pt>
    <dgm:pt modelId="{FF34F439-BDA5-46E6-990B-890CA0D55C8A}" type="pres">
      <dgm:prSet presAssocID="{886F4050-38BA-4124-8893-BF209FE64343}" presName="hierChild5" presStyleCnt="0"/>
      <dgm:spPr/>
    </dgm:pt>
    <dgm:pt modelId="{4632AD14-05F6-485E-8863-6E8848165AAE}" type="pres">
      <dgm:prSet presAssocID="{9108E193-154A-4EB7-9762-F215D9426DE6}" presName="hierChild5" presStyleCnt="0"/>
      <dgm:spPr/>
    </dgm:pt>
    <dgm:pt modelId="{BCFC3B52-F21F-4241-90D0-3893C81859BE}" type="pres">
      <dgm:prSet presAssocID="{382DAF89-E78D-4838-9C26-AC0F47A90E95}" presName="hierChild3" presStyleCnt="0"/>
      <dgm:spPr/>
    </dgm:pt>
  </dgm:ptLst>
  <dgm:cxnLst>
    <dgm:cxn modelId="{3089D90E-25AA-460D-90F7-7EE43D40C01E}" srcId="{382DAF89-E78D-4838-9C26-AC0F47A90E95}" destId="{9108E193-154A-4EB7-9762-F215D9426DE6}" srcOrd="2" destOrd="0" parTransId="{CFABBFA7-E801-46CA-A6E6-12F8ED397846}" sibTransId="{109EBB4E-F1A7-469C-9F7C-2BF55C5FFF71}"/>
    <dgm:cxn modelId="{172D1111-45C8-481F-86F3-FA5C875F67DE}" type="presOf" srcId="{382DAF89-E78D-4838-9C26-AC0F47A90E95}" destId="{12D7A157-E365-40FC-BCEB-5DB618818BC4}" srcOrd="0" destOrd="0" presId="urn:microsoft.com/office/officeart/2005/8/layout/orgChart1"/>
    <dgm:cxn modelId="{6C712B12-DEC2-4FCA-8E09-C2C453B8C055}" type="presOf" srcId="{886F4050-38BA-4124-8893-BF209FE64343}" destId="{D5B2144F-252C-40C0-A755-EF2EFA2F753C}" srcOrd="0" destOrd="0" presId="urn:microsoft.com/office/officeart/2005/8/layout/orgChart1"/>
    <dgm:cxn modelId="{40E52B29-CB22-455C-BF06-58ADF0E7362A}" type="presOf" srcId="{7A108F5B-FD14-4E6A-A286-D5409C053A0E}" destId="{1B910B37-5F6D-4935-BC13-855D3FE44056}" srcOrd="0" destOrd="0" presId="urn:microsoft.com/office/officeart/2005/8/layout/orgChart1"/>
    <dgm:cxn modelId="{15246229-4C58-4C7E-A904-4138D16A1BA4}" type="presOf" srcId="{886F4050-38BA-4124-8893-BF209FE64343}" destId="{296FC2E9-467F-4778-85A2-0E5EB9B5918E}" srcOrd="1" destOrd="0" presId="urn:microsoft.com/office/officeart/2005/8/layout/orgChart1"/>
    <dgm:cxn modelId="{2EC6072C-9D71-42A3-B214-7FE08E10A4C8}" type="presOf" srcId="{95776A92-9C1D-4671-B8EB-A5EFD53D8C30}" destId="{ACDD3D55-6DE6-48C9-9F33-CDC0A46D0CAE}" srcOrd="0" destOrd="0" presId="urn:microsoft.com/office/officeart/2005/8/layout/orgChart1"/>
    <dgm:cxn modelId="{C520F32E-41BB-4EE6-A949-BE2408584C8F}" type="presOf" srcId="{91EE724E-2AE2-4C00-80D2-5690C17E566A}" destId="{124AC395-A1C6-49C9-B58C-127CDCAE0F49}" srcOrd="0" destOrd="0" presId="urn:microsoft.com/office/officeart/2005/8/layout/orgChart1"/>
    <dgm:cxn modelId="{70B9BF62-69BC-4482-ACA0-BF623AFC0B3C}" type="presOf" srcId="{CA34E3D9-53B2-4C62-84C1-A1CBA8CE9AB6}" destId="{00935651-DD6E-48B6-B605-9F5811381C82}" srcOrd="0" destOrd="0" presId="urn:microsoft.com/office/officeart/2005/8/layout/orgChart1"/>
    <dgm:cxn modelId="{945A6F70-8779-4CBA-9726-5399A65220C1}" type="presOf" srcId="{9108E193-154A-4EB7-9762-F215D9426DE6}" destId="{A6EFE899-28DB-4EF3-80B6-5DD058E22289}" srcOrd="0" destOrd="0" presId="urn:microsoft.com/office/officeart/2005/8/layout/orgChart1"/>
    <dgm:cxn modelId="{8A943B90-C9A6-453E-8585-6E33375ABDED}" srcId="{9108E193-154A-4EB7-9762-F215D9426DE6}" destId="{886F4050-38BA-4124-8893-BF209FE64343}" srcOrd="0" destOrd="0" parTransId="{91EE724E-2AE2-4C00-80D2-5690C17E566A}" sibTransId="{E188819A-F61D-4BD2-8143-905BC0F305A7}"/>
    <dgm:cxn modelId="{79CD8396-5659-456B-AB10-4F8F18C1178F}" type="presOf" srcId="{7A108F5B-FD14-4E6A-A286-D5409C053A0E}" destId="{3B3548C0-0E01-4AC7-B8E9-77484464068F}" srcOrd="1" destOrd="0" presId="urn:microsoft.com/office/officeart/2005/8/layout/orgChart1"/>
    <dgm:cxn modelId="{EE397F97-02A1-4A55-866F-C1D41F277D04}" type="presOf" srcId="{9108E193-154A-4EB7-9762-F215D9426DE6}" destId="{70B430F8-12FA-4B3F-B01D-7C5FD8BCDDB7}" srcOrd="1" destOrd="0" presId="urn:microsoft.com/office/officeart/2005/8/layout/orgChart1"/>
    <dgm:cxn modelId="{3378CC9A-C961-4711-8CCB-9D1133D1F123}" srcId="{95776A92-9C1D-4671-B8EB-A5EFD53D8C30}" destId="{382DAF89-E78D-4838-9C26-AC0F47A90E95}" srcOrd="0" destOrd="0" parTransId="{35F59E47-3B77-4988-9A24-FC8153745D9E}" sibTransId="{7176426D-92FA-4FBF-A117-517ACE1D4A2D}"/>
    <dgm:cxn modelId="{C62DFBA0-7CC9-4B07-9F18-3F96CE07044F}" type="presOf" srcId="{CFABBFA7-E801-46CA-A6E6-12F8ED397846}" destId="{9CD092A3-EEA6-4964-855A-61BD217124DA}" srcOrd="0" destOrd="0" presId="urn:microsoft.com/office/officeart/2005/8/layout/orgChart1"/>
    <dgm:cxn modelId="{553866B2-E251-4AF7-919E-19C0728CB7E7}" type="presOf" srcId="{34AF7662-6E9B-45F2-96C0-79F03236C1B4}" destId="{84658441-5311-4226-8175-29E7AC85C59B}" srcOrd="0" destOrd="0" presId="urn:microsoft.com/office/officeart/2005/8/layout/orgChart1"/>
    <dgm:cxn modelId="{FF944DB7-F68A-4184-B472-FEE700FE3741}" type="presOf" srcId="{365AFE48-732C-440B-9451-17752AF5B8C1}" destId="{4BE2DE27-22E1-48BC-BB35-8C6D3BF3843A}" srcOrd="0" destOrd="0" presId="urn:microsoft.com/office/officeart/2005/8/layout/orgChart1"/>
    <dgm:cxn modelId="{A3DFDFDE-9A9E-45C7-889E-2B38AA5D9580}" srcId="{382DAF89-E78D-4838-9C26-AC0F47A90E95}" destId="{CA34E3D9-53B2-4C62-84C1-A1CBA8CE9AB6}" srcOrd="0" destOrd="0" parTransId="{365AFE48-732C-440B-9451-17752AF5B8C1}" sibTransId="{6F74981F-4793-4C1E-8CC9-EE60497AB157}"/>
    <dgm:cxn modelId="{B39691E3-D5A0-4FF7-A141-320197CC0E45}" type="presOf" srcId="{382DAF89-E78D-4838-9C26-AC0F47A90E95}" destId="{7C4F97FC-DEFF-4192-85FB-742738C920F9}" srcOrd="1" destOrd="0" presId="urn:microsoft.com/office/officeart/2005/8/layout/orgChart1"/>
    <dgm:cxn modelId="{6186F7E7-7872-4576-A0D6-8B16D4BB0593}" srcId="{382DAF89-E78D-4838-9C26-AC0F47A90E95}" destId="{7A108F5B-FD14-4E6A-A286-D5409C053A0E}" srcOrd="1" destOrd="0" parTransId="{34AF7662-6E9B-45F2-96C0-79F03236C1B4}" sibTransId="{A79CDA9D-F3DA-4380-B17C-E9C28B486746}"/>
    <dgm:cxn modelId="{5E9584EE-DC9A-4473-B2DF-6C884DF1B880}" type="presOf" srcId="{CA34E3D9-53B2-4C62-84C1-A1CBA8CE9AB6}" destId="{B2C0261E-EC3B-429D-94F7-14C6B07FC569}" srcOrd="1" destOrd="0" presId="urn:microsoft.com/office/officeart/2005/8/layout/orgChart1"/>
    <dgm:cxn modelId="{DE0E06EA-CE34-46F1-B337-A3750D8CB84B}" type="presParOf" srcId="{ACDD3D55-6DE6-48C9-9F33-CDC0A46D0CAE}" destId="{8B7449A8-7905-45A9-9D21-89F1F4586BAA}" srcOrd="0" destOrd="0" presId="urn:microsoft.com/office/officeart/2005/8/layout/orgChart1"/>
    <dgm:cxn modelId="{F2E0CA83-4151-4C57-BFD3-5FD52E10A922}" type="presParOf" srcId="{8B7449A8-7905-45A9-9D21-89F1F4586BAA}" destId="{1FFDCA8E-A92D-4EB1-8782-31B0116B2ED8}" srcOrd="0" destOrd="0" presId="urn:microsoft.com/office/officeart/2005/8/layout/orgChart1"/>
    <dgm:cxn modelId="{0B98F439-F853-4481-8237-D753A659B757}" type="presParOf" srcId="{1FFDCA8E-A92D-4EB1-8782-31B0116B2ED8}" destId="{12D7A157-E365-40FC-BCEB-5DB618818BC4}" srcOrd="0" destOrd="0" presId="urn:microsoft.com/office/officeart/2005/8/layout/orgChart1"/>
    <dgm:cxn modelId="{D2DD4605-1090-44A7-9480-3FFC81E82254}" type="presParOf" srcId="{1FFDCA8E-A92D-4EB1-8782-31B0116B2ED8}" destId="{7C4F97FC-DEFF-4192-85FB-742738C920F9}" srcOrd="1" destOrd="0" presId="urn:microsoft.com/office/officeart/2005/8/layout/orgChart1"/>
    <dgm:cxn modelId="{57DB368C-AFF4-4E43-8497-3D4C6874A39A}" type="presParOf" srcId="{8B7449A8-7905-45A9-9D21-89F1F4586BAA}" destId="{B1815DC2-5B35-4DD1-B700-80F203CE75CF}" srcOrd="1" destOrd="0" presId="urn:microsoft.com/office/officeart/2005/8/layout/orgChart1"/>
    <dgm:cxn modelId="{ECD56D9B-EE49-463D-A775-686A9891C937}" type="presParOf" srcId="{B1815DC2-5B35-4DD1-B700-80F203CE75CF}" destId="{4BE2DE27-22E1-48BC-BB35-8C6D3BF3843A}" srcOrd="0" destOrd="0" presId="urn:microsoft.com/office/officeart/2005/8/layout/orgChart1"/>
    <dgm:cxn modelId="{6FDD3BA6-928F-47CD-9339-17C4A31B2BE6}" type="presParOf" srcId="{B1815DC2-5B35-4DD1-B700-80F203CE75CF}" destId="{7130A271-CCC9-4A8F-8CFB-C9E18B8E687A}" srcOrd="1" destOrd="0" presId="urn:microsoft.com/office/officeart/2005/8/layout/orgChart1"/>
    <dgm:cxn modelId="{ACD10672-48D5-46D5-95B8-430B976393F5}" type="presParOf" srcId="{7130A271-CCC9-4A8F-8CFB-C9E18B8E687A}" destId="{CCA48012-4DAA-4323-8AFF-766B6672F571}" srcOrd="0" destOrd="0" presId="urn:microsoft.com/office/officeart/2005/8/layout/orgChart1"/>
    <dgm:cxn modelId="{98A5D5F8-32E9-4918-8B59-EE6383A63F5C}" type="presParOf" srcId="{CCA48012-4DAA-4323-8AFF-766B6672F571}" destId="{00935651-DD6E-48B6-B605-9F5811381C82}" srcOrd="0" destOrd="0" presId="urn:microsoft.com/office/officeart/2005/8/layout/orgChart1"/>
    <dgm:cxn modelId="{E1D442C6-3F9B-41A2-8108-14A3F32508EA}" type="presParOf" srcId="{CCA48012-4DAA-4323-8AFF-766B6672F571}" destId="{B2C0261E-EC3B-429D-94F7-14C6B07FC569}" srcOrd="1" destOrd="0" presId="urn:microsoft.com/office/officeart/2005/8/layout/orgChart1"/>
    <dgm:cxn modelId="{B5064ED4-CDE2-45AD-9CA0-A1EDB487000F}" type="presParOf" srcId="{7130A271-CCC9-4A8F-8CFB-C9E18B8E687A}" destId="{ACF42368-7B4A-4F37-A839-659FD88127FD}" srcOrd="1" destOrd="0" presId="urn:microsoft.com/office/officeart/2005/8/layout/orgChart1"/>
    <dgm:cxn modelId="{6322EF68-646E-4B12-8CE2-12CC25F46544}" type="presParOf" srcId="{7130A271-CCC9-4A8F-8CFB-C9E18B8E687A}" destId="{F8D8A852-ED16-4126-BFAC-1D487C55DA2A}" srcOrd="2" destOrd="0" presId="urn:microsoft.com/office/officeart/2005/8/layout/orgChart1"/>
    <dgm:cxn modelId="{A8F3B314-1DC3-445F-B386-AF8DD58527A1}" type="presParOf" srcId="{B1815DC2-5B35-4DD1-B700-80F203CE75CF}" destId="{84658441-5311-4226-8175-29E7AC85C59B}" srcOrd="2" destOrd="0" presId="urn:microsoft.com/office/officeart/2005/8/layout/orgChart1"/>
    <dgm:cxn modelId="{D3D05B3B-595F-431E-B450-290B87BABD4E}" type="presParOf" srcId="{B1815DC2-5B35-4DD1-B700-80F203CE75CF}" destId="{F3CB4565-9A0E-4BEB-A51B-7CF9625E1DAB}" srcOrd="3" destOrd="0" presId="urn:microsoft.com/office/officeart/2005/8/layout/orgChart1"/>
    <dgm:cxn modelId="{92D51874-7741-4E42-BC47-F0DAD35D535A}" type="presParOf" srcId="{F3CB4565-9A0E-4BEB-A51B-7CF9625E1DAB}" destId="{69A2DF80-AF72-4564-A39B-E4A28F4771B6}" srcOrd="0" destOrd="0" presId="urn:microsoft.com/office/officeart/2005/8/layout/orgChart1"/>
    <dgm:cxn modelId="{67F7DE6F-04DC-4FD8-A981-A1BF7951CC4C}" type="presParOf" srcId="{69A2DF80-AF72-4564-A39B-E4A28F4771B6}" destId="{1B910B37-5F6D-4935-BC13-855D3FE44056}" srcOrd="0" destOrd="0" presId="urn:microsoft.com/office/officeart/2005/8/layout/orgChart1"/>
    <dgm:cxn modelId="{1C7D3FD3-1C18-4141-9FC9-8505F7F3106E}" type="presParOf" srcId="{69A2DF80-AF72-4564-A39B-E4A28F4771B6}" destId="{3B3548C0-0E01-4AC7-B8E9-77484464068F}" srcOrd="1" destOrd="0" presId="urn:microsoft.com/office/officeart/2005/8/layout/orgChart1"/>
    <dgm:cxn modelId="{A79618FB-29DD-4A11-8EA9-0917825F47AD}" type="presParOf" srcId="{F3CB4565-9A0E-4BEB-A51B-7CF9625E1DAB}" destId="{B8FAB63F-9FAA-407F-A697-A0606DAAF3D3}" srcOrd="1" destOrd="0" presId="urn:microsoft.com/office/officeart/2005/8/layout/orgChart1"/>
    <dgm:cxn modelId="{74CD5F6A-AB98-4C7B-8C8B-F04877AF30CF}" type="presParOf" srcId="{F3CB4565-9A0E-4BEB-A51B-7CF9625E1DAB}" destId="{1C8EEFC7-252C-47D8-A795-61FEB2A755B9}" srcOrd="2" destOrd="0" presId="urn:microsoft.com/office/officeart/2005/8/layout/orgChart1"/>
    <dgm:cxn modelId="{AB99D980-E639-48BB-B0C3-5D09C0B81132}" type="presParOf" srcId="{B1815DC2-5B35-4DD1-B700-80F203CE75CF}" destId="{9CD092A3-EEA6-4964-855A-61BD217124DA}" srcOrd="4" destOrd="0" presId="urn:microsoft.com/office/officeart/2005/8/layout/orgChart1"/>
    <dgm:cxn modelId="{2EBD8685-AA95-436A-B442-AAD21C6C68B4}" type="presParOf" srcId="{B1815DC2-5B35-4DD1-B700-80F203CE75CF}" destId="{7A050909-0929-4358-BE69-84E2E14044B6}" srcOrd="5" destOrd="0" presId="urn:microsoft.com/office/officeart/2005/8/layout/orgChart1"/>
    <dgm:cxn modelId="{739DBBB7-5E32-4CD1-97BE-979D7814DED2}" type="presParOf" srcId="{7A050909-0929-4358-BE69-84E2E14044B6}" destId="{BE4D97B8-EDAE-453A-9D33-318DB1BBCD25}" srcOrd="0" destOrd="0" presId="urn:microsoft.com/office/officeart/2005/8/layout/orgChart1"/>
    <dgm:cxn modelId="{1FC78FB8-A6A4-4B9B-9B89-B2F1D3FFB39D}" type="presParOf" srcId="{BE4D97B8-EDAE-453A-9D33-318DB1BBCD25}" destId="{A6EFE899-28DB-4EF3-80B6-5DD058E22289}" srcOrd="0" destOrd="0" presId="urn:microsoft.com/office/officeart/2005/8/layout/orgChart1"/>
    <dgm:cxn modelId="{CD831857-4F21-4A4D-841E-3535E65698FF}" type="presParOf" srcId="{BE4D97B8-EDAE-453A-9D33-318DB1BBCD25}" destId="{70B430F8-12FA-4B3F-B01D-7C5FD8BCDDB7}" srcOrd="1" destOrd="0" presId="urn:microsoft.com/office/officeart/2005/8/layout/orgChart1"/>
    <dgm:cxn modelId="{2A4378E8-3F82-422F-930B-6BBF900D3D18}" type="presParOf" srcId="{7A050909-0929-4358-BE69-84E2E14044B6}" destId="{E0871508-86F5-4113-82CB-BA12B87EBA54}" srcOrd="1" destOrd="0" presId="urn:microsoft.com/office/officeart/2005/8/layout/orgChart1"/>
    <dgm:cxn modelId="{1528D83F-49F1-4FC9-9C7C-DF9A56A8AFA2}" type="presParOf" srcId="{E0871508-86F5-4113-82CB-BA12B87EBA54}" destId="{124AC395-A1C6-49C9-B58C-127CDCAE0F49}" srcOrd="0" destOrd="0" presId="urn:microsoft.com/office/officeart/2005/8/layout/orgChart1"/>
    <dgm:cxn modelId="{3A226672-18F7-4948-BE2F-1B4F3EB8E7CB}" type="presParOf" srcId="{E0871508-86F5-4113-82CB-BA12B87EBA54}" destId="{1C75AB9E-50F7-40E1-8889-66D78144DA05}" srcOrd="1" destOrd="0" presId="urn:microsoft.com/office/officeart/2005/8/layout/orgChart1"/>
    <dgm:cxn modelId="{101CD18F-9844-4BC3-8863-4753A9E8B277}" type="presParOf" srcId="{1C75AB9E-50F7-40E1-8889-66D78144DA05}" destId="{84E5C71A-C28D-47A6-948E-17EB33B85F9D}" srcOrd="0" destOrd="0" presId="urn:microsoft.com/office/officeart/2005/8/layout/orgChart1"/>
    <dgm:cxn modelId="{F937732B-DF42-49A6-9FB7-6CD9A93E6211}" type="presParOf" srcId="{84E5C71A-C28D-47A6-948E-17EB33B85F9D}" destId="{D5B2144F-252C-40C0-A755-EF2EFA2F753C}" srcOrd="0" destOrd="0" presId="urn:microsoft.com/office/officeart/2005/8/layout/orgChart1"/>
    <dgm:cxn modelId="{A8ADC50E-27B1-40D9-A650-54A79E24A8CB}" type="presParOf" srcId="{84E5C71A-C28D-47A6-948E-17EB33B85F9D}" destId="{296FC2E9-467F-4778-85A2-0E5EB9B5918E}" srcOrd="1" destOrd="0" presId="urn:microsoft.com/office/officeart/2005/8/layout/orgChart1"/>
    <dgm:cxn modelId="{3D5B27D3-1F9C-418D-A3E9-1C12D8DC6D0F}" type="presParOf" srcId="{1C75AB9E-50F7-40E1-8889-66D78144DA05}" destId="{D6312F50-C294-47AA-B901-1206358EDF01}" srcOrd="1" destOrd="0" presId="urn:microsoft.com/office/officeart/2005/8/layout/orgChart1"/>
    <dgm:cxn modelId="{92421792-5A61-465A-8D35-E5523D2F948E}" type="presParOf" srcId="{1C75AB9E-50F7-40E1-8889-66D78144DA05}" destId="{FF34F439-BDA5-46E6-990B-890CA0D55C8A}" srcOrd="2" destOrd="0" presId="urn:microsoft.com/office/officeart/2005/8/layout/orgChart1"/>
    <dgm:cxn modelId="{070EDFE3-4387-4DE7-BFA8-E7058C2ECF0E}" type="presParOf" srcId="{7A050909-0929-4358-BE69-84E2E14044B6}" destId="{4632AD14-05F6-485E-8863-6E8848165AAE}" srcOrd="2" destOrd="0" presId="urn:microsoft.com/office/officeart/2005/8/layout/orgChart1"/>
    <dgm:cxn modelId="{B5F0008F-EB25-4D96-9C63-D809FB552C66}" type="presParOf" srcId="{8B7449A8-7905-45A9-9D21-89F1F4586BAA}" destId="{BCFC3B52-F21F-4241-90D0-3893C81859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575BCF-48B9-4CF2-8FAB-4660414BB7FB}"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D6ECE650-7403-4978-AD7B-FCE78C66CE0B}">
      <dgm:prSet phldrT="[Testo]" custT="1"/>
      <dgm:spPr/>
      <dgm:t>
        <a:bodyPr/>
        <a:lstStyle/>
        <a:p>
          <a:r>
            <a:rPr lang="it-IT" sz="2800" dirty="0"/>
            <a:t>rigidi</a:t>
          </a:r>
        </a:p>
      </dgm:t>
    </dgm:pt>
    <dgm:pt modelId="{8A4ECE08-D284-48D8-9D99-9F699564A7AA}" type="parTrans" cxnId="{50E7688C-1456-4832-9AB2-4413E96059A3}">
      <dgm:prSet/>
      <dgm:spPr/>
      <dgm:t>
        <a:bodyPr/>
        <a:lstStyle/>
        <a:p>
          <a:endParaRPr lang="it-IT"/>
        </a:p>
      </dgm:t>
    </dgm:pt>
    <dgm:pt modelId="{D0E0D175-EE18-4042-9D59-74E6F301D1E3}" type="sibTrans" cxnId="{50E7688C-1456-4832-9AB2-4413E96059A3}">
      <dgm:prSet/>
      <dgm:spPr/>
      <dgm:t>
        <a:bodyPr/>
        <a:lstStyle/>
        <a:p>
          <a:endParaRPr lang="it-IT"/>
        </a:p>
      </dgm:t>
    </dgm:pt>
    <dgm:pt modelId="{7C1FBBCF-F7DD-4A1A-B061-40C58B0A760B}">
      <dgm:prSet phldrT="[Testo]" custT="1"/>
      <dgm:spPr/>
      <dgm:t>
        <a:bodyPr/>
        <a:lstStyle/>
        <a:p>
          <a:r>
            <a:rPr lang="it-IT" sz="2000" dirty="0"/>
            <a:t>non comunicati ai governi (o ad altri settori delle FFAA)</a:t>
          </a:r>
        </a:p>
      </dgm:t>
    </dgm:pt>
    <dgm:pt modelId="{84E5B9F3-62CA-4589-A1FB-0A2C6C9EC4BB}" type="parTrans" cxnId="{80E2EF36-186C-45DB-BCFA-950EFB22FDFF}">
      <dgm:prSet/>
      <dgm:spPr/>
      <dgm:t>
        <a:bodyPr/>
        <a:lstStyle/>
        <a:p>
          <a:endParaRPr lang="it-IT"/>
        </a:p>
      </dgm:t>
    </dgm:pt>
    <dgm:pt modelId="{C1FCB1A3-17B0-4F56-83E3-6D830E24EDBE}" type="sibTrans" cxnId="{80E2EF36-186C-45DB-BCFA-950EFB22FDFF}">
      <dgm:prSet/>
      <dgm:spPr/>
      <dgm:t>
        <a:bodyPr/>
        <a:lstStyle/>
        <a:p>
          <a:endParaRPr lang="it-IT"/>
        </a:p>
      </dgm:t>
    </dgm:pt>
    <dgm:pt modelId="{7EFDB760-7E04-40E6-89C6-FC0A7CFD8123}">
      <dgm:prSet phldrT="[Testo]" custT="1"/>
      <dgm:spPr/>
      <dgm:t>
        <a:bodyPr/>
        <a:lstStyle/>
        <a:p>
          <a:r>
            <a:rPr lang="it-IT" sz="2400" dirty="0"/>
            <a:t>fissano il giorno della mobilitazione</a:t>
          </a:r>
        </a:p>
      </dgm:t>
    </dgm:pt>
    <dgm:pt modelId="{29CE3E9E-6B1E-4C78-9E06-92B9095AD50A}" type="parTrans" cxnId="{336B25C7-E44D-469B-B278-7EF9661A8FE3}">
      <dgm:prSet/>
      <dgm:spPr/>
      <dgm:t>
        <a:bodyPr/>
        <a:lstStyle/>
        <a:p>
          <a:endParaRPr lang="it-IT"/>
        </a:p>
      </dgm:t>
    </dgm:pt>
    <dgm:pt modelId="{9362F1C3-194D-42DB-965F-AA0AAD69D4F3}" type="sibTrans" cxnId="{336B25C7-E44D-469B-B278-7EF9661A8FE3}">
      <dgm:prSet/>
      <dgm:spPr/>
      <dgm:t>
        <a:bodyPr/>
        <a:lstStyle/>
        <a:p>
          <a:endParaRPr lang="it-IT"/>
        </a:p>
      </dgm:t>
    </dgm:pt>
    <dgm:pt modelId="{14641025-7E05-45CC-93EC-3A79F5C81FEA}" type="pres">
      <dgm:prSet presAssocID="{48575BCF-48B9-4CF2-8FAB-4660414BB7FB}" presName="linear" presStyleCnt="0">
        <dgm:presLayoutVars>
          <dgm:dir/>
          <dgm:animLvl val="lvl"/>
          <dgm:resizeHandles val="exact"/>
        </dgm:presLayoutVars>
      </dgm:prSet>
      <dgm:spPr/>
    </dgm:pt>
    <dgm:pt modelId="{579679A4-DDF2-46B9-BCF8-A8EE8CF39594}" type="pres">
      <dgm:prSet presAssocID="{D6ECE650-7403-4978-AD7B-FCE78C66CE0B}" presName="parentLin" presStyleCnt="0"/>
      <dgm:spPr/>
    </dgm:pt>
    <dgm:pt modelId="{4FE040C6-A4AC-474A-8C36-D07FB2F7F61C}" type="pres">
      <dgm:prSet presAssocID="{D6ECE650-7403-4978-AD7B-FCE78C66CE0B}" presName="parentLeftMargin" presStyleLbl="node1" presStyleIdx="0" presStyleCnt="3"/>
      <dgm:spPr/>
    </dgm:pt>
    <dgm:pt modelId="{F113D7EE-BB3F-4D8E-8B53-1B0F24532382}" type="pres">
      <dgm:prSet presAssocID="{D6ECE650-7403-4978-AD7B-FCE78C66CE0B}" presName="parentText" presStyleLbl="node1" presStyleIdx="0" presStyleCnt="3" custScaleX="112049" custScaleY="225381">
        <dgm:presLayoutVars>
          <dgm:chMax val="0"/>
          <dgm:bulletEnabled val="1"/>
        </dgm:presLayoutVars>
      </dgm:prSet>
      <dgm:spPr/>
    </dgm:pt>
    <dgm:pt modelId="{0AD98A42-B623-49B6-8C16-B25ECFC42A66}" type="pres">
      <dgm:prSet presAssocID="{D6ECE650-7403-4978-AD7B-FCE78C66CE0B}" presName="negativeSpace" presStyleCnt="0"/>
      <dgm:spPr/>
    </dgm:pt>
    <dgm:pt modelId="{79D6131E-EF06-4164-9A42-7EFA9C5CA5FE}" type="pres">
      <dgm:prSet presAssocID="{D6ECE650-7403-4978-AD7B-FCE78C66CE0B}" presName="childText" presStyleLbl="conFgAcc1" presStyleIdx="0" presStyleCnt="3">
        <dgm:presLayoutVars>
          <dgm:bulletEnabled val="1"/>
        </dgm:presLayoutVars>
      </dgm:prSet>
      <dgm:spPr/>
    </dgm:pt>
    <dgm:pt modelId="{D2DA1A79-FDC5-4E7D-9202-6305B869C56E}" type="pres">
      <dgm:prSet presAssocID="{D0E0D175-EE18-4042-9D59-74E6F301D1E3}" presName="spaceBetweenRectangles" presStyleCnt="0"/>
      <dgm:spPr/>
    </dgm:pt>
    <dgm:pt modelId="{D73C80E8-2D93-45D5-8401-22D40A380FAF}" type="pres">
      <dgm:prSet presAssocID="{7C1FBBCF-F7DD-4A1A-B061-40C58B0A760B}" presName="parentLin" presStyleCnt="0"/>
      <dgm:spPr/>
    </dgm:pt>
    <dgm:pt modelId="{C6841EBA-28E3-4B14-9AEA-35D6E398DAC7}" type="pres">
      <dgm:prSet presAssocID="{7C1FBBCF-F7DD-4A1A-B061-40C58B0A760B}" presName="parentLeftMargin" presStyleLbl="node1" presStyleIdx="0" presStyleCnt="3"/>
      <dgm:spPr/>
    </dgm:pt>
    <dgm:pt modelId="{8BC5137A-4565-4AEE-B79F-4C73DE5ED932}" type="pres">
      <dgm:prSet presAssocID="{7C1FBBCF-F7DD-4A1A-B061-40C58B0A760B}" presName="parentText" presStyleLbl="node1" presStyleIdx="1" presStyleCnt="3" custScaleX="105441" custScaleY="203978">
        <dgm:presLayoutVars>
          <dgm:chMax val="0"/>
          <dgm:bulletEnabled val="1"/>
        </dgm:presLayoutVars>
      </dgm:prSet>
      <dgm:spPr/>
    </dgm:pt>
    <dgm:pt modelId="{4DBEAFE5-933E-4AB4-A85A-22E9AC867823}" type="pres">
      <dgm:prSet presAssocID="{7C1FBBCF-F7DD-4A1A-B061-40C58B0A760B}" presName="negativeSpace" presStyleCnt="0"/>
      <dgm:spPr/>
    </dgm:pt>
    <dgm:pt modelId="{85A5F047-DBA7-4A79-8A84-AFD46EE36DD8}" type="pres">
      <dgm:prSet presAssocID="{7C1FBBCF-F7DD-4A1A-B061-40C58B0A760B}" presName="childText" presStyleLbl="conFgAcc1" presStyleIdx="1" presStyleCnt="3">
        <dgm:presLayoutVars>
          <dgm:bulletEnabled val="1"/>
        </dgm:presLayoutVars>
      </dgm:prSet>
      <dgm:spPr/>
    </dgm:pt>
    <dgm:pt modelId="{60BFA4FB-15EA-469F-A9D2-A979A2D01D93}" type="pres">
      <dgm:prSet presAssocID="{C1FCB1A3-17B0-4F56-83E3-6D830E24EDBE}" presName="spaceBetweenRectangles" presStyleCnt="0"/>
      <dgm:spPr/>
    </dgm:pt>
    <dgm:pt modelId="{60770F47-02B6-4BC2-B0BC-6279FD38B7FB}" type="pres">
      <dgm:prSet presAssocID="{7EFDB760-7E04-40E6-89C6-FC0A7CFD8123}" presName="parentLin" presStyleCnt="0"/>
      <dgm:spPr/>
    </dgm:pt>
    <dgm:pt modelId="{8ED5420A-7632-4731-968A-3D0066F5C4AE}" type="pres">
      <dgm:prSet presAssocID="{7EFDB760-7E04-40E6-89C6-FC0A7CFD8123}" presName="parentLeftMargin" presStyleLbl="node1" presStyleIdx="1" presStyleCnt="3"/>
      <dgm:spPr/>
    </dgm:pt>
    <dgm:pt modelId="{D5E44012-B50F-43C0-9FEE-E83EBDE2B599}" type="pres">
      <dgm:prSet presAssocID="{7EFDB760-7E04-40E6-89C6-FC0A7CFD8123}" presName="parentText" presStyleLbl="node1" presStyleIdx="2" presStyleCnt="3" custScaleX="106831" custScaleY="195201">
        <dgm:presLayoutVars>
          <dgm:chMax val="0"/>
          <dgm:bulletEnabled val="1"/>
        </dgm:presLayoutVars>
      </dgm:prSet>
      <dgm:spPr/>
    </dgm:pt>
    <dgm:pt modelId="{7C09CC20-EA5F-40A3-BCCD-DB69DB9952F3}" type="pres">
      <dgm:prSet presAssocID="{7EFDB760-7E04-40E6-89C6-FC0A7CFD8123}" presName="negativeSpace" presStyleCnt="0"/>
      <dgm:spPr/>
    </dgm:pt>
    <dgm:pt modelId="{F8907B3C-B81E-4CBE-BA64-584DF3D71130}" type="pres">
      <dgm:prSet presAssocID="{7EFDB760-7E04-40E6-89C6-FC0A7CFD8123}" presName="childText" presStyleLbl="conFgAcc1" presStyleIdx="2" presStyleCnt="3">
        <dgm:presLayoutVars>
          <dgm:bulletEnabled val="1"/>
        </dgm:presLayoutVars>
      </dgm:prSet>
      <dgm:spPr/>
    </dgm:pt>
  </dgm:ptLst>
  <dgm:cxnLst>
    <dgm:cxn modelId="{BD996E1F-AA47-49C3-B7EE-8E35AF25C1B3}" type="presOf" srcId="{7C1FBBCF-F7DD-4A1A-B061-40C58B0A760B}" destId="{C6841EBA-28E3-4B14-9AEA-35D6E398DAC7}" srcOrd="0" destOrd="0" presId="urn:microsoft.com/office/officeart/2005/8/layout/list1"/>
    <dgm:cxn modelId="{0B81312B-D7D4-4AEA-BDAA-F7AB132BB3D5}" type="presOf" srcId="{D6ECE650-7403-4978-AD7B-FCE78C66CE0B}" destId="{F113D7EE-BB3F-4D8E-8B53-1B0F24532382}" srcOrd="1" destOrd="0" presId="urn:microsoft.com/office/officeart/2005/8/layout/list1"/>
    <dgm:cxn modelId="{80E2EF36-186C-45DB-BCFA-950EFB22FDFF}" srcId="{48575BCF-48B9-4CF2-8FAB-4660414BB7FB}" destId="{7C1FBBCF-F7DD-4A1A-B061-40C58B0A760B}" srcOrd="1" destOrd="0" parTransId="{84E5B9F3-62CA-4589-A1FB-0A2C6C9EC4BB}" sibTransId="{C1FCB1A3-17B0-4F56-83E3-6D830E24EDBE}"/>
    <dgm:cxn modelId="{F83DA36C-E28B-44E4-9FEC-A5C960DC454E}" type="presOf" srcId="{48575BCF-48B9-4CF2-8FAB-4660414BB7FB}" destId="{14641025-7E05-45CC-93EC-3A79F5C81FEA}" srcOrd="0" destOrd="0" presId="urn:microsoft.com/office/officeart/2005/8/layout/list1"/>
    <dgm:cxn modelId="{306D2D55-16D1-4D7C-A4B9-D86D8033D508}" type="presOf" srcId="{7C1FBBCF-F7DD-4A1A-B061-40C58B0A760B}" destId="{8BC5137A-4565-4AEE-B79F-4C73DE5ED932}" srcOrd="1" destOrd="0" presId="urn:microsoft.com/office/officeart/2005/8/layout/list1"/>
    <dgm:cxn modelId="{50E7688C-1456-4832-9AB2-4413E96059A3}" srcId="{48575BCF-48B9-4CF2-8FAB-4660414BB7FB}" destId="{D6ECE650-7403-4978-AD7B-FCE78C66CE0B}" srcOrd="0" destOrd="0" parTransId="{8A4ECE08-D284-48D8-9D99-9F699564A7AA}" sibTransId="{D0E0D175-EE18-4042-9D59-74E6F301D1E3}"/>
    <dgm:cxn modelId="{658F419B-CE09-4986-AA68-CB2DBCC2A766}" type="presOf" srcId="{7EFDB760-7E04-40E6-89C6-FC0A7CFD8123}" destId="{8ED5420A-7632-4731-968A-3D0066F5C4AE}" srcOrd="0" destOrd="0" presId="urn:microsoft.com/office/officeart/2005/8/layout/list1"/>
    <dgm:cxn modelId="{4D0858AA-14EB-42C5-8057-DCC96CCDD321}" type="presOf" srcId="{7EFDB760-7E04-40E6-89C6-FC0A7CFD8123}" destId="{D5E44012-B50F-43C0-9FEE-E83EBDE2B599}" srcOrd="1" destOrd="0" presId="urn:microsoft.com/office/officeart/2005/8/layout/list1"/>
    <dgm:cxn modelId="{336B25C7-E44D-469B-B278-7EF9661A8FE3}" srcId="{48575BCF-48B9-4CF2-8FAB-4660414BB7FB}" destId="{7EFDB760-7E04-40E6-89C6-FC0A7CFD8123}" srcOrd="2" destOrd="0" parTransId="{29CE3E9E-6B1E-4C78-9E06-92B9095AD50A}" sibTransId="{9362F1C3-194D-42DB-965F-AA0AAD69D4F3}"/>
    <dgm:cxn modelId="{B4618FF2-A126-4729-A389-D066E73D3904}" type="presOf" srcId="{D6ECE650-7403-4978-AD7B-FCE78C66CE0B}" destId="{4FE040C6-A4AC-474A-8C36-D07FB2F7F61C}" srcOrd="0" destOrd="0" presId="urn:microsoft.com/office/officeart/2005/8/layout/list1"/>
    <dgm:cxn modelId="{D8999186-62CF-453A-A7E2-EF01B58A6902}" type="presParOf" srcId="{14641025-7E05-45CC-93EC-3A79F5C81FEA}" destId="{579679A4-DDF2-46B9-BCF8-A8EE8CF39594}" srcOrd="0" destOrd="0" presId="urn:microsoft.com/office/officeart/2005/8/layout/list1"/>
    <dgm:cxn modelId="{2DEB9342-5180-4345-B121-DD673CF67C42}" type="presParOf" srcId="{579679A4-DDF2-46B9-BCF8-A8EE8CF39594}" destId="{4FE040C6-A4AC-474A-8C36-D07FB2F7F61C}" srcOrd="0" destOrd="0" presId="urn:microsoft.com/office/officeart/2005/8/layout/list1"/>
    <dgm:cxn modelId="{CDCECC49-CF74-4DDE-9FC8-1518500DA88B}" type="presParOf" srcId="{579679A4-DDF2-46B9-BCF8-A8EE8CF39594}" destId="{F113D7EE-BB3F-4D8E-8B53-1B0F24532382}" srcOrd="1" destOrd="0" presId="urn:microsoft.com/office/officeart/2005/8/layout/list1"/>
    <dgm:cxn modelId="{3A9E086B-EBC7-42A5-B93B-60068B9093DA}" type="presParOf" srcId="{14641025-7E05-45CC-93EC-3A79F5C81FEA}" destId="{0AD98A42-B623-49B6-8C16-B25ECFC42A66}" srcOrd="1" destOrd="0" presId="urn:microsoft.com/office/officeart/2005/8/layout/list1"/>
    <dgm:cxn modelId="{40BA9EA3-4BDD-45D5-BFB9-21B5A31BD525}" type="presParOf" srcId="{14641025-7E05-45CC-93EC-3A79F5C81FEA}" destId="{79D6131E-EF06-4164-9A42-7EFA9C5CA5FE}" srcOrd="2" destOrd="0" presId="urn:microsoft.com/office/officeart/2005/8/layout/list1"/>
    <dgm:cxn modelId="{9E16CE42-F65B-4648-9E3D-E781F7DD5326}" type="presParOf" srcId="{14641025-7E05-45CC-93EC-3A79F5C81FEA}" destId="{D2DA1A79-FDC5-4E7D-9202-6305B869C56E}" srcOrd="3" destOrd="0" presId="urn:microsoft.com/office/officeart/2005/8/layout/list1"/>
    <dgm:cxn modelId="{F226075E-54C9-46A8-AB65-2E5BED9AFAA1}" type="presParOf" srcId="{14641025-7E05-45CC-93EC-3A79F5C81FEA}" destId="{D73C80E8-2D93-45D5-8401-22D40A380FAF}" srcOrd="4" destOrd="0" presId="urn:microsoft.com/office/officeart/2005/8/layout/list1"/>
    <dgm:cxn modelId="{3366210B-ADE3-4F8B-BD98-D87259535C9D}" type="presParOf" srcId="{D73C80E8-2D93-45D5-8401-22D40A380FAF}" destId="{C6841EBA-28E3-4B14-9AEA-35D6E398DAC7}" srcOrd="0" destOrd="0" presId="urn:microsoft.com/office/officeart/2005/8/layout/list1"/>
    <dgm:cxn modelId="{A38FCA8D-2A7A-4F6F-BC14-C45F9CCFF01F}" type="presParOf" srcId="{D73C80E8-2D93-45D5-8401-22D40A380FAF}" destId="{8BC5137A-4565-4AEE-B79F-4C73DE5ED932}" srcOrd="1" destOrd="0" presId="urn:microsoft.com/office/officeart/2005/8/layout/list1"/>
    <dgm:cxn modelId="{869FC44D-8314-4343-833B-2D0A7670EC00}" type="presParOf" srcId="{14641025-7E05-45CC-93EC-3A79F5C81FEA}" destId="{4DBEAFE5-933E-4AB4-A85A-22E9AC867823}" srcOrd="5" destOrd="0" presId="urn:microsoft.com/office/officeart/2005/8/layout/list1"/>
    <dgm:cxn modelId="{74BDD65B-B473-41E6-97E0-A29846F710F4}" type="presParOf" srcId="{14641025-7E05-45CC-93EC-3A79F5C81FEA}" destId="{85A5F047-DBA7-4A79-8A84-AFD46EE36DD8}" srcOrd="6" destOrd="0" presId="urn:microsoft.com/office/officeart/2005/8/layout/list1"/>
    <dgm:cxn modelId="{CEE76B69-2A09-46EB-A701-234DCE842711}" type="presParOf" srcId="{14641025-7E05-45CC-93EC-3A79F5C81FEA}" destId="{60BFA4FB-15EA-469F-A9D2-A979A2D01D93}" srcOrd="7" destOrd="0" presId="urn:microsoft.com/office/officeart/2005/8/layout/list1"/>
    <dgm:cxn modelId="{A911ED20-2002-4915-AE70-8B7A1F008A01}" type="presParOf" srcId="{14641025-7E05-45CC-93EC-3A79F5C81FEA}" destId="{60770F47-02B6-4BC2-B0BC-6279FD38B7FB}" srcOrd="8" destOrd="0" presId="urn:microsoft.com/office/officeart/2005/8/layout/list1"/>
    <dgm:cxn modelId="{6C3738FE-9CC0-4FF7-8A47-67499E511EFC}" type="presParOf" srcId="{60770F47-02B6-4BC2-B0BC-6279FD38B7FB}" destId="{8ED5420A-7632-4731-968A-3D0066F5C4AE}" srcOrd="0" destOrd="0" presId="urn:microsoft.com/office/officeart/2005/8/layout/list1"/>
    <dgm:cxn modelId="{1C2174B8-AE4C-47C3-A937-D340D6B57ED7}" type="presParOf" srcId="{60770F47-02B6-4BC2-B0BC-6279FD38B7FB}" destId="{D5E44012-B50F-43C0-9FEE-E83EBDE2B599}" srcOrd="1" destOrd="0" presId="urn:microsoft.com/office/officeart/2005/8/layout/list1"/>
    <dgm:cxn modelId="{35C6FD12-F6B6-48BD-8237-1849FD6725EA}" type="presParOf" srcId="{14641025-7E05-45CC-93EC-3A79F5C81FEA}" destId="{7C09CC20-EA5F-40A3-BCCD-DB69DB9952F3}" srcOrd="9" destOrd="0" presId="urn:microsoft.com/office/officeart/2005/8/layout/list1"/>
    <dgm:cxn modelId="{01D8076C-3D9E-409E-933B-D740E30B9669}" type="presParOf" srcId="{14641025-7E05-45CC-93EC-3A79F5C81FEA}" destId="{F8907B3C-B81E-4CBE-BA64-584DF3D7113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B8677B-7AF6-4E18-BEC2-BAD0AE2EB5FC}" type="doc">
      <dgm:prSet loTypeId="urn:microsoft.com/office/officeart/2005/8/layout/hList1" loCatId="list" qsTypeId="urn:microsoft.com/office/officeart/2005/8/quickstyle/simple1" qsCatId="simple" csTypeId="urn:microsoft.com/office/officeart/2005/8/colors/accent6_3" csCatId="accent6" phldr="1"/>
      <dgm:spPr/>
      <dgm:t>
        <a:bodyPr/>
        <a:lstStyle/>
        <a:p>
          <a:endParaRPr lang="it-IT"/>
        </a:p>
      </dgm:t>
    </dgm:pt>
    <dgm:pt modelId="{DC654451-12F3-4BB4-94E2-50C1D47D8BEC}">
      <dgm:prSet phldrT="[Tes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sz="1400"/>
        </a:p>
        <a:p>
          <a:pPr marL="0" marR="0" lvl="0" indent="0" defTabSz="914400" eaLnBrk="1" fontAlgn="auto" latinLnBrk="0" hangingPunct="1">
            <a:lnSpc>
              <a:spcPct val="100000"/>
            </a:lnSpc>
            <a:spcBef>
              <a:spcPts val="0"/>
            </a:spcBef>
            <a:spcAft>
              <a:spcPts val="0"/>
            </a:spcAft>
            <a:buClrTx/>
            <a:buSzTx/>
            <a:buFontTx/>
            <a:buNone/>
            <a:tabLst/>
            <a:defRPr/>
          </a:pPr>
          <a:r>
            <a:rPr lang="it-IT" sz="2000"/>
            <a:t>Guerra su due fronti</a:t>
          </a:r>
        </a:p>
        <a:p>
          <a:pPr marL="0" lvl="0" defTabSz="1466850">
            <a:lnSpc>
              <a:spcPct val="90000"/>
            </a:lnSpc>
            <a:spcBef>
              <a:spcPct val="0"/>
            </a:spcBef>
            <a:spcAft>
              <a:spcPct val="35000"/>
            </a:spcAft>
            <a:buNone/>
          </a:pPr>
          <a:endParaRPr lang="it-IT" sz="1400" dirty="0"/>
        </a:p>
      </dgm:t>
    </dgm:pt>
    <dgm:pt modelId="{C4EFA678-2B8C-49BA-8479-E5B4F96F7F44}" type="parTrans" cxnId="{03C9AB83-F8E5-40F3-B87E-8E5554D9E983}">
      <dgm:prSet/>
      <dgm:spPr/>
      <dgm:t>
        <a:bodyPr/>
        <a:lstStyle/>
        <a:p>
          <a:endParaRPr lang="it-IT"/>
        </a:p>
      </dgm:t>
    </dgm:pt>
    <dgm:pt modelId="{62BE42F8-6E98-45D8-9E1F-FF360A382E94}" type="sibTrans" cxnId="{03C9AB83-F8E5-40F3-B87E-8E5554D9E983}">
      <dgm:prSet/>
      <dgm:spPr/>
      <dgm:t>
        <a:bodyPr/>
        <a:lstStyle/>
        <a:p>
          <a:endParaRPr lang="it-IT"/>
        </a:p>
      </dgm:t>
    </dgm:pt>
    <dgm:pt modelId="{A8483C51-7AB8-4D95-9450-D66EBA71450C}">
      <dgm:prSet phldrT="[Testo]"/>
      <dgm:spPr/>
      <dgm:t>
        <a:bodyPr/>
        <a:lstStyle/>
        <a:p>
          <a:r>
            <a:rPr lang="it-IT" dirty="0"/>
            <a:t>7/8 della potenza militare tedesca – Francia</a:t>
          </a:r>
        </a:p>
      </dgm:t>
    </dgm:pt>
    <dgm:pt modelId="{59AE4C13-D625-4FE6-A609-952C84E741D9}" type="parTrans" cxnId="{8E026628-D311-4CEB-9CC7-82567357B981}">
      <dgm:prSet/>
      <dgm:spPr/>
      <dgm:t>
        <a:bodyPr/>
        <a:lstStyle/>
        <a:p>
          <a:endParaRPr lang="it-IT"/>
        </a:p>
      </dgm:t>
    </dgm:pt>
    <dgm:pt modelId="{BCAC2236-699F-4D99-9DD5-8A6C356CC84C}" type="sibTrans" cxnId="{8E026628-D311-4CEB-9CC7-82567357B981}">
      <dgm:prSet/>
      <dgm:spPr/>
      <dgm:t>
        <a:bodyPr/>
        <a:lstStyle/>
        <a:p>
          <a:endParaRPr lang="it-IT"/>
        </a:p>
      </dgm:t>
    </dgm:pt>
    <dgm:pt modelId="{37734B84-C0BB-47A7-80E7-09B5CCD7C0FF}">
      <dgm:prSet phldrT="[Testo]"/>
      <dgm:spPr/>
      <dgm:t>
        <a:bodyPr/>
        <a:lstStyle/>
        <a:p>
          <a:r>
            <a:rPr lang="it-IT"/>
            <a:t>Vittoria a ovest in 42 giorni</a:t>
          </a:r>
          <a:endParaRPr lang="it-IT" dirty="0"/>
        </a:p>
      </dgm:t>
    </dgm:pt>
    <dgm:pt modelId="{D744205B-D3D0-4A2C-A388-4854F4B1E650}" type="parTrans" cxnId="{99D17F28-4B2B-4A1E-A844-866B3312F067}">
      <dgm:prSet/>
      <dgm:spPr/>
      <dgm:t>
        <a:bodyPr/>
        <a:lstStyle/>
        <a:p>
          <a:endParaRPr lang="it-IT"/>
        </a:p>
      </dgm:t>
    </dgm:pt>
    <dgm:pt modelId="{D6277D9D-BC25-4900-A45A-84186F040C4C}" type="sibTrans" cxnId="{99D17F28-4B2B-4A1E-A844-866B3312F067}">
      <dgm:prSet/>
      <dgm:spPr/>
      <dgm:t>
        <a:bodyPr/>
        <a:lstStyle/>
        <a:p>
          <a:endParaRPr lang="it-IT"/>
        </a:p>
      </dgm:t>
    </dgm:pt>
    <dgm:pt modelId="{0113E970-AE74-404E-9790-2392E311EEC2}">
      <dgm:prSet/>
      <dgm:spPr/>
      <dgm:t>
        <a:bodyPr/>
        <a:lstStyle/>
        <a:p>
          <a:r>
            <a:rPr lang="it-IT" dirty="0"/>
            <a:t>Spostamento delle truppe a est</a:t>
          </a:r>
        </a:p>
      </dgm:t>
    </dgm:pt>
    <dgm:pt modelId="{AD4C83A4-D717-4FA0-ABDE-B317E20578DF}" type="parTrans" cxnId="{31B470CD-0A33-4CEC-8921-3E6D7636B358}">
      <dgm:prSet/>
      <dgm:spPr/>
      <dgm:t>
        <a:bodyPr/>
        <a:lstStyle/>
        <a:p>
          <a:endParaRPr lang="it-IT"/>
        </a:p>
      </dgm:t>
    </dgm:pt>
    <dgm:pt modelId="{C769390C-183C-44F1-AA3E-EF4A0DD3774A}" type="sibTrans" cxnId="{31B470CD-0A33-4CEC-8921-3E6D7636B358}">
      <dgm:prSet/>
      <dgm:spPr/>
      <dgm:t>
        <a:bodyPr/>
        <a:lstStyle/>
        <a:p>
          <a:endParaRPr lang="it-IT"/>
        </a:p>
      </dgm:t>
    </dgm:pt>
    <dgm:pt modelId="{41C5F483-A3F9-4D69-A644-DA17E768165A}" type="pres">
      <dgm:prSet presAssocID="{78B8677B-7AF6-4E18-BEC2-BAD0AE2EB5FC}" presName="Name0" presStyleCnt="0">
        <dgm:presLayoutVars>
          <dgm:dir/>
          <dgm:animLvl val="lvl"/>
          <dgm:resizeHandles val="exact"/>
        </dgm:presLayoutVars>
      </dgm:prSet>
      <dgm:spPr/>
    </dgm:pt>
    <dgm:pt modelId="{649958E4-03B3-41A4-9199-A0A55DD16A9E}" type="pres">
      <dgm:prSet presAssocID="{DC654451-12F3-4BB4-94E2-50C1D47D8BEC}" presName="composite" presStyleCnt="0"/>
      <dgm:spPr/>
    </dgm:pt>
    <dgm:pt modelId="{66019DFB-4EC7-4388-A72C-B559F1FFF64C}" type="pres">
      <dgm:prSet presAssocID="{DC654451-12F3-4BB4-94E2-50C1D47D8BEC}" presName="parTx" presStyleLbl="alignNode1" presStyleIdx="0" presStyleCnt="4">
        <dgm:presLayoutVars>
          <dgm:chMax val="0"/>
          <dgm:chPref val="0"/>
          <dgm:bulletEnabled val="1"/>
        </dgm:presLayoutVars>
      </dgm:prSet>
      <dgm:spPr/>
    </dgm:pt>
    <dgm:pt modelId="{8F1F5666-5EA5-4F4B-923E-999BA1D03623}" type="pres">
      <dgm:prSet presAssocID="{DC654451-12F3-4BB4-94E2-50C1D47D8BEC}" presName="desTx" presStyleLbl="alignAccFollowNode1" presStyleIdx="0" presStyleCnt="4">
        <dgm:presLayoutVars>
          <dgm:bulletEnabled val="1"/>
        </dgm:presLayoutVars>
      </dgm:prSet>
      <dgm:spPr/>
    </dgm:pt>
    <dgm:pt modelId="{05011466-1133-47BB-A0A7-B47A5AC0E06D}" type="pres">
      <dgm:prSet presAssocID="{62BE42F8-6E98-45D8-9E1F-FF360A382E94}" presName="space" presStyleCnt="0"/>
      <dgm:spPr/>
    </dgm:pt>
    <dgm:pt modelId="{142E9B77-BC18-45E5-BD46-FCACDE7EEB38}" type="pres">
      <dgm:prSet presAssocID="{A8483C51-7AB8-4D95-9450-D66EBA71450C}" presName="composite" presStyleCnt="0"/>
      <dgm:spPr/>
    </dgm:pt>
    <dgm:pt modelId="{D8A84D33-2562-49F2-86C4-3B6BB7F3DE32}" type="pres">
      <dgm:prSet presAssocID="{A8483C51-7AB8-4D95-9450-D66EBA71450C}" presName="parTx" presStyleLbl="alignNode1" presStyleIdx="1" presStyleCnt="4">
        <dgm:presLayoutVars>
          <dgm:chMax val="0"/>
          <dgm:chPref val="0"/>
          <dgm:bulletEnabled val="1"/>
        </dgm:presLayoutVars>
      </dgm:prSet>
      <dgm:spPr/>
    </dgm:pt>
    <dgm:pt modelId="{183F53CF-E525-4F1F-BC72-38EDB98F90B8}" type="pres">
      <dgm:prSet presAssocID="{A8483C51-7AB8-4D95-9450-D66EBA71450C}" presName="desTx" presStyleLbl="alignAccFollowNode1" presStyleIdx="1" presStyleCnt="4">
        <dgm:presLayoutVars>
          <dgm:bulletEnabled val="1"/>
        </dgm:presLayoutVars>
      </dgm:prSet>
      <dgm:spPr/>
    </dgm:pt>
    <dgm:pt modelId="{9677C92D-4AF9-4312-8B76-C8D90BB84CA0}" type="pres">
      <dgm:prSet presAssocID="{BCAC2236-699F-4D99-9DD5-8A6C356CC84C}" presName="space" presStyleCnt="0"/>
      <dgm:spPr/>
    </dgm:pt>
    <dgm:pt modelId="{3F660473-A96B-46ED-964F-7074C2E030C3}" type="pres">
      <dgm:prSet presAssocID="{37734B84-C0BB-47A7-80E7-09B5CCD7C0FF}" presName="composite" presStyleCnt="0"/>
      <dgm:spPr/>
    </dgm:pt>
    <dgm:pt modelId="{9A92DF4F-3223-483B-8C1C-80704C2358E4}" type="pres">
      <dgm:prSet presAssocID="{37734B84-C0BB-47A7-80E7-09B5CCD7C0FF}" presName="parTx" presStyleLbl="alignNode1" presStyleIdx="2" presStyleCnt="4">
        <dgm:presLayoutVars>
          <dgm:chMax val="0"/>
          <dgm:chPref val="0"/>
          <dgm:bulletEnabled val="1"/>
        </dgm:presLayoutVars>
      </dgm:prSet>
      <dgm:spPr/>
    </dgm:pt>
    <dgm:pt modelId="{D5C44B75-F3BC-4771-8834-32FAD0471FC2}" type="pres">
      <dgm:prSet presAssocID="{37734B84-C0BB-47A7-80E7-09B5CCD7C0FF}" presName="desTx" presStyleLbl="alignAccFollowNode1" presStyleIdx="2" presStyleCnt="4">
        <dgm:presLayoutVars>
          <dgm:bulletEnabled val="1"/>
        </dgm:presLayoutVars>
      </dgm:prSet>
      <dgm:spPr/>
    </dgm:pt>
    <dgm:pt modelId="{EC19C819-A68D-4002-81B9-C385F8E72E55}" type="pres">
      <dgm:prSet presAssocID="{D6277D9D-BC25-4900-A45A-84186F040C4C}" presName="space" presStyleCnt="0"/>
      <dgm:spPr/>
    </dgm:pt>
    <dgm:pt modelId="{9660B18E-8081-45BB-AAAE-DDFAE212D585}" type="pres">
      <dgm:prSet presAssocID="{0113E970-AE74-404E-9790-2392E311EEC2}" presName="composite" presStyleCnt="0"/>
      <dgm:spPr/>
    </dgm:pt>
    <dgm:pt modelId="{DBFAD6FE-D1BB-4D6E-A942-0E07413C039A}" type="pres">
      <dgm:prSet presAssocID="{0113E970-AE74-404E-9790-2392E311EEC2}" presName="parTx" presStyleLbl="alignNode1" presStyleIdx="3" presStyleCnt="4">
        <dgm:presLayoutVars>
          <dgm:chMax val="0"/>
          <dgm:chPref val="0"/>
          <dgm:bulletEnabled val="1"/>
        </dgm:presLayoutVars>
      </dgm:prSet>
      <dgm:spPr/>
    </dgm:pt>
    <dgm:pt modelId="{B6E5E8B7-172E-42C2-8A2E-45994D165D12}" type="pres">
      <dgm:prSet presAssocID="{0113E970-AE74-404E-9790-2392E311EEC2}" presName="desTx" presStyleLbl="alignAccFollowNode1" presStyleIdx="3" presStyleCnt="4">
        <dgm:presLayoutVars>
          <dgm:bulletEnabled val="1"/>
        </dgm:presLayoutVars>
      </dgm:prSet>
      <dgm:spPr/>
    </dgm:pt>
  </dgm:ptLst>
  <dgm:cxnLst>
    <dgm:cxn modelId="{8E026628-D311-4CEB-9CC7-82567357B981}" srcId="{78B8677B-7AF6-4E18-BEC2-BAD0AE2EB5FC}" destId="{A8483C51-7AB8-4D95-9450-D66EBA71450C}" srcOrd="1" destOrd="0" parTransId="{59AE4C13-D625-4FE6-A609-952C84E741D9}" sibTransId="{BCAC2236-699F-4D99-9DD5-8A6C356CC84C}"/>
    <dgm:cxn modelId="{99D17F28-4B2B-4A1E-A844-866B3312F067}" srcId="{78B8677B-7AF6-4E18-BEC2-BAD0AE2EB5FC}" destId="{37734B84-C0BB-47A7-80E7-09B5CCD7C0FF}" srcOrd="2" destOrd="0" parTransId="{D744205B-D3D0-4A2C-A388-4854F4B1E650}" sibTransId="{D6277D9D-BC25-4900-A45A-84186F040C4C}"/>
    <dgm:cxn modelId="{08F17136-2183-4C7B-9093-12C3D2E4B28C}" type="presOf" srcId="{A8483C51-7AB8-4D95-9450-D66EBA71450C}" destId="{D8A84D33-2562-49F2-86C4-3B6BB7F3DE32}" srcOrd="0" destOrd="0" presId="urn:microsoft.com/office/officeart/2005/8/layout/hList1"/>
    <dgm:cxn modelId="{7DB98964-AF8F-4DA4-B5DD-0822A499D9FD}" type="presOf" srcId="{37734B84-C0BB-47A7-80E7-09B5CCD7C0FF}" destId="{9A92DF4F-3223-483B-8C1C-80704C2358E4}" srcOrd="0" destOrd="0" presId="urn:microsoft.com/office/officeart/2005/8/layout/hList1"/>
    <dgm:cxn modelId="{FC382078-1C5F-470C-B107-EE80C5F8E77A}" type="presOf" srcId="{78B8677B-7AF6-4E18-BEC2-BAD0AE2EB5FC}" destId="{41C5F483-A3F9-4D69-A644-DA17E768165A}" srcOrd="0" destOrd="0" presId="urn:microsoft.com/office/officeart/2005/8/layout/hList1"/>
    <dgm:cxn modelId="{03C9AB83-F8E5-40F3-B87E-8E5554D9E983}" srcId="{78B8677B-7AF6-4E18-BEC2-BAD0AE2EB5FC}" destId="{DC654451-12F3-4BB4-94E2-50C1D47D8BEC}" srcOrd="0" destOrd="0" parTransId="{C4EFA678-2B8C-49BA-8479-E5B4F96F7F44}" sibTransId="{62BE42F8-6E98-45D8-9E1F-FF360A382E94}"/>
    <dgm:cxn modelId="{70D4B6A3-043C-4411-8867-AAD9F9848CF6}" type="presOf" srcId="{0113E970-AE74-404E-9790-2392E311EEC2}" destId="{DBFAD6FE-D1BB-4D6E-A942-0E07413C039A}" srcOrd="0" destOrd="0" presId="urn:microsoft.com/office/officeart/2005/8/layout/hList1"/>
    <dgm:cxn modelId="{08BF38AB-FBB1-48D4-93E5-25E93710FE8C}" type="presOf" srcId="{DC654451-12F3-4BB4-94E2-50C1D47D8BEC}" destId="{66019DFB-4EC7-4388-A72C-B559F1FFF64C}" srcOrd="0" destOrd="0" presId="urn:microsoft.com/office/officeart/2005/8/layout/hList1"/>
    <dgm:cxn modelId="{31B470CD-0A33-4CEC-8921-3E6D7636B358}" srcId="{78B8677B-7AF6-4E18-BEC2-BAD0AE2EB5FC}" destId="{0113E970-AE74-404E-9790-2392E311EEC2}" srcOrd="3" destOrd="0" parTransId="{AD4C83A4-D717-4FA0-ABDE-B317E20578DF}" sibTransId="{C769390C-183C-44F1-AA3E-EF4A0DD3774A}"/>
    <dgm:cxn modelId="{ECF2309C-2AC7-47B8-BB53-16AF004CD6A8}" type="presParOf" srcId="{41C5F483-A3F9-4D69-A644-DA17E768165A}" destId="{649958E4-03B3-41A4-9199-A0A55DD16A9E}" srcOrd="0" destOrd="0" presId="urn:microsoft.com/office/officeart/2005/8/layout/hList1"/>
    <dgm:cxn modelId="{F9803F84-EDE1-4BDF-BDA9-0EE4F7FE03AE}" type="presParOf" srcId="{649958E4-03B3-41A4-9199-A0A55DD16A9E}" destId="{66019DFB-4EC7-4388-A72C-B559F1FFF64C}" srcOrd="0" destOrd="0" presId="urn:microsoft.com/office/officeart/2005/8/layout/hList1"/>
    <dgm:cxn modelId="{757B5FED-9E31-46F1-969D-4CCD7C6A1B86}" type="presParOf" srcId="{649958E4-03B3-41A4-9199-A0A55DD16A9E}" destId="{8F1F5666-5EA5-4F4B-923E-999BA1D03623}" srcOrd="1" destOrd="0" presId="urn:microsoft.com/office/officeart/2005/8/layout/hList1"/>
    <dgm:cxn modelId="{AF6B2D22-FDE7-4A9C-96EA-B738214ECAD5}" type="presParOf" srcId="{41C5F483-A3F9-4D69-A644-DA17E768165A}" destId="{05011466-1133-47BB-A0A7-B47A5AC0E06D}" srcOrd="1" destOrd="0" presId="urn:microsoft.com/office/officeart/2005/8/layout/hList1"/>
    <dgm:cxn modelId="{DFF03691-196E-445D-B061-32F1E371F8FF}" type="presParOf" srcId="{41C5F483-A3F9-4D69-A644-DA17E768165A}" destId="{142E9B77-BC18-45E5-BD46-FCACDE7EEB38}" srcOrd="2" destOrd="0" presId="urn:microsoft.com/office/officeart/2005/8/layout/hList1"/>
    <dgm:cxn modelId="{C476A0CD-AFF8-4257-96CB-62C49B4B8E9C}" type="presParOf" srcId="{142E9B77-BC18-45E5-BD46-FCACDE7EEB38}" destId="{D8A84D33-2562-49F2-86C4-3B6BB7F3DE32}" srcOrd="0" destOrd="0" presId="urn:microsoft.com/office/officeart/2005/8/layout/hList1"/>
    <dgm:cxn modelId="{3A515CFC-5BE3-446C-ADE6-9D1C8FC2CA60}" type="presParOf" srcId="{142E9B77-BC18-45E5-BD46-FCACDE7EEB38}" destId="{183F53CF-E525-4F1F-BC72-38EDB98F90B8}" srcOrd="1" destOrd="0" presId="urn:microsoft.com/office/officeart/2005/8/layout/hList1"/>
    <dgm:cxn modelId="{468F8806-9A51-4C99-AE1F-60E9E9B29D3E}" type="presParOf" srcId="{41C5F483-A3F9-4D69-A644-DA17E768165A}" destId="{9677C92D-4AF9-4312-8B76-C8D90BB84CA0}" srcOrd="3" destOrd="0" presId="urn:microsoft.com/office/officeart/2005/8/layout/hList1"/>
    <dgm:cxn modelId="{32007E9E-3143-4BB2-A6F2-EFF48ED6131B}" type="presParOf" srcId="{41C5F483-A3F9-4D69-A644-DA17E768165A}" destId="{3F660473-A96B-46ED-964F-7074C2E030C3}" srcOrd="4" destOrd="0" presId="urn:microsoft.com/office/officeart/2005/8/layout/hList1"/>
    <dgm:cxn modelId="{D61182F5-A0BF-4497-B5D1-76B4C68099B6}" type="presParOf" srcId="{3F660473-A96B-46ED-964F-7074C2E030C3}" destId="{9A92DF4F-3223-483B-8C1C-80704C2358E4}" srcOrd="0" destOrd="0" presId="urn:microsoft.com/office/officeart/2005/8/layout/hList1"/>
    <dgm:cxn modelId="{49453D2C-224A-43F4-97A9-AC31C8CEF0A3}" type="presParOf" srcId="{3F660473-A96B-46ED-964F-7074C2E030C3}" destId="{D5C44B75-F3BC-4771-8834-32FAD0471FC2}" srcOrd="1" destOrd="0" presId="urn:microsoft.com/office/officeart/2005/8/layout/hList1"/>
    <dgm:cxn modelId="{86BD5E8A-1373-4C85-BF43-3C8353488FF8}" type="presParOf" srcId="{41C5F483-A3F9-4D69-A644-DA17E768165A}" destId="{EC19C819-A68D-4002-81B9-C385F8E72E55}" srcOrd="5" destOrd="0" presId="urn:microsoft.com/office/officeart/2005/8/layout/hList1"/>
    <dgm:cxn modelId="{1AA72F4E-DE8E-4B53-8BB4-7C186547A003}" type="presParOf" srcId="{41C5F483-A3F9-4D69-A644-DA17E768165A}" destId="{9660B18E-8081-45BB-AAAE-DDFAE212D585}" srcOrd="6" destOrd="0" presId="urn:microsoft.com/office/officeart/2005/8/layout/hList1"/>
    <dgm:cxn modelId="{2341666D-7F7B-4E74-96ED-EEED2913342F}" type="presParOf" srcId="{9660B18E-8081-45BB-AAAE-DDFAE212D585}" destId="{DBFAD6FE-D1BB-4D6E-A942-0E07413C039A}" srcOrd="0" destOrd="0" presId="urn:microsoft.com/office/officeart/2005/8/layout/hList1"/>
    <dgm:cxn modelId="{E7BCA959-A05E-414F-906D-2A4DC1205593}" type="presParOf" srcId="{9660B18E-8081-45BB-AAAE-DDFAE212D585}" destId="{B6E5E8B7-172E-42C2-8A2E-45994D165D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B8677B-7AF6-4E18-BEC2-BAD0AE2EB5F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it-IT"/>
        </a:p>
      </dgm:t>
    </dgm:pt>
    <dgm:pt modelId="{DC654451-12F3-4BB4-94E2-50C1D47D8BEC}">
      <dgm:prSet phldrT="[Tes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sz="1400" dirty="0"/>
        </a:p>
        <a:p>
          <a:pPr marL="0" marR="0" lvl="0" indent="0" defTabSz="914400" eaLnBrk="1" fontAlgn="auto" latinLnBrk="0" hangingPunct="1">
            <a:lnSpc>
              <a:spcPct val="100000"/>
            </a:lnSpc>
            <a:spcBef>
              <a:spcPts val="0"/>
            </a:spcBef>
            <a:spcAft>
              <a:spcPts val="0"/>
            </a:spcAft>
            <a:buClrTx/>
            <a:buSzTx/>
            <a:buFontTx/>
            <a:buNone/>
            <a:tabLst/>
            <a:defRPr/>
          </a:pPr>
          <a:r>
            <a:rPr lang="it-IT" sz="2000" dirty="0"/>
            <a:t>Carattere offensivo </a:t>
          </a:r>
        </a:p>
        <a:p>
          <a:pPr marL="0" lvl="0" defTabSz="1466850">
            <a:lnSpc>
              <a:spcPct val="90000"/>
            </a:lnSpc>
            <a:spcBef>
              <a:spcPct val="0"/>
            </a:spcBef>
            <a:spcAft>
              <a:spcPct val="35000"/>
            </a:spcAft>
            <a:buNone/>
          </a:pPr>
          <a:endParaRPr lang="it-IT" sz="1400" dirty="0"/>
        </a:p>
      </dgm:t>
    </dgm:pt>
    <dgm:pt modelId="{C4EFA678-2B8C-49BA-8479-E5B4F96F7F44}" type="parTrans" cxnId="{03C9AB83-F8E5-40F3-B87E-8E5554D9E983}">
      <dgm:prSet/>
      <dgm:spPr/>
      <dgm:t>
        <a:bodyPr/>
        <a:lstStyle/>
        <a:p>
          <a:endParaRPr lang="it-IT"/>
        </a:p>
      </dgm:t>
    </dgm:pt>
    <dgm:pt modelId="{62BE42F8-6E98-45D8-9E1F-FF360A382E94}" type="sibTrans" cxnId="{03C9AB83-F8E5-40F3-B87E-8E5554D9E983}">
      <dgm:prSet/>
      <dgm:spPr/>
      <dgm:t>
        <a:bodyPr/>
        <a:lstStyle/>
        <a:p>
          <a:endParaRPr lang="it-IT"/>
        </a:p>
      </dgm:t>
    </dgm:pt>
    <dgm:pt modelId="{A8483C51-7AB8-4D95-9450-D66EBA71450C}">
      <dgm:prSet phldrT="[Testo]"/>
      <dgm:spPr/>
      <dgm:t>
        <a:bodyPr/>
        <a:lstStyle/>
        <a:p>
          <a:r>
            <a:rPr lang="it-IT" dirty="0"/>
            <a:t>Attacco frontale</a:t>
          </a:r>
        </a:p>
      </dgm:t>
    </dgm:pt>
    <dgm:pt modelId="{59AE4C13-D625-4FE6-A609-952C84E741D9}" type="parTrans" cxnId="{8E026628-D311-4CEB-9CC7-82567357B981}">
      <dgm:prSet/>
      <dgm:spPr/>
      <dgm:t>
        <a:bodyPr/>
        <a:lstStyle/>
        <a:p>
          <a:endParaRPr lang="it-IT"/>
        </a:p>
      </dgm:t>
    </dgm:pt>
    <dgm:pt modelId="{BCAC2236-699F-4D99-9DD5-8A6C356CC84C}" type="sibTrans" cxnId="{8E026628-D311-4CEB-9CC7-82567357B981}">
      <dgm:prSet/>
      <dgm:spPr/>
      <dgm:t>
        <a:bodyPr/>
        <a:lstStyle/>
        <a:p>
          <a:endParaRPr lang="it-IT"/>
        </a:p>
      </dgm:t>
    </dgm:pt>
    <dgm:pt modelId="{37734B84-C0BB-47A7-80E7-09B5CCD7C0FF}">
      <dgm:prSet phldrT="[Testo]"/>
      <dgm:spPr/>
      <dgm:t>
        <a:bodyPr/>
        <a:lstStyle/>
        <a:p>
          <a:endParaRPr lang="it-IT" dirty="0"/>
        </a:p>
      </dgm:t>
    </dgm:pt>
    <dgm:pt modelId="{D744205B-D3D0-4A2C-A388-4854F4B1E650}" type="parTrans" cxnId="{99D17F28-4B2B-4A1E-A844-866B3312F067}">
      <dgm:prSet/>
      <dgm:spPr/>
      <dgm:t>
        <a:bodyPr/>
        <a:lstStyle/>
        <a:p>
          <a:endParaRPr lang="it-IT"/>
        </a:p>
      </dgm:t>
    </dgm:pt>
    <dgm:pt modelId="{D6277D9D-BC25-4900-A45A-84186F040C4C}" type="sibTrans" cxnId="{99D17F28-4B2B-4A1E-A844-866B3312F067}">
      <dgm:prSet/>
      <dgm:spPr/>
      <dgm:t>
        <a:bodyPr/>
        <a:lstStyle/>
        <a:p>
          <a:endParaRPr lang="it-IT"/>
        </a:p>
      </dgm:t>
    </dgm:pt>
    <dgm:pt modelId="{0113E970-AE74-404E-9790-2392E311EEC2}">
      <dgm:prSet/>
      <dgm:spPr/>
      <dgm:t>
        <a:bodyPr/>
        <a:lstStyle/>
        <a:p>
          <a:r>
            <a:rPr lang="it-IT" dirty="0"/>
            <a:t>1911</a:t>
          </a:r>
        </a:p>
      </dgm:t>
    </dgm:pt>
    <dgm:pt modelId="{AD4C83A4-D717-4FA0-ABDE-B317E20578DF}" type="parTrans" cxnId="{31B470CD-0A33-4CEC-8921-3E6D7636B358}">
      <dgm:prSet/>
      <dgm:spPr/>
      <dgm:t>
        <a:bodyPr/>
        <a:lstStyle/>
        <a:p>
          <a:endParaRPr lang="it-IT"/>
        </a:p>
      </dgm:t>
    </dgm:pt>
    <dgm:pt modelId="{C769390C-183C-44F1-AA3E-EF4A0DD3774A}" type="sibTrans" cxnId="{31B470CD-0A33-4CEC-8921-3E6D7636B358}">
      <dgm:prSet/>
      <dgm:spPr/>
      <dgm:t>
        <a:bodyPr/>
        <a:lstStyle/>
        <a:p>
          <a:endParaRPr lang="it-IT"/>
        </a:p>
      </dgm:t>
    </dgm:pt>
    <dgm:pt modelId="{8E8DC852-C053-4A45-B9C9-94420FD90249}">
      <dgm:prSet/>
      <dgm:spPr/>
      <dgm:t>
        <a:bodyPr/>
        <a:lstStyle/>
        <a:p>
          <a:r>
            <a:rPr lang="it-IT" dirty="0"/>
            <a:t>Confine franco tedesco</a:t>
          </a:r>
        </a:p>
      </dgm:t>
    </dgm:pt>
    <dgm:pt modelId="{6C426A85-446B-4839-A365-875F74BD21BE}" type="parTrans" cxnId="{D6217880-372B-4FA4-8A36-14A6C3B2C3DA}">
      <dgm:prSet/>
      <dgm:spPr/>
    </dgm:pt>
    <dgm:pt modelId="{56B2AF33-737E-40C4-86B2-687F0896280F}" type="sibTrans" cxnId="{D6217880-372B-4FA4-8A36-14A6C3B2C3DA}">
      <dgm:prSet/>
      <dgm:spPr/>
    </dgm:pt>
    <dgm:pt modelId="{D2B653C1-12FA-470C-959A-A115FC31710B}">
      <dgm:prSet/>
      <dgm:spPr/>
      <dgm:t>
        <a:bodyPr/>
        <a:lstStyle/>
        <a:p>
          <a:r>
            <a:rPr lang="it-IT" dirty="0" err="1"/>
            <a:t>Élan</a:t>
          </a:r>
          <a:r>
            <a:rPr lang="it-IT" dirty="0"/>
            <a:t> </a:t>
          </a:r>
          <a:r>
            <a:rPr lang="it-IT" dirty="0" err="1"/>
            <a:t>vital</a:t>
          </a:r>
          <a:endParaRPr lang="it-IT" dirty="0"/>
        </a:p>
      </dgm:t>
    </dgm:pt>
    <dgm:pt modelId="{1DC21BA2-3D6A-4DA9-BE2A-A6BD5DB1B40E}" type="parTrans" cxnId="{C67EBB59-2026-4377-B0DF-1B7AD4A5BF7A}">
      <dgm:prSet/>
      <dgm:spPr/>
    </dgm:pt>
    <dgm:pt modelId="{2A4455A3-AD19-4727-8A95-682F12349AE9}" type="sibTrans" cxnId="{C67EBB59-2026-4377-B0DF-1B7AD4A5BF7A}">
      <dgm:prSet/>
      <dgm:spPr/>
    </dgm:pt>
    <dgm:pt modelId="{AAFEB311-8872-4F6E-8697-3A2CB4383BBE}">
      <dgm:prSet/>
      <dgm:spPr/>
      <dgm:t>
        <a:bodyPr/>
        <a:lstStyle/>
        <a:p>
          <a:r>
            <a:rPr lang="it-IT" dirty="0"/>
            <a:t>Intesa con Gran Bretagna; intervento in caso di aggressione del Belgio</a:t>
          </a:r>
        </a:p>
      </dgm:t>
    </dgm:pt>
    <dgm:pt modelId="{D315FBD3-8C0A-4553-8D3B-62DFA63EAC55}" type="parTrans" cxnId="{7F2A08B3-D5CE-4257-B0FE-D23B667BCC9B}">
      <dgm:prSet/>
      <dgm:spPr/>
    </dgm:pt>
    <dgm:pt modelId="{6D5DB5C9-9275-4F8F-BF94-D5E2FFA19C5E}" type="sibTrans" cxnId="{7F2A08B3-D5CE-4257-B0FE-D23B667BCC9B}">
      <dgm:prSet/>
      <dgm:spPr/>
    </dgm:pt>
    <dgm:pt modelId="{41C5F483-A3F9-4D69-A644-DA17E768165A}" type="pres">
      <dgm:prSet presAssocID="{78B8677B-7AF6-4E18-BEC2-BAD0AE2EB5FC}" presName="Name0" presStyleCnt="0">
        <dgm:presLayoutVars>
          <dgm:dir/>
          <dgm:animLvl val="lvl"/>
          <dgm:resizeHandles val="exact"/>
        </dgm:presLayoutVars>
      </dgm:prSet>
      <dgm:spPr/>
    </dgm:pt>
    <dgm:pt modelId="{649958E4-03B3-41A4-9199-A0A55DD16A9E}" type="pres">
      <dgm:prSet presAssocID="{DC654451-12F3-4BB4-94E2-50C1D47D8BEC}" presName="composite" presStyleCnt="0"/>
      <dgm:spPr/>
    </dgm:pt>
    <dgm:pt modelId="{66019DFB-4EC7-4388-A72C-B559F1FFF64C}" type="pres">
      <dgm:prSet presAssocID="{DC654451-12F3-4BB4-94E2-50C1D47D8BEC}" presName="parTx" presStyleLbl="alignNode1" presStyleIdx="0" presStyleCnt="4">
        <dgm:presLayoutVars>
          <dgm:chMax val="0"/>
          <dgm:chPref val="0"/>
          <dgm:bulletEnabled val="1"/>
        </dgm:presLayoutVars>
      </dgm:prSet>
      <dgm:spPr/>
    </dgm:pt>
    <dgm:pt modelId="{8F1F5666-5EA5-4F4B-923E-999BA1D03623}" type="pres">
      <dgm:prSet presAssocID="{DC654451-12F3-4BB4-94E2-50C1D47D8BEC}" presName="desTx" presStyleLbl="alignAccFollowNode1" presStyleIdx="0" presStyleCnt="4">
        <dgm:presLayoutVars>
          <dgm:bulletEnabled val="1"/>
        </dgm:presLayoutVars>
      </dgm:prSet>
      <dgm:spPr/>
    </dgm:pt>
    <dgm:pt modelId="{05011466-1133-47BB-A0A7-B47A5AC0E06D}" type="pres">
      <dgm:prSet presAssocID="{62BE42F8-6E98-45D8-9E1F-FF360A382E94}" presName="space" presStyleCnt="0"/>
      <dgm:spPr/>
    </dgm:pt>
    <dgm:pt modelId="{142E9B77-BC18-45E5-BD46-FCACDE7EEB38}" type="pres">
      <dgm:prSet presAssocID="{A8483C51-7AB8-4D95-9450-D66EBA71450C}" presName="composite" presStyleCnt="0"/>
      <dgm:spPr/>
    </dgm:pt>
    <dgm:pt modelId="{D8A84D33-2562-49F2-86C4-3B6BB7F3DE32}" type="pres">
      <dgm:prSet presAssocID="{A8483C51-7AB8-4D95-9450-D66EBA71450C}" presName="parTx" presStyleLbl="alignNode1" presStyleIdx="1" presStyleCnt="4">
        <dgm:presLayoutVars>
          <dgm:chMax val="0"/>
          <dgm:chPref val="0"/>
          <dgm:bulletEnabled val="1"/>
        </dgm:presLayoutVars>
      </dgm:prSet>
      <dgm:spPr/>
    </dgm:pt>
    <dgm:pt modelId="{183F53CF-E525-4F1F-BC72-38EDB98F90B8}" type="pres">
      <dgm:prSet presAssocID="{A8483C51-7AB8-4D95-9450-D66EBA71450C}" presName="desTx" presStyleLbl="alignAccFollowNode1" presStyleIdx="1" presStyleCnt="4">
        <dgm:presLayoutVars>
          <dgm:bulletEnabled val="1"/>
        </dgm:presLayoutVars>
      </dgm:prSet>
      <dgm:spPr/>
    </dgm:pt>
    <dgm:pt modelId="{9677C92D-4AF9-4312-8B76-C8D90BB84CA0}" type="pres">
      <dgm:prSet presAssocID="{BCAC2236-699F-4D99-9DD5-8A6C356CC84C}" presName="space" presStyleCnt="0"/>
      <dgm:spPr/>
    </dgm:pt>
    <dgm:pt modelId="{3F660473-A96B-46ED-964F-7074C2E030C3}" type="pres">
      <dgm:prSet presAssocID="{37734B84-C0BB-47A7-80E7-09B5CCD7C0FF}" presName="composite" presStyleCnt="0"/>
      <dgm:spPr/>
    </dgm:pt>
    <dgm:pt modelId="{9A92DF4F-3223-483B-8C1C-80704C2358E4}" type="pres">
      <dgm:prSet presAssocID="{37734B84-C0BB-47A7-80E7-09B5CCD7C0FF}" presName="parTx" presStyleLbl="alignNode1" presStyleIdx="2" presStyleCnt="4">
        <dgm:presLayoutVars>
          <dgm:chMax val="0"/>
          <dgm:chPref val="0"/>
          <dgm:bulletEnabled val="1"/>
        </dgm:presLayoutVars>
      </dgm:prSet>
      <dgm:spPr/>
    </dgm:pt>
    <dgm:pt modelId="{D5C44B75-F3BC-4771-8834-32FAD0471FC2}" type="pres">
      <dgm:prSet presAssocID="{37734B84-C0BB-47A7-80E7-09B5CCD7C0FF}" presName="desTx" presStyleLbl="alignAccFollowNode1" presStyleIdx="2" presStyleCnt="4">
        <dgm:presLayoutVars>
          <dgm:bulletEnabled val="1"/>
        </dgm:presLayoutVars>
      </dgm:prSet>
      <dgm:spPr/>
    </dgm:pt>
    <dgm:pt modelId="{EC19C819-A68D-4002-81B9-C385F8E72E55}" type="pres">
      <dgm:prSet presAssocID="{D6277D9D-BC25-4900-A45A-84186F040C4C}" presName="space" presStyleCnt="0"/>
      <dgm:spPr/>
    </dgm:pt>
    <dgm:pt modelId="{9660B18E-8081-45BB-AAAE-DDFAE212D585}" type="pres">
      <dgm:prSet presAssocID="{0113E970-AE74-404E-9790-2392E311EEC2}" presName="composite" presStyleCnt="0"/>
      <dgm:spPr/>
    </dgm:pt>
    <dgm:pt modelId="{DBFAD6FE-D1BB-4D6E-A942-0E07413C039A}" type="pres">
      <dgm:prSet presAssocID="{0113E970-AE74-404E-9790-2392E311EEC2}" presName="parTx" presStyleLbl="alignNode1" presStyleIdx="3" presStyleCnt="4">
        <dgm:presLayoutVars>
          <dgm:chMax val="0"/>
          <dgm:chPref val="0"/>
          <dgm:bulletEnabled val="1"/>
        </dgm:presLayoutVars>
      </dgm:prSet>
      <dgm:spPr/>
    </dgm:pt>
    <dgm:pt modelId="{B6E5E8B7-172E-42C2-8A2E-45994D165D12}" type="pres">
      <dgm:prSet presAssocID="{0113E970-AE74-404E-9790-2392E311EEC2}" presName="desTx" presStyleLbl="alignAccFollowNode1" presStyleIdx="3" presStyleCnt="4">
        <dgm:presLayoutVars>
          <dgm:bulletEnabled val="1"/>
        </dgm:presLayoutVars>
      </dgm:prSet>
      <dgm:spPr/>
    </dgm:pt>
  </dgm:ptLst>
  <dgm:cxnLst>
    <dgm:cxn modelId="{8E026628-D311-4CEB-9CC7-82567357B981}" srcId="{78B8677B-7AF6-4E18-BEC2-BAD0AE2EB5FC}" destId="{A8483C51-7AB8-4D95-9450-D66EBA71450C}" srcOrd="1" destOrd="0" parTransId="{59AE4C13-D625-4FE6-A609-952C84E741D9}" sibTransId="{BCAC2236-699F-4D99-9DD5-8A6C356CC84C}"/>
    <dgm:cxn modelId="{99D17F28-4B2B-4A1E-A844-866B3312F067}" srcId="{78B8677B-7AF6-4E18-BEC2-BAD0AE2EB5FC}" destId="{37734B84-C0BB-47A7-80E7-09B5CCD7C0FF}" srcOrd="2" destOrd="0" parTransId="{D744205B-D3D0-4A2C-A388-4854F4B1E650}" sibTransId="{D6277D9D-BC25-4900-A45A-84186F040C4C}"/>
    <dgm:cxn modelId="{08F17136-2183-4C7B-9093-12C3D2E4B28C}" type="presOf" srcId="{A8483C51-7AB8-4D95-9450-D66EBA71450C}" destId="{D8A84D33-2562-49F2-86C4-3B6BB7F3DE32}" srcOrd="0" destOrd="0" presId="urn:microsoft.com/office/officeart/2005/8/layout/hList1"/>
    <dgm:cxn modelId="{A7E1265F-1702-4E88-8594-FA44632B6876}" type="presOf" srcId="{AAFEB311-8872-4F6E-8697-3A2CB4383BBE}" destId="{B6E5E8B7-172E-42C2-8A2E-45994D165D12}" srcOrd="0" destOrd="0" presId="urn:microsoft.com/office/officeart/2005/8/layout/hList1"/>
    <dgm:cxn modelId="{7DB98964-AF8F-4DA4-B5DD-0822A499D9FD}" type="presOf" srcId="{37734B84-C0BB-47A7-80E7-09B5CCD7C0FF}" destId="{9A92DF4F-3223-483B-8C1C-80704C2358E4}" srcOrd="0" destOrd="0" presId="urn:microsoft.com/office/officeart/2005/8/layout/hList1"/>
    <dgm:cxn modelId="{FC382078-1C5F-470C-B107-EE80C5F8E77A}" type="presOf" srcId="{78B8677B-7AF6-4E18-BEC2-BAD0AE2EB5FC}" destId="{41C5F483-A3F9-4D69-A644-DA17E768165A}" srcOrd="0" destOrd="0" presId="urn:microsoft.com/office/officeart/2005/8/layout/hList1"/>
    <dgm:cxn modelId="{C67EBB59-2026-4377-B0DF-1B7AD4A5BF7A}" srcId="{DC654451-12F3-4BB4-94E2-50C1D47D8BEC}" destId="{D2B653C1-12FA-470C-959A-A115FC31710B}" srcOrd="0" destOrd="0" parTransId="{1DC21BA2-3D6A-4DA9-BE2A-A6BD5DB1B40E}" sibTransId="{2A4455A3-AD19-4727-8A95-682F12349AE9}"/>
    <dgm:cxn modelId="{D6217880-372B-4FA4-8A36-14A6C3B2C3DA}" srcId="{A8483C51-7AB8-4D95-9450-D66EBA71450C}" destId="{8E8DC852-C053-4A45-B9C9-94420FD90249}" srcOrd="0" destOrd="0" parTransId="{6C426A85-446B-4839-A365-875F74BD21BE}" sibTransId="{56B2AF33-737E-40C4-86B2-687F0896280F}"/>
    <dgm:cxn modelId="{03C9AB83-F8E5-40F3-B87E-8E5554D9E983}" srcId="{78B8677B-7AF6-4E18-BEC2-BAD0AE2EB5FC}" destId="{DC654451-12F3-4BB4-94E2-50C1D47D8BEC}" srcOrd="0" destOrd="0" parTransId="{C4EFA678-2B8C-49BA-8479-E5B4F96F7F44}" sibTransId="{62BE42F8-6E98-45D8-9E1F-FF360A382E94}"/>
    <dgm:cxn modelId="{B7309A9C-92D8-4B7E-9B5E-E7CAAB5E990A}" type="presOf" srcId="{D2B653C1-12FA-470C-959A-A115FC31710B}" destId="{8F1F5666-5EA5-4F4B-923E-999BA1D03623}" srcOrd="0" destOrd="0" presId="urn:microsoft.com/office/officeart/2005/8/layout/hList1"/>
    <dgm:cxn modelId="{70D4B6A3-043C-4411-8867-AAD9F9848CF6}" type="presOf" srcId="{0113E970-AE74-404E-9790-2392E311EEC2}" destId="{DBFAD6FE-D1BB-4D6E-A942-0E07413C039A}" srcOrd="0" destOrd="0" presId="urn:microsoft.com/office/officeart/2005/8/layout/hList1"/>
    <dgm:cxn modelId="{08BF38AB-FBB1-48D4-93E5-25E93710FE8C}" type="presOf" srcId="{DC654451-12F3-4BB4-94E2-50C1D47D8BEC}" destId="{66019DFB-4EC7-4388-A72C-B559F1FFF64C}" srcOrd="0" destOrd="0" presId="urn:microsoft.com/office/officeart/2005/8/layout/hList1"/>
    <dgm:cxn modelId="{7F2A08B3-D5CE-4257-B0FE-D23B667BCC9B}" srcId="{0113E970-AE74-404E-9790-2392E311EEC2}" destId="{AAFEB311-8872-4F6E-8697-3A2CB4383BBE}" srcOrd="0" destOrd="0" parTransId="{D315FBD3-8C0A-4553-8D3B-62DFA63EAC55}" sibTransId="{6D5DB5C9-9275-4F8F-BF94-D5E2FFA19C5E}"/>
    <dgm:cxn modelId="{31B470CD-0A33-4CEC-8921-3E6D7636B358}" srcId="{78B8677B-7AF6-4E18-BEC2-BAD0AE2EB5FC}" destId="{0113E970-AE74-404E-9790-2392E311EEC2}" srcOrd="3" destOrd="0" parTransId="{AD4C83A4-D717-4FA0-ABDE-B317E20578DF}" sibTransId="{C769390C-183C-44F1-AA3E-EF4A0DD3774A}"/>
    <dgm:cxn modelId="{325BEDE3-F008-4137-8980-A67ADF84C6DF}" type="presOf" srcId="{8E8DC852-C053-4A45-B9C9-94420FD90249}" destId="{183F53CF-E525-4F1F-BC72-38EDB98F90B8}" srcOrd="0" destOrd="0" presId="urn:microsoft.com/office/officeart/2005/8/layout/hList1"/>
    <dgm:cxn modelId="{ECF2309C-2AC7-47B8-BB53-16AF004CD6A8}" type="presParOf" srcId="{41C5F483-A3F9-4D69-A644-DA17E768165A}" destId="{649958E4-03B3-41A4-9199-A0A55DD16A9E}" srcOrd="0" destOrd="0" presId="urn:microsoft.com/office/officeart/2005/8/layout/hList1"/>
    <dgm:cxn modelId="{F9803F84-EDE1-4BDF-BDA9-0EE4F7FE03AE}" type="presParOf" srcId="{649958E4-03B3-41A4-9199-A0A55DD16A9E}" destId="{66019DFB-4EC7-4388-A72C-B559F1FFF64C}" srcOrd="0" destOrd="0" presId="urn:microsoft.com/office/officeart/2005/8/layout/hList1"/>
    <dgm:cxn modelId="{757B5FED-9E31-46F1-969D-4CCD7C6A1B86}" type="presParOf" srcId="{649958E4-03B3-41A4-9199-A0A55DD16A9E}" destId="{8F1F5666-5EA5-4F4B-923E-999BA1D03623}" srcOrd="1" destOrd="0" presId="urn:microsoft.com/office/officeart/2005/8/layout/hList1"/>
    <dgm:cxn modelId="{AF6B2D22-FDE7-4A9C-96EA-B738214ECAD5}" type="presParOf" srcId="{41C5F483-A3F9-4D69-A644-DA17E768165A}" destId="{05011466-1133-47BB-A0A7-B47A5AC0E06D}" srcOrd="1" destOrd="0" presId="urn:microsoft.com/office/officeart/2005/8/layout/hList1"/>
    <dgm:cxn modelId="{DFF03691-196E-445D-B061-32F1E371F8FF}" type="presParOf" srcId="{41C5F483-A3F9-4D69-A644-DA17E768165A}" destId="{142E9B77-BC18-45E5-BD46-FCACDE7EEB38}" srcOrd="2" destOrd="0" presId="urn:microsoft.com/office/officeart/2005/8/layout/hList1"/>
    <dgm:cxn modelId="{C476A0CD-AFF8-4257-96CB-62C49B4B8E9C}" type="presParOf" srcId="{142E9B77-BC18-45E5-BD46-FCACDE7EEB38}" destId="{D8A84D33-2562-49F2-86C4-3B6BB7F3DE32}" srcOrd="0" destOrd="0" presId="urn:microsoft.com/office/officeart/2005/8/layout/hList1"/>
    <dgm:cxn modelId="{3A515CFC-5BE3-446C-ADE6-9D1C8FC2CA60}" type="presParOf" srcId="{142E9B77-BC18-45E5-BD46-FCACDE7EEB38}" destId="{183F53CF-E525-4F1F-BC72-38EDB98F90B8}" srcOrd="1" destOrd="0" presId="urn:microsoft.com/office/officeart/2005/8/layout/hList1"/>
    <dgm:cxn modelId="{468F8806-9A51-4C99-AE1F-60E9E9B29D3E}" type="presParOf" srcId="{41C5F483-A3F9-4D69-A644-DA17E768165A}" destId="{9677C92D-4AF9-4312-8B76-C8D90BB84CA0}" srcOrd="3" destOrd="0" presId="urn:microsoft.com/office/officeart/2005/8/layout/hList1"/>
    <dgm:cxn modelId="{32007E9E-3143-4BB2-A6F2-EFF48ED6131B}" type="presParOf" srcId="{41C5F483-A3F9-4D69-A644-DA17E768165A}" destId="{3F660473-A96B-46ED-964F-7074C2E030C3}" srcOrd="4" destOrd="0" presId="urn:microsoft.com/office/officeart/2005/8/layout/hList1"/>
    <dgm:cxn modelId="{D61182F5-A0BF-4497-B5D1-76B4C68099B6}" type="presParOf" srcId="{3F660473-A96B-46ED-964F-7074C2E030C3}" destId="{9A92DF4F-3223-483B-8C1C-80704C2358E4}" srcOrd="0" destOrd="0" presId="urn:microsoft.com/office/officeart/2005/8/layout/hList1"/>
    <dgm:cxn modelId="{49453D2C-224A-43F4-97A9-AC31C8CEF0A3}" type="presParOf" srcId="{3F660473-A96B-46ED-964F-7074C2E030C3}" destId="{D5C44B75-F3BC-4771-8834-32FAD0471FC2}" srcOrd="1" destOrd="0" presId="urn:microsoft.com/office/officeart/2005/8/layout/hList1"/>
    <dgm:cxn modelId="{86BD5E8A-1373-4C85-BF43-3C8353488FF8}" type="presParOf" srcId="{41C5F483-A3F9-4D69-A644-DA17E768165A}" destId="{EC19C819-A68D-4002-81B9-C385F8E72E55}" srcOrd="5" destOrd="0" presId="urn:microsoft.com/office/officeart/2005/8/layout/hList1"/>
    <dgm:cxn modelId="{1AA72F4E-DE8E-4B53-8BB4-7C186547A003}" type="presParOf" srcId="{41C5F483-A3F9-4D69-A644-DA17E768165A}" destId="{9660B18E-8081-45BB-AAAE-DDFAE212D585}" srcOrd="6" destOrd="0" presId="urn:microsoft.com/office/officeart/2005/8/layout/hList1"/>
    <dgm:cxn modelId="{2341666D-7F7B-4E74-96ED-EEED2913342F}" type="presParOf" srcId="{9660B18E-8081-45BB-AAAE-DDFAE212D585}" destId="{DBFAD6FE-D1BB-4D6E-A942-0E07413C039A}" srcOrd="0" destOrd="0" presId="urn:microsoft.com/office/officeart/2005/8/layout/hList1"/>
    <dgm:cxn modelId="{E7BCA959-A05E-414F-906D-2A4DC1205593}" type="presParOf" srcId="{9660B18E-8081-45BB-AAAE-DDFAE212D585}" destId="{B6E5E8B7-172E-42C2-8A2E-45994D165D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739A76-4E15-4974-B5AB-1FD0BD68CBB9}"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it-IT"/>
        </a:p>
      </dgm:t>
    </dgm:pt>
    <dgm:pt modelId="{6F69B242-33F0-484A-8D69-CC5C8E2844DA}">
      <dgm:prSet phldrT="[Testo]"/>
      <dgm:spPr/>
      <dgm:t>
        <a:bodyPr/>
        <a:lstStyle/>
        <a:p>
          <a:r>
            <a:rPr lang="it-IT" dirty="0"/>
            <a:t>Piano G</a:t>
          </a:r>
        </a:p>
      </dgm:t>
    </dgm:pt>
    <dgm:pt modelId="{D82DD2A9-B78C-422A-99A7-67810C6400C7}" type="parTrans" cxnId="{C11269F5-8415-48A5-AD5A-E150D4BF2232}">
      <dgm:prSet/>
      <dgm:spPr/>
      <dgm:t>
        <a:bodyPr/>
        <a:lstStyle/>
        <a:p>
          <a:endParaRPr lang="it-IT"/>
        </a:p>
      </dgm:t>
    </dgm:pt>
    <dgm:pt modelId="{E749179F-7E43-44FB-A4C8-32DB7777B2EC}" type="sibTrans" cxnId="{C11269F5-8415-48A5-AD5A-E150D4BF2232}">
      <dgm:prSet/>
      <dgm:spPr/>
      <dgm:t>
        <a:bodyPr/>
        <a:lstStyle/>
        <a:p>
          <a:endParaRPr lang="it-IT"/>
        </a:p>
      </dgm:t>
    </dgm:pt>
    <dgm:pt modelId="{055AFDC4-BC80-45E1-8AF0-ED8C76704377}">
      <dgm:prSet phldrT="[Testo]"/>
      <dgm:spPr/>
      <dgm:t>
        <a:bodyPr/>
        <a:lstStyle/>
        <a:p>
          <a:r>
            <a:rPr lang="it-IT" dirty="0"/>
            <a:t>Avversario principale: Germania</a:t>
          </a:r>
        </a:p>
      </dgm:t>
    </dgm:pt>
    <dgm:pt modelId="{CF192BC7-61E3-44E2-8422-6C24A449ACC0}" type="parTrans" cxnId="{33E3C50A-6EA6-4C4D-A292-E27C56DC3E47}">
      <dgm:prSet/>
      <dgm:spPr/>
      <dgm:t>
        <a:bodyPr/>
        <a:lstStyle/>
        <a:p>
          <a:endParaRPr lang="it-IT"/>
        </a:p>
      </dgm:t>
    </dgm:pt>
    <dgm:pt modelId="{A1C5E6C9-F93C-4AA4-B932-57DA1DD16730}" type="sibTrans" cxnId="{33E3C50A-6EA6-4C4D-A292-E27C56DC3E47}">
      <dgm:prSet/>
      <dgm:spPr/>
      <dgm:t>
        <a:bodyPr/>
        <a:lstStyle/>
        <a:p>
          <a:endParaRPr lang="it-IT"/>
        </a:p>
      </dgm:t>
    </dgm:pt>
    <dgm:pt modelId="{660129EB-6CE1-49C3-929A-53A15C4A85BA}">
      <dgm:prSet phldrT="[Testo]"/>
      <dgm:spPr/>
      <dgm:t>
        <a:bodyPr/>
        <a:lstStyle/>
        <a:p>
          <a:r>
            <a:rPr lang="it-IT" dirty="0"/>
            <a:t>Piano A</a:t>
          </a:r>
        </a:p>
      </dgm:t>
    </dgm:pt>
    <dgm:pt modelId="{957265F8-A158-4878-B92C-0CDE32F340A0}" type="parTrans" cxnId="{FCC1CA4F-C236-45B2-87FB-75C62F3C3083}">
      <dgm:prSet/>
      <dgm:spPr/>
      <dgm:t>
        <a:bodyPr/>
        <a:lstStyle/>
        <a:p>
          <a:endParaRPr lang="it-IT"/>
        </a:p>
      </dgm:t>
    </dgm:pt>
    <dgm:pt modelId="{DC29E4A9-C3BA-45CA-ABC9-D3F18AFF9E3A}" type="sibTrans" cxnId="{FCC1CA4F-C236-45B2-87FB-75C62F3C3083}">
      <dgm:prSet/>
      <dgm:spPr/>
      <dgm:t>
        <a:bodyPr/>
        <a:lstStyle/>
        <a:p>
          <a:endParaRPr lang="it-IT"/>
        </a:p>
      </dgm:t>
    </dgm:pt>
    <dgm:pt modelId="{08C2F545-FA01-4A8D-9011-85CA08E1D173}">
      <dgm:prSet phldrT="[Testo]"/>
      <dgm:spPr/>
      <dgm:t>
        <a:bodyPr/>
        <a:lstStyle/>
        <a:p>
          <a:r>
            <a:rPr lang="it-IT" dirty="0"/>
            <a:t>Avversario principale: Austria Ungheria</a:t>
          </a:r>
        </a:p>
      </dgm:t>
    </dgm:pt>
    <dgm:pt modelId="{A805F28C-076A-4F65-9743-78CA1B4EA62C}" type="parTrans" cxnId="{F7F1CB87-DC03-41D6-98F4-C94AB6D24A2D}">
      <dgm:prSet/>
      <dgm:spPr/>
      <dgm:t>
        <a:bodyPr/>
        <a:lstStyle/>
        <a:p>
          <a:endParaRPr lang="it-IT"/>
        </a:p>
      </dgm:t>
    </dgm:pt>
    <dgm:pt modelId="{EB0535E7-49CD-4761-BE1F-96AF1D0C9703}" type="sibTrans" cxnId="{F7F1CB87-DC03-41D6-98F4-C94AB6D24A2D}">
      <dgm:prSet/>
      <dgm:spPr/>
      <dgm:t>
        <a:bodyPr/>
        <a:lstStyle/>
        <a:p>
          <a:endParaRPr lang="it-IT"/>
        </a:p>
      </dgm:t>
    </dgm:pt>
    <dgm:pt modelId="{A932ABD1-CB74-432E-93B8-971A7D9D1263}">
      <dgm:prSet phldrT="[Testo]"/>
      <dgm:spPr/>
      <dgm:t>
        <a:bodyPr/>
        <a:lstStyle/>
        <a:p>
          <a:r>
            <a:rPr lang="it-IT" dirty="0"/>
            <a:t>1913</a:t>
          </a:r>
        </a:p>
      </dgm:t>
    </dgm:pt>
    <dgm:pt modelId="{4F24671C-FEC5-4CEA-AF1D-89114768ABE8}" type="parTrans" cxnId="{28F417A8-46AF-4B8B-8CAB-75D2936DDEE7}">
      <dgm:prSet/>
      <dgm:spPr/>
      <dgm:t>
        <a:bodyPr/>
        <a:lstStyle/>
        <a:p>
          <a:endParaRPr lang="it-IT"/>
        </a:p>
      </dgm:t>
    </dgm:pt>
    <dgm:pt modelId="{7C2D33E7-3286-4755-8924-A45A6AAE2A9A}" type="sibTrans" cxnId="{28F417A8-46AF-4B8B-8CAB-75D2936DDEE7}">
      <dgm:prSet/>
      <dgm:spPr/>
      <dgm:t>
        <a:bodyPr/>
        <a:lstStyle/>
        <a:p>
          <a:endParaRPr lang="it-IT"/>
        </a:p>
      </dgm:t>
    </dgm:pt>
    <dgm:pt modelId="{D81A2961-7BA6-46EC-882E-50677562FA0A}">
      <dgm:prSet phldrT="[Testo]"/>
      <dgm:spPr/>
      <dgm:t>
        <a:bodyPr/>
        <a:lstStyle/>
        <a:p>
          <a:r>
            <a:rPr lang="it-IT" dirty="0"/>
            <a:t>Convenzione franco-russa: attacco alla Germania (non &lt; 800.000 u.)</a:t>
          </a:r>
        </a:p>
      </dgm:t>
    </dgm:pt>
    <dgm:pt modelId="{9354677F-D106-4A08-B88D-0427E5916507}" type="parTrans" cxnId="{648185A9-85C5-40FE-80C5-7BB64085648B}">
      <dgm:prSet/>
      <dgm:spPr/>
      <dgm:t>
        <a:bodyPr/>
        <a:lstStyle/>
        <a:p>
          <a:endParaRPr lang="it-IT"/>
        </a:p>
      </dgm:t>
    </dgm:pt>
    <dgm:pt modelId="{0139A313-FE9E-43EB-B27C-3D6F89A61A31}" type="sibTrans" cxnId="{648185A9-85C5-40FE-80C5-7BB64085648B}">
      <dgm:prSet/>
      <dgm:spPr/>
      <dgm:t>
        <a:bodyPr/>
        <a:lstStyle/>
        <a:p>
          <a:endParaRPr lang="it-IT"/>
        </a:p>
      </dgm:t>
    </dgm:pt>
    <dgm:pt modelId="{632560A1-FC66-4C48-8959-FF4351529A8B}" type="pres">
      <dgm:prSet presAssocID="{F5739A76-4E15-4974-B5AB-1FD0BD68CBB9}" presName="Name0" presStyleCnt="0">
        <dgm:presLayoutVars>
          <dgm:dir/>
          <dgm:animLvl val="lvl"/>
          <dgm:resizeHandles val="exact"/>
        </dgm:presLayoutVars>
      </dgm:prSet>
      <dgm:spPr/>
    </dgm:pt>
    <dgm:pt modelId="{12D05B77-C030-4021-AED2-4D433966EBCF}" type="pres">
      <dgm:prSet presAssocID="{6F69B242-33F0-484A-8D69-CC5C8E2844DA}" presName="composite" presStyleCnt="0"/>
      <dgm:spPr/>
    </dgm:pt>
    <dgm:pt modelId="{07764B7D-A501-493A-9513-A92CF39755DA}" type="pres">
      <dgm:prSet presAssocID="{6F69B242-33F0-484A-8D69-CC5C8E2844DA}" presName="parTx" presStyleLbl="alignNode1" presStyleIdx="0" presStyleCnt="3">
        <dgm:presLayoutVars>
          <dgm:chMax val="0"/>
          <dgm:chPref val="0"/>
          <dgm:bulletEnabled val="1"/>
        </dgm:presLayoutVars>
      </dgm:prSet>
      <dgm:spPr/>
    </dgm:pt>
    <dgm:pt modelId="{8B9CAEC6-6B69-4331-9576-9BB01CC22FF6}" type="pres">
      <dgm:prSet presAssocID="{6F69B242-33F0-484A-8D69-CC5C8E2844DA}" presName="desTx" presStyleLbl="alignAccFollowNode1" presStyleIdx="0" presStyleCnt="3">
        <dgm:presLayoutVars>
          <dgm:bulletEnabled val="1"/>
        </dgm:presLayoutVars>
      </dgm:prSet>
      <dgm:spPr/>
    </dgm:pt>
    <dgm:pt modelId="{6D0B8D17-C617-4101-8DB7-BC734F01B480}" type="pres">
      <dgm:prSet presAssocID="{E749179F-7E43-44FB-A4C8-32DB7777B2EC}" presName="space" presStyleCnt="0"/>
      <dgm:spPr/>
    </dgm:pt>
    <dgm:pt modelId="{EEFA83EB-975C-463F-BF67-CBACFCDCC367}" type="pres">
      <dgm:prSet presAssocID="{660129EB-6CE1-49C3-929A-53A15C4A85BA}" presName="composite" presStyleCnt="0"/>
      <dgm:spPr/>
    </dgm:pt>
    <dgm:pt modelId="{1B1CA07B-E522-4B7F-98A9-999ED7D13670}" type="pres">
      <dgm:prSet presAssocID="{660129EB-6CE1-49C3-929A-53A15C4A85BA}" presName="parTx" presStyleLbl="alignNode1" presStyleIdx="1" presStyleCnt="3">
        <dgm:presLayoutVars>
          <dgm:chMax val="0"/>
          <dgm:chPref val="0"/>
          <dgm:bulletEnabled val="1"/>
        </dgm:presLayoutVars>
      </dgm:prSet>
      <dgm:spPr/>
    </dgm:pt>
    <dgm:pt modelId="{529F155F-455C-417D-8C3F-2DA566A31567}" type="pres">
      <dgm:prSet presAssocID="{660129EB-6CE1-49C3-929A-53A15C4A85BA}" presName="desTx" presStyleLbl="alignAccFollowNode1" presStyleIdx="1" presStyleCnt="3">
        <dgm:presLayoutVars>
          <dgm:bulletEnabled val="1"/>
        </dgm:presLayoutVars>
      </dgm:prSet>
      <dgm:spPr/>
    </dgm:pt>
    <dgm:pt modelId="{BA6079C7-2819-4037-A4F0-A60C152C53DD}" type="pres">
      <dgm:prSet presAssocID="{DC29E4A9-C3BA-45CA-ABC9-D3F18AFF9E3A}" presName="space" presStyleCnt="0"/>
      <dgm:spPr/>
    </dgm:pt>
    <dgm:pt modelId="{7FDA7E29-67A7-43A5-96F5-CB548E96BA06}" type="pres">
      <dgm:prSet presAssocID="{A932ABD1-CB74-432E-93B8-971A7D9D1263}" presName="composite" presStyleCnt="0"/>
      <dgm:spPr/>
    </dgm:pt>
    <dgm:pt modelId="{6EAEC7D4-759F-44BC-9A33-15811254128E}" type="pres">
      <dgm:prSet presAssocID="{A932ABD1-CB74-432E-93B8-971A7D9D1263}" presName="parTx" presStyleLbl="alignNode1" presStyleIdx="2" presStyleCnt="3">
        <dgm:presLayoutVars>
          <dgm:chMax val="0"/>
          <dgm:chPref val="0"/>
          <dgm:bulletEnabled val="1"/>
        </dgm:presLayoutVars>
      </dgm:prSet>
      <dgm:spPr/>
    </dgm:pt>
    <dgm:pt modelId="{B2B10E70-0AF8-4BDC-8460-2F9712DD1DA7}" type="pres">
      <dgm:prSet presAssocID="{A932ABD1-CB74-432E-93B8-971A7D9D1263}" presName="desTx" presStyleLbl="alignAccFollowNode1" presStyleIdx="2" presStyleCnt="3">
        <dgm:presLayoutVars>
          <dgm:bulletEnabled val="1"/>
        </dgm:presLayoutVars>
      </dgm:prSet>
      <dgm:spPr/>
    </dgm:pt>
  </dgm:ptLst>
  <dgm:cxnLst>
    <dgm:cxn modelId="{33E3C50A-6EA6-4C4D-A292-E27C56DC3E47}" srcId="{6F69B242-33F0-484A-8D69-CC5C8E2844DA}" destId="{055AFDC4-BC80-45E1-8AF0-ED8C76704377}" srcOrd="0" destOrd="0" parTransId="{CF192BC7-61E3-44E2-8422-6C24A449ACC0}" sibTransId="{A1C5E6C9-F93C-4AA4-B932-57DA1DD16730}"/>
    <dgm:cxn modelId="{B0B23111-6486-48BD-AA73-EE7FA9367A1A}" type="presOf" srcId="{08C2F545-FA01-4A8D-9011-85CA08E1D173}" destId="{529F155F-455C-417D-8C3F-2DA566A31567}" srcOrd="0" destOrd="0" presId="urn:microsoft.com/office/officeart/2005/8/layout/hList1"/>
    <dgm:cxn modelId="{FCC1CA4F-C236-45B2-87FB-75C62F3C3083}" srcId="{F5739A76-4E15-4974-B5AB-1FD0BD68CBB9}" destId="{660129EB-6CE1-49C3-929A-53A15C4A85BA}" srcOrd="1" destOrd="0" parTransId="{957265F8-A158-4878-B92C-0CDE32F340A0}" sibTransId="{DC29E4A9-C3BA-45CA-ABC9-D3F18AFF9E3A}"/>
    <dgm:cxn modelId="{F7F1CB87-DC03-41D6-98F4-C94AB6D24A2D}" srcId="{660129EB-6CE1-49C3-929A-53A15C4A85BA}" destId="{08C2F545-FA01-4A8D-9011-85CA08E1D173}" srcOrd="0" destOrd="0" parTransId="{A805F28C-076A-4F65-9743-78CA1B4EA62C}" sibTransId="{EB0535E7-49CD-4761-BE1F-96AF1D0C9703}"/>
    <dgm:cxn modelId="{A86F5492-7205-4986-B5DB-8622E6C6F5EC}" type="presOf" srcId="{055AFDC4-BC80-45E1-8AF0-ED8C76704377}" destId="{8B9CAEC6-6B69-4331-9576-9BB01CC22FF6}" srcOrd="0" destOrd="0" presId="urn:microsoft.com/office/officeart/2005/8/layout/hList1"/>
    <dgm:cxn modelId="{8446B999-F56C-4D74-BB83-5CEA4291508F}" type="presOf" srcId="{A932ABD1-CB74-432E-93B8-971A7D9D1263}" destId="{6EAEC7D4-759F-44BC-9A33-15811254128E}" srcOrd="0" destOrd="0" presId="urn:microsoft.com/office/officeart/2005/8/layout/hList1"/>
    <dgm:cxn modelId="{28F417A8-46AF-4B8B-8CAB-75D2936DDEE7}" srcId="{F5739A76-4E15-4974-B5AB-1FD0BD68CBB9}" destId="{A932ABD1-CB74-432E-93B8-971A7D9D1263}" srcOrd="2" destOrd="0" parTransId="{4F24671C-FEC5-4CEA-AF1D-89114768ABE8}" sibTransId="{7C2D33E7-3286-4755-8924-A45A6AAE2A9A}"/>
    <dgm:cxn modelId="{648185A9-85C5-40FE-80C5-7BB64085648B}" srcId="{A932ABD1-CB74-432E-93B8-971A7D9D1263}" destId="{D81A2961-7BA6-46EC-882E-50677562FA0A}" srcOrd="0" destOrd="0" parTransId="{9354677F-D106-4A08-B88D-0427E5916507}" sibTransId="{0139A313-FE9E-43EB-B27C-3D6F89A61A31}"/>
    <dgm:cxn modelId="{34FF09B0-4E45-43AE-A3E7-90BA54577E71}" type="presOf" srcId="{6F69B242-33F0-484A-8D69-CC5C8E2844DA}" destId="{07764B7D-A501-493A-9513-A92CF39755DA}" srcOrd="0" destOrd="0" presId="urn:microsoft.com/office/officeart/2005/8/layout/hList1"/>
    <dgm:cxn modelId="{F92ED3E3-5089-4EEE-8303-562512DEA7BF}" type="presOf" srcId="{D81A2961-7BA6-46EC-882E-50677562FA0A}" destId="{B2B10E70-0AF8-4BDC-8460-2F9712DD1DA7}" srcOrd="0" destOrd="0" presId="urn:microsoft.com/office/officeart/2005/8/layout/hList1"/>
    <dgm:cxn modelId="{C2841EEE-7184-4BE7-9BD0-0A574A6190D3}" type="presOf" srcId="{F5739A76-4E15-4974-B5AB-1FD0BD68CBB9}" destId="{632560A1-FC66-4C48-8959-FF4351529A8B}" srcOrd="0" destOrd="0" presId="urn:microsoft.com/office/officeart/2005/8/layout/hList1"/>
    <dgm:cxn modelId="{C11269F5-8415-48A5-AD5A-E150D4BF2232}" srcId="{F5739A76-4E15-4974-B5AB-1FD0BD68CBB9}" destId="{6F69B242-33F0-484A-8D69-CC5C8E2844DA}" srcOrd="0" destOrd="0" parTransId="{D82DD2A9-B78C-422A-99A7-67810C6400C7}" sibTransId="{E749179F-7E43-44FB-A4C8-32DB7777B2EC}"/>
    <dgm:cxn modelId="{0F5D0CF6-FEE5-4BFF-81A0-03E903636280}" type="presOf" srcId="{660129EB-6CE1-49C3-929A-53A15C4A85BA}" destId="{1B1CA07B-E522-4B7F-98A9-999ED7D13670}" srcOrd="0" destOrd="0" presId="urn:microsoft.com/office/officeart/2005/8/layout/hList1"/>
    <dgm:cxn modelId="{B59486E5-AAB0-4746-B4D1-4278E4D9514E}" type="presParOf" srcId="{632560A1-FC66-4C48-8959-FF4351529A8B}" destId="{12D05B77-C030-4021-AED2-4D433966EBCF}" srcOrd="0" destOrd="0" presId="urn:microsoft.com/office/officeart/2005/8/layout/hList1"/>
    <dgm:cxn modelId="{816A5036-2E83-4FA4-8B3D-E3D9E870666C}" type="presParOf" srcId="{12D05B77-C030-4021-AED2-4D433966EBCF}" destId="{07764B7D-A501-493A-9513-A92CF39755DA}" srcOrd="0" destOrd="0" presId="urn:microsoft.com/office/officeart/2005/8/layout/hList1"/>
    <dgm:cxn modelId="{AFA03ECE-4E83-4AAB-92D7-24B652CC8AF4}" type="presParOf" srcId="{12D05B77-C030-4021-AED2-4D433966EBCF}" destId="{8B9CAEC6-6B69-4331-9576-9BB01CC22FF6}" srcOrd="1" destOrd="0" presId="urn:microsoft.com/office/officeart/2005/8/layout/hList1"/>
    <dgm:cxn modelId="{96B49C55-260F-447D-9F3B-254686015CF2}" type="presParOf" srcId="{632560A1-FC66-4C48-8959-FF4351529A8B}" destId="{6D0B8D17-C617-4101-8DB7-BC734F01B480}" srcOrd="1" destOrd="0" presId="urn:microsoft.com/office/officeart/2005/8/layout/hList1"/>
    <dgm:cxn modelId="{3D2D966E-5DF6-4FA0-9058-AFF5528847A3}" type="presParOf" srcId="{632560A1-FC66-4C48-8959-FF4351529A8B}" destId="{EEFA83EB-975C-463F-BF67-CBACFCDCC367}" srcOrd="2" destOrd="0" presId="urn:microsoft.com/office/officeart/2005/8/layout/hList1"/>
    <dgm:cxn modelId="{C9B3E80F-DDE7-4BE2-91CA-BDE97497EEA8}" type="presParOf" srcId="{EEFA83EB-975C-463F-BF67-CBACFCDCC367}" destId="{1B1CA07B-E522-4B7F-98A9-999ED7D13670}" srcOrd="0" destOrd="0" presId="urn:microsoft.com/office/officeart/2005/8/layout/hList1"/>
    <dgm:cxn modelId="{0D5AD3EE-0536-4579-8312-8AC613E5A18E}" type="presParOf" srcId="{EEFA83EB-975C-463F-BF67-CBACFCDCC367}" destId="{529F155F-455C-417D-8C3F-2DA566A31567}" srcOrd="1" destOrd="0" presId="urn:microsoft.com/office/officeart/2005/8/layout/hList1"/>
    <dgm:cxn modelId="{A63B0117-D962-4F1F-8A1C-D208EC164E3F}" type="presParOf" srcId="{632560A1-FC66-4C48-8959-FF4351529A8B}" destId="{BA6079C7-2819-4037-A4F0-A60C152C53DD}" srcOrd="3" destOrd="0" presId="urn:microsoft.com/office/officeart/2005/8/layout/hList1"/>
    <dgm:cxn modelId="{82BF45A3-F419-4E4D-B3F0-987B9F96D24C}" type="presParOf" srcId="{632560A1-FC66-4C48-8959-FF4351529A8B}" destId="{7FDA7E29-67A7-43A5-96F5-CB548E96BA06}" srcOrd="4" destOrd="0" presId="urn:microsoft.com/office/officeart/2005/8/layout/hList1"/>
    <dgm:cxn modelId="{9CB89679-997A-4767-89A9-AC5CACF6BA1C}" type="presParOf" srcId="{7FDA7E29-67A7-43A5-96F5-CB548E96BA06}" destId="{6EAEC7D4-759F-44BC-9A33-15811254128E}" srcOrd="0" destOrd="0" presId="urn:microsoft.com/office/officeart/2005/8/layout/hList1"/>
    <dgm:cxn modelId="{D970EBE2-E5D5-448E-B7AA-2FB165D1BEFB}" type="presParOf" srcId="{7FDA7E29-67A7-43A5-96F5-CB548E96BA06}" destId="{B2B10E70-0AF8-4BDC-8460-2F9712DD1D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07ECBE-ECDF-4B0D-919C-1A7E687B214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it-IT"/>
        </a:p>
      </dgm:t>
    </dgm:pt>
    <dgm:pt modelId="{4C5956E7-1063-491E-B8C1-D2FD4C73CBF3}">
      <dgm:prSet phldrT="[Testo]"/>
      <dgm:spPr/>
      <dgm:t>
        <a:bodyPr/>
        <a:lstStyle/>
        <a:p>
          <a:r>
            <a:rPr lang="it-IT" dirty="0"/>
            <a:t>Obiettivo principale</a:t>
          </a:r>
        </a:p>
      </dgm:t>
    </dgm:pt>
    <dgm:pt modelId="{D4FDA56B-4832-41C3-82E1-F3E091932942}" type="parTrans" cxnId="{FFBAC82E-4967-4FE9-B784-43E3EE8B2FF6}">
      <dgm:prSet/>
      <dgm:spPr/>
      <dgm:t>
        <a:bodyPr/>
        <a:lstStyle/>
        <a:p>
          <a:endParaRPr lang="it-IT"/>
        </a:p>
      </dgm:t>
    </dgm:pt>
    <dgm:pt modelId="{C6F188E6-D164-44B4-85A6-F1CD396F59ED}" type="sibTrans" cxnId="{FFBAC82E-4967-4FE9-B784-43E3EE8B2FF6}">
      <dgm:prSet/>
      <dgm:spPr/>
      <dgm:t>
        <a:bodyPr/>
        <a:lstStyle/>
        <a:p>
          <a:endParaRPr lang="it-IT"/>
        </a:p>
      </dgm:t>
    </dgm:pt>
    <dgm:pt modelId="{E1D65D36-4A71-4354-B39C-AA632D302B58}">
      <dgm:prSet phldrT="[Testo]"/>
      <dgm:spPr/>
      <dgm:t>
        <a:bodyPr/>
        <a:lstStyle/>
        <a:p>
          <a:r>
            <a:rPr lang="it-IT" dirty="0"/>
            <a:t>Serbia</a:t>
          </a:r>
        </a:p>
      </dgm:t>
    </dgm:pt>
    <dgm:pt modelId="{3C89B846-E9E4-4DA5-AC21-F17BB8C9B1A5}" type="parTrans" cxnId="{AB87A242-6451-44B6-AA40-DBCB8C080683}">
      <dgm:prSet/>
      <dgm:spPr/>
      <dgm:t>
        <a:bodyPr/>
        <a:lstStyle/>
        <a:p>
          <a:endParaRPr lang="it-IT"/>
        </a:p>
      </dgm:t>
    </dgm:pt>
    <dgm:pt modelId="{3F1C6DD3-0D1E-4613-9FC4-EA79D163495E}" type="sibTrans" cxnId="{AB87A242-6451-44B6-AA40-DBCB8C080683}">
      <dgm:prSet/>
      <dgm:spPr/>
      <dgm:t>
        <a:bodyPr/>
        <a:lstStyle/>
        <a:p>
          <a:endParaRPr lang="it-IT"/>
        </a:p>
      </dgm:t>
    </dgm:pt>
    <dgm:pt modelId="{EB5C412F-2499-49AE-9822-E16DF3398AD9}">
      <dgm:prSet phldrT="[Testo]" phldr="1"/>
      <dgm:spPr/>
      <dgm:t>
        <a:bodyPr/>
        <a:lstStyle/>
        <a:p>
          <a:endParaRPr lang="it-IT" dirty="0"/>
        </a:p>
      </dgm:t>
    </dgm:pt>
    <dgm:pt modelId="{1CC5F542-D694-44BB-8B02-94FB74BC595B}" type="parTrans" cxnId="{F459EBBD-2C2D-43A1-8AFD-6A59BBAD669E}">
      <dgm:prSet/>
      <dgm:spPr/>
      <dgm:t>
        <a:bodyPr/>
        <a:lstStyle/>
        <a:p>
          <a:endParaRPr lang="it-IT"/>
        </a:p>
      </dgm:t>
    </dgm:pt>
    <dgm:pt modelId="{0D988B1C-3714-481E-878D-D2115F94792D}" type="sibTrans" cxnId="{F459EBBD-2C2D-43A1-8AFD-6A59BBAD669E}">
      <dgm:prSet/>
      <dgm:spPr/>
      <dgm:t>
        <a:bodyPr/>
        <a:lstStyle/>
        <a:p>
          <a:endParaRPr lang="it-IT"/>
        </a:p>
      </dgm:t>
    </dgm:pt>
    <dgm:pt modelId="{8ED5F7FA-C5B5-420F-A974-378222BA369F}">
      <dgm:prSet phldrT="[Testo]"/>
      <dgm:spPr/>
      <dgm:t>
        <a:bodyPr/>
        <a:lstStyle/>
        <a:p>
          <a:r>
            <a:rPr lang="it-IT" dirty="0" err="1"/>
            <a:t>Minimalgruppe</a:t>
          </a:r>
          <a:r>
            <a:rPr lang="it-IT" dirty="0"/>
            <a:t> </a:t>
          </a:r>
          <a:r>
            <a:rPr lang="it-IT" dirty="0" err="1"/>
            <a:t>Balkan</a:t>
          </a:r>
          <a:endParaRPr lang="it-IT" dirty="0"/>
        </a:p>
      </dgm:t>
    </dgm:pt>
    <dgm:pt modelId="{A250951C-72CD-4552-BDCC-B5D70D53A18A}" type="parTrans" cxnId="{F6F16978-E23C-4AF1-B6AE-15AC0B17D39D}">
      <dgm:prSet/>
      <dgm:spPr/>
      <dgm:t>
        <a:bodyPr/>
        <a:lstStyle/>
        <a:p>
          <a:endParaRPr lang="it-IT"/>
        </a:p>
      </dgm:t>
    </dgm:pt>
    <dgm:pt modelId="{DA3FF576-0C0D-4EA4-80E6-E74AA18F35FA}" type="sibTrans" cxnId="{F6F16978-E23C-4AF1-B6AE-15AC0B17D39D}">
      <dgm:prSet/>
      <dgm:spPr/>
      <dgm:t>
        <a:bodyPr/>
        <a:lstStyle/>
        <a:p>
          <a:endParaRPr lang="it-IT"/>
        </a:p>
      </dgm:t>
    </dgm:pt>
    <dgm:pt modelId="{E20D9CEA-CA91-42D4-B2B8-938A253E7904}">
      <dgm:prSet phldrT="[Testo]"/>
      <dgm:spPr/>
      <dgm:t>
        <a:bodyPr/>
        <a:lstStyle/>
        <a:p>
          <a:r>
            <a:rPr lang="it-IT" dirty="0" err="1"/>
            <a:t>Staffel</a:t>
          </a:r>
          <a:r>
            <a:rPr lang="it-IT" dirty="0"/>
            <a:t> A</a:t>
          </a:r>
        </a:p>
      </dgm:t>
    </dgm:pt>
    <dgm:pt modelId="{98BE8255-2C36-438C-BD4B-11B86A954858}" type="parTrans" cxnId="{12A8F40B-2873-477B-88C1-633FA8726CFC}">
      <dgm:prSet/>
      <dgm:spPr/>
      <dgm:t>
        <a:bodyPr/>
        <a:lstStyle/>
        <a:p>
          <a:endParaRPr lang="it-IT"/>
        </a:p>
      </dgm:t>
    </dgm:pt>
    <dgm:pt modelId="{FFA8D012-0748-4225-B1DF-3B572F9B17C1}" type="sibTrans" cxnId="{12A8F40B-2873-477B-88C1-633FA8726CFC}">
      <dgm:prSet/>
      <dgm:spPr/>
      <dgm:t>
        <a:bodyPr/>
        <a:lstStyle/>
        <a:p>
          <a:endParaRPr lang="it-IT"/>
        </a:p>
      </dgm:t>
    </dgm:pt>
    <dgm:pt modelId="{8E1ED330-43D3-448B-AD0C-101C4F349CB7}">
      <dgm:prSet phldrT="[Testo]"/>
      <dgm:spPr/>
      <dgm:t>
        <a:bodyPr/>
        <a:lstStyle/>
        <a:p>
          <a:r>
            <a:rPr lang="it-IT" dirty="0"/>
            <a:t>Teatro polacco (30 div.)</a:t>
          </a:r>
        </a:p>
      </dgm:t>
    </dgm:pt>
    <dgm:pt modelId="{777C443E-A6C6-4BE5-BAE2-C2E971EFBB7C}" type="parTrans" cxnId="{17F4160C-F45C-4F76-8A38-4788B1A368F2}">
      <dgm:prSet/>
      <dgm:spPr/>
      <dgm:t>
        <a:bodyPr/>
        <a:lstStyle/>
        <a:p>
          <a:endParaRPr lang="it-IT"/>
        </a:p>
      </dgm:t>
    </dgm:pt>
    <dgm:pt modelId="{E0DC51F4-4DDE-491A-91E9-536222E1D170}" type="sibTrans" cxnId="{17F4160C-F45C-4F76-8A38-4788B1A368F2}">
      <dgm:prSet/>
      <dgm:spPr/>
      <dgm:t>
        <a:bodyPr/>
        <a:lstStyle/>
        <a:p>
          <a:endParaRPr lang="it-IT"/>
        </a:p>
      </dgm:t>
    </dgm:pt>
    <dgm:pt modelId="{4DE401FF-117E-4ACE-A7D3-556320654082}">
      <dgm:prSet/>
      <dgm:spPr/>
      <dgm:t>
        <a:bodyPr/>
        <a:lstStyle/>
        <a:p>
          <a:r>
            <a:rPr lang="it-IT" dirty="0" err="1"/>
            <a:t>Staffel</a:t>
          </a:r>
          <a:r>
            <a:rPr lang="it-IT" dirty="0"/>
            <a:t> B</a:t>
          </a:r>
        </a:p>
      </dgm:t>
    </dgm:pt>
    <dgm:pt modelId="{4B2B7FD4-B16F-429F-B308-51E23BD3E2E7}" type="parTrans" cxnId="{33AA7DE4-0FFF-48DB-9794-1AB26FF94A72}">
      <dgm:prSet/>
      <dgm:spPr/>
    </dgm:pt>
    <dgm:pt modelId="{349B72EE-0E86-418E-AF46-712403ADD90E}" type="sibTrans" cxnId="{33AA7DE4-0FFF-48DB-9794-1AB26FF94A72}">
      <dgm:prSet/>
      <dgm:spPr/>
    </dgm:pt>
    <dgm:pt modelId="{3CB20FE3-C512-404C-896A-BCFD83007DC5}">
      <dgm:prSet/>
      <dgm:spPr/>
      <dgm:t>
        <a:bodyPr/>
        <a:lstStyle/>
        <a:p>
          <a:r>
            <a:rPr lang="it-IT" dirty="0"/>
            <a:t>12 divisioni di rinforzo sull’uno o l’altro fronte</a:t>
          </a:r>
        </a:p>
      </dgm:t>
    </dgm:pt>
    <dgm:pt modelId="{950A3202-F4CD-4728-B8F8-12EAEE157376}" type="parTrans" cxnId="{629D5FFE-25CE-4CDE-ABA4-BD9FF88B58D2}">
      <dgm:prSet/>
      <dgm:spPr/>
    </dgm:pt>
    <dgm:pt modelId="{A55D2AD3-BC3F-4DDB-B43F-0A0AA5131496}" type="sibTrans" cxnId="{629D5FFE-25CE-4CDE-ABA4-BD9FF88B58D2}">
      <dgm:prSet/>
      <dgm:spPr/>
    </dgm:pt>
    <dgm:pt modelId="{2C7BD1E6-98F3-410D-8401-C17D18A86C30}" type="pres">
      <dgm:prSet presAssocID="{9907ECBE-ECDF-4B0D-919C-1A7E687B2142}" presName="Name0" presStyleCnt="0">
        <dgm:presLayoutVars>
          <dgm:dir/>
          <dgm:animLvl val="lvl"/>
          <dgm:resizeHandles val="exact"/>
        </dgm:presLayoutVars>
      </dgm:prSet>
      <dgm:spPr/>
    </dgm:pt>
    <dgm:pt modelId="{CE9DEF33-EA69-4387-B25D-7F197BCD570C}" type="pres">
      <dgm:prSet presAssocID="{4C5956E7-1063-491E-B8C1-D2FD4C73CBF3}" presName="composite" presStyleCnt="0"/>
      <dgm:spPr/>
    </dgm:pt>
    <dgm:pt modelId="{C7B82006-3D06-4EAD-A58B-A53E7C2D2C94}" type="pres">
      <dgm:prSet presAssocID="{4C5956E7-1063-491E-B8C1-D2FD4C73CBF3}" presName="parTx" presStyleLbl="alignNode1" presStyleIdx="0" presStyleCnt="4">
        <dgm:presLayoutVars>
          <dgm:chMax val="0"/>
          <dgm:chPref val="0"/>
          <dgm:bulletEnabled val="1"/>
        </dgm:presLayoutVars>
      </dgm:prSet>
      <dgm:spPr/>
    </dgm:pt>
    <dgm:pt modelId="{4FDBF16C-3617-48B3-B58D-21F43A1D3226}" type="pres">
      <dgm:prSet presAssocID="{4C5956E7-1063-491E-B8C1-D2FD4C73CBF3}" presName="desTx" presStyleLbl="alignAccFollowNode1" presStyleIdx="0" presStyleCnt="4">
        <dgm:presLayoutVars>
          <dgm:bulletEnabled val="1"/>
        </dgm:presLayoutVars>
      </dgm:prSet>
      <dgm:spPr/>
    </dgm:pt>
    <dgm:pt modelId="{3992DB6D-C399-4BE8-A16F-610BEB7C003F}" type="pres">
      <dgm:prSet presAssocID="{C6F188E6-D164-44B4-85A6-F1CD396F59ED}" presName="space" presStyleCnt="0"/>
      <dgm:spPr/>
    </dgm:pt>
    <dgm:pt modelId="{2DDDFC1C-E608-49FF-B457-470650E679D1}" type="pres">
      <dgm:prSet presAssocID="{EB5C412F-2499-49AE-9822-E16DF3398AD9}" presName="composite" presStyleCnt="0"/>
      <dgm:spPr/>
    </dgm:pt>
    <dgm:pt modelId="{3A9CB181-DEE3-4A16-99EA-EF5FB4CCAF79}" type="pres">
      <dgm:prSet presAssocID="{EB5C412F-2499-49AE-9822-E16DF3398AD9}" presName="parTx" presStyleLbl="alignNode1" presStyleIdx="1" presStyleCnt="4">
        <dgm:presLayoutVars>
          <dgm:chMax val="0"/>
          <dgm:chPref val="0"/>
          <dgm:bulletEnabled val="1"/>
        </dgm:presLayoutVars>
      </dgm:prSet>
      <dgm:spPr/>
    </dgm:pt>
    <dgm:pt modelId="{7C710B48-2CE6-434D-A7B3-63A65A485AD6}" type="pres">
      <dgm:prSet presAssocID="{EB5C412F-2499-49AE-9822-E16DF3398AD9}" presName="desTx" presStyleLbl="alignAccFollowNode1" presStyleIdx="1" presStyleCnt="4">
        <dgm:presLayoutVars>
          <dgm:bulletEnabled val="1"/>
        </dgm:presLayoutVars>
      </dgm:prSet>
      <dgm:spPr/>
    </dgm:pt>
    <dgm:pt modelId="{6F9EACC0-7025-4490-9721-8DFA0080E863}" type="pres">
      <dgm:prSet presAssocID="{0D988B1C-3714-481E-878D-D2115F94792D}" presName="space" presStyleCnt="0"/>
      <dgm:spPr/>
    </dgm:pt>
    <dgm:pt modelId="{EA06BA47-D271-4D51-BCF5-9011274B627C}" type="pres">
      <dgm:prSet presAssocID="{E20D9CEA-CA91-42D4-B2B8-938A253E7904}" presName="composite" presStyleCnt="0"/>
      <dgm:spPr/>
    </dgm:pt>
    <dgm:pt modelId="{91C631F9-DE4B-4CA2-8024-BF55F6989FC1}" type="pres">
      <dgm:prSet presAssocID="{E20D9CEA-CA91-42D4-B2B8-938A253E7904}" presName="parTx" presStyleLbl="alignNode1" presStyleIdx="2" presStyleCnt="4">
        <dgm:presLayoutVars>
          <dgm:chMax val="0"/>
          <dgm:chPref val="0"/>
          <dgm:bulletEnabled val="1"/>
        </dgm:presLayoutVars>
      </dgm:prSet>
      <dgm:spPr/>
    </dgm:pt>
    <dgm:pt modelId="{F9588F19-BB19-4E9D-81EC-560C8D47D336}" type="pres">
      <dgm:prSet presAssocID="{E20D9CEA-CA91-42D4-B2B8-938A253E7904}" presName="desTx" presStyleLbl="alignAccFollowNode1" presStyleIdx="2" presStyleCnt="4" custLinFactNeighborX="-1003" custLinFactNeighborY="-787">
        <dgm:presLayoutVars>
          <dgm:bulletEnabled val="1"/>
        </dgm:presLayoutVars>
      </dgm:prSet>
      <dgm:spPr/>
    </dgm:pt>
    <dgm:pt modelId="{456D3751-180D-4482-A1EE-5997A4FFFD47}" type="pres">
      <dgm:prSet presAssocID="{FFA8D012-0748-4225-B1DF-3B572F9B17C1}" presName="space" presStyleCnt="0"/>
      <dgm:spPr/>
    </dgm:pt>
    <dgm:pt modelId="{D25BA213-9DF9-4CD4-AEC7-9BD69831F65A}" type="pres">
      <dgm:prSet presAssocID="{4DE401FF-117E-4ACE-A7D3-556320654082}" presName="composite" presStyleCnt="0"/>
      <dgm:spPr/>
    </dgm:pt>
    <dgm:pt modelId="{0259FB4A-4F17-4599-968A-F1A6A5066575}" type="pres">
      <dgm:prSet presAssocID="{4DE401FF-117E-4ACE-A7D3-556320654082}" presName="parTx" presStyleLbl="alignNode1" presStyleIdx="3" presStyleCnt="4">
        <dgm:presLayoutVars>
          <dgm:chMax val="0"/>
          <dgm:chPref val="0"/>
          <dgm:bulletEnabled val="1"/>
        </dgm:presLayoutVars>
      </dgm:prSet>
      <dgm:spPr/>
    </dgm:pt>
    <dgm:pt modelId="{91085463-FD22-4873-A1A9-E0DF1114ADE7}" type="pres">
      <dgm:prSet presAssocID="{4DE401FF-117E-4ACE-A7D3-556320654082}" presName="desTx" presStyleLbl="alignAccFollowNode1" presStyleIdx="3" presStyleCnt="4" custLinFactNeighborX="166">
        <dgm:presLayoutVars>
          <dgm:bulletEnabled val="1"/>
        </dgm:presLayoutVars>
      </dgm:prSet>
      <dgm:spPr/>
    </dgm:pt>
  </dgm:ptLst>
  <dgm:cxnLst>
    <dgm:cxn modelId="{7C5BCE08-F72B-4185-8A5A-DA0CA3DEAD28}" type="presOf" srcId="{4C5956E7-1063-491E-B8C1-D2FD4C73CBF3}" destId="{C7B82006-3D06-4EAD-A58B-A53E7C2D2C94}" srcOrd="0" destOrd="0" presId="urn:microsoft.com/office/officeart/2005/8/layout/hList1"/>
    <dgm:cxn modelId="{12A8F40B-2873-477B-88C1-633FA8726CFC}" srcId="{9907ECBE-ECDF-4B0D-919C-1A7E687B2142}" destId="{E20D9CEA-CA91-42D4-B2B8-938A253E7904}" srcOrd="2" destOrd="0" parTransId="{98BE8255-2C36-438C-BD4B-11B86A954858}" sibTransId="{FFA8D012-0748-4225-B1DF-3B572F9B17C1}"/>
    <dgm:cxn modelId="{17F4160C-F45C-4F76-8A38-4788B1A368F2}" srcId="{E20D9CEA-CA91-42D4-B2B8-938A253E7904}" destId="{8E1ED330-43D3-448B-AD0C-101C4F349CB7}" srcOrd="0" destOrd="0" parTransId="{777C443E-A6C6-4BE5-BAE2-C2E971EFBB7C}" sibTransId="{E0DC51F4-4DDE-491A-91E9-536222E1D170}"/>
    <dgm:cxn modelId="{495CFB0C-45D4-4B2F-B046-67FA644D9F0D}" type="presOf" srcId="{8E1ED330-43D3-448B-AD0C-101C4F349CB7}" destId="{F9588F19-BB19-4E9D-81EC-560C8D47D336}" srcOrd="0" destOrd="0" presId="urn:microsoft.com/office/officeart/2005/8/layout/hList1"/>
    <dgm:cxn modelId="{6E955429-3F00-4A3A-969F-6B595C7A863F}" type="presOf" srcId="{9907ECBE-ECDF-4B0D-919C-1A7E687B2142}" destId="{2C7BD1E6-98F3-410D-8401-C17D18A86C30}" srcOrd="0" destOrd="0" presId="urn:microsoft.com/office/officeart/2005/8/layout/hList1"/>
    <dgm:cxn modelId="{7202E22D-ECDE-489F-BA6F-0A60B3BC8140}" type="presOf" srcId="{EB5C412F-2499-49AE-9822-E16DF3398AD9}" destId="{3A9CB181-DEE3-4A16-99EA-EF5FB4CCAF79}" srcOrd="0" destOrd="0" presId="urn:microsoft.com/office/officeart/2005/8/layout/hList1"/>
    <dgm:cxn modelId="{FFBAC82E-4967-4FE9-B784-43E3EE8B2FF6}" srcId="{9907ECBE-ECDF-4B0D-919C-1A7E687B2142}" destId="{4C5956E7-1063-491E-B8C1-D2FD4C73CBF3}" srcOrd="0" destOrd="0" parTransId="{D4FDA56B-4832-41C3-82E1-F3E091932942}" sibTransId="{C6F188E6-D164-44B4-85A6-F1CD396F59ED}"/>
    <dgm:cxn modelId="{AB87A242-6451-44B6-AA40-DBCB8C080683}" srcId="{4C5956E7-1063-491E-B8C1-D2FD4C73CBF3}" destId="{E1D65D36-4A71-4354-B39C-AA632D302B58}" srcOrd="0" destOrd="0" parTransId="{3C89B846-E9E4-4DA5-AC21-F17BB8C9B1A5}" sibTransId="{3F1C6DD3-0D1E-4613-9FC4-EA79D163495E}"/>
    <dgm:cxn modelId="{F6F16978-E23C-4AF1-B6AE-15AC0B17D39D}" srcId="{EB5C412F-2499-49AE-9822-E16DF3398AD9}" destId="{8ED5F7FA-C5B5-420F-A974-378222BA369F}" srcOrd="0" destOrd="0" parTransId="{A250951C-72CD-4552-BDCC-B5D70D53A18A}" sibTransId="{DA3FF576-0C0D-4EA4-80E6-E74AA18F35FA}"/>
    <dgm:cxn modelId="{30366F9C-017D-4344-8516-49C821F39E70}" type="presOf" srcId="{3CB20FE3-C512-404C-896A-BCFD83007DC5}" destId="{91085463-FD22-4873-A1A9-E0DF1114ADE7}" srcOrd="0" destOrd="0" presId="urn:microsoft.com/office/officeart/2005/8/layout/hList1"/>
    <dgm:cxn modelId="{F459EBBD-2C2D-43A1-8AFD-6A59BBAD669E}" srcId="{9907ECBE-ECDF-4B0D-919C-1A7E687B2142}" destId="{EB5C412F-2499-49AE-9822-E16DF3398AD9}" srcOrd="1" destOrd="0" parTransId="{1CC5F542-D694-44BB-8B02-94FB74BC595B}" sibTransId="{0D988B1C-3714-481E-878D-D2115F94792D}"/>
    <dgm:cxn modelId="{1AF301C1-33ED-4374-BB12-15C43DAB5A74}" type="presOf" srcId="{E20D9CEA-CA91-42D4-B2B8-938A253E7904}" destId="{91C631F9-DE4B-4CA2-8024-BF55F6989FC1}" srcOrd="0" destOrd="0" presId="urn:microsoft.com/office/officeart/2005/8/layout/hList1"/>
    <dgm:cxn modelId="{5E4E3DE0-CF0D-4198-B3B8-FDBC83DF3CB7}" type="presOf" srcId="{E1D65D36-4A71-4354-B39C-AA632D302B58}" destId="{4FDBF16C-3617-48B3-B58D-21F43A1D3226}" srcOrd="0" destOrd="0" presId="urn:microsoft.com/office/officeart/2005/8/layout/hList1"/>
    <dgm:cxn modelId="{880158E3-ED6D-4608-B7DF-6D20CF4A9595}" type="presOf" srcId="{8ED5F7FA-C5B5-420F-A974-378222BA369F}" destId="{7C710B48-2CE6-434D-A7B3-63A65A485AD6}" srcOrd="0" destOrd="0" presId="urn:microsoft.com/office/officeart/2005/8/layout/hList1"/>
    <dgm:cxn modelId="{33AA7DE4-0FFF-48DB-9794-1AB26FF94A72}" srcId="{9907ECBE-ECDF-4B0D-919C-1A7E687B2142}" destId="{4DE401FF-117E-4ACE-A7D3-556320654082}" srcOrd="3" destOrd="0" parTransId="{4B2B7FD4-B16F-429F-B308-51E23BD3E2E7}" sibTransId="{349B72EE-0E86-418E-AF46-712403ADD90E}"/>
    <dgm:cxn modelId="{E1F90AF8-AC7A-4F8C-B308-951D0DF62230}" type="presOf" srcId="{4DE401FF-117E-4ACE-A7D3-556320654082}" destId="{0259FB4A-4F17-4599-968A-F1A6A5066575}" srcOrd="0" destOrd="0" presId="urn:microsoft.com/office/officeart/2005/8/layout/hList1"/>
    <dgm:cxn modelId="{629D5FFE-25CE-4CDE-ABA4-BD9FF88B58D2}" srcId="{4DE401FF-117E-4ACE-A7D3-556320654082}" destId="{3CB20FE3-C512-404C-896A-BCFD83007DC5}" srcOrd="0" destOrd="0" parTransId="{950A3202-F4CD-4728-B8F8-12EAEE157376}" sibTransId="{A55D2AD3-BC3F-4DDB-B43F-0A0AA5131496}"/>
    <dgm:cxn modelId="{E27486B3-0C10-435B-A29F-51A21F31A50C}" type="presParOf" srcId="{2C7BD1E6-98F3-410D-8401-C17D18A86C30}" destId="{CE9DEF33-EA69-4387-B25D-7F197BCD570C}" srcOrd="0" destOrd="0" presId="urn:microsoft.com/office/officeart/2005/8/layout/hList1"/>
    <dgm:cxn modelId="{974631DC-7F7C-463E-BBED-672FD81941C8}" type="presParOf" srcId="{CE9DEF33-EA69-4387-B25D-7F197BCD570C}" destId="{C7B82006-3D06-4EAD-A58B-A53E7C2D2C94}" srcOrd="0" destOrd="0" presId="urn:microsoft.com/office/officeart/2005/8/layout/hList1"/>
    <dgm:cxn modelId="{33C97D10-6135-45AD-818B-CBC39D2E6858}" type="presParOf" srcId="{CE9DEF33-EA69-4387-B25D-7F197BCD570C}" destId="{4FDBF16C-3617-48B3-B58D-21F43A1D3226}" srcOrd="1" destOrd="0" presId="urn:microsoft.com/office/officeart/2005/8/layout/hList1"/>
    <dgm:cxn modelId="{4DBC89F3-41CC-46B9-9452-E561610E8E62}" type="presParOf" srcId="{2C7BD1E6-98F3-410D-8401-C17D18A86C30}" destId="{3992DB6D-C399-4BE8-A16F-610BEB7C003F}" srcOrd="1" destOrd="0" presId="urn:microsoft.com/office/officeart/2005/8/layout/hList1"/>
    <dgm:cxn modelId="{E6945B77-B878-4E8E-8F33-44C8DE902954}" type="presParOf" srcId="{2C7BD1E6-98F3-410D-8401-C17D18A86C30}" destId="{2DDDFC1C-E608-49FF-B457-470650E679D1}" srcOrd="2" destOrd="0" presId="urn:microsoft.com/office/officeart/2005/8/layout/hList1"/>
    <dgm:cxn modelId="{FA74D5AB-79A3-4269-AC81-3F7514F18C3B}" type="presParOf" srcId="{2DDDFC1C-E608-49FF-B457-470650E679D1}" destId="{3A9CB181-DEE3-4A16-99EA-EF5FB4CCAF79}" srcOrd="0" destOrd="0" presId="urn:microsoft.com/office/officeart/2005/8/layout/hList1"/>
    <dgm:cxn modelId="{EF3BF1EB-AA8B-40AB-8968-96ED5E7D1A37}" type="presParOf" srcId="{2DDDFC1C-E608-49FF-B457-470650E679D1}" destId="{7C710B48-2CE6-434D-A7B3-63A65A485AD6}" srcOrd="1" destOrd="0" presId="urn:microsoft.com/office/officeart/2005/8/layout/hList1"/>
    <dgm:cxn modelId="{518167EC-B89D-4902-9926-CEDD89599480}" type="presParOf" srcId="{2C7BD1E6-98F3-410D-8401-C17D18A86C30}" destId="{6F9EACC0-7025-4490-9721-8DFA0080E863}" srcOrd="3" destOrd="0" presId="urn:microsoft.com/office/officeart/2005/8/layout/hList1"/>
    <dgm:cxn modelId="{5AA3D6C4-13C5-4C89-8D59-8AB5079ECF24}" type="presParOf" srcId="{2C7BD1E6-98F3-410D-8401-C17D18A86C30}" destId="{EA06BA47-D271-4D51-BCF5-9011274B627C}" srcOrd="4" destOrd="0" presId="urn:microsoft.com/office/officeart/2005/8/layout/hList1"/>
    <dgm:cxn modelId="{B68A3C4D-72C0-4DC3-BD95-0B353C1A76A5}" type="presParOf" srcId="{EA06BA47-D271-4D51-BCF5-9011274B627C}" destId="{91C631F9-DE4B-4CA2-8024-BF55F6989FC1}" srcOrd="0" destOrd="0" presId="urn:microsoft.com/office/officeart/2005/8/layout/hList1"/>
    <dgm:cxn modelId="{68B90D67-A3D1-4064-9EDF-041E9C02E708}" type="presParOf" srcId="{EA06BA47-D271-4D51-BCF5-9011274B627C}" destId="{F9588F19-BB19-4E9D-81EC-560C8D47D336}" srcOrd="1" destOrd="0" presId="urn:microsoft.com/office/officeart/2005/8/layout/hList1"/>
    <dgm:cxn modelId="{131918CF-CE58-40CA-9EEF-22D894136CC8}" type="presParOf" srcId="{2C7BD1E6-98F3-410D-8401-C17D18A86C30}" destId="{456D3751-180D-4482-A1EE-5997A4FFFD47}" srcOrd="5" destOrd="0" presId="urn:microsoft.com/office/officeart/2005/8/layout/hList1"/>
    <dgm:cxn modelId="{2EFF41C7-5584-4678-8715-ABEFFE7F2685}" type="presParOf" srcId="{2C7BD1E6-98F3-410D-8401-C17D18A86C30}" destId="{D25BA213-9DF9-4CD4-AEC7-9BD69831F65A}" srcOrd="6" destOrd="0" presId="urn:microsoft.com/office/officeart/2005/8/layout/hList1"/>
    <dgm:cxn modelId="{46BBC6BD-0511-4C75-9284-24836B754F9E}" type="presParOf" srcId="{D25BA213-9DF9-4CD4-AEC7-9BD69831F65A}" destId="{0259FB4A-4F17-4599-968A-F1A6A5066575}" srcOrd="0" destOrd="0" presId="urn:microsoft.com/office/officeart/2005/8/layout/hList1"/>
    <dgm:cxn modelId="{3E26A9D6-3EAF-4277-86FE-17614C333FDA}" type="presParOf" srcId="{D25BA213-9DF9-4CD4-AEC7-9BD69831F65A}" destId="{91085463-FD22-4873-A1A9-E0DF1114AD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25FC-92A3-4BE8-A071-F85CEAB53AD5}">
      <dsp:nvSpPr>
        <dsp:cNvPr id="0" name=""/>
        <dsp:cNvSpPr/>
      </dsp:nvSpPr>
      <dsp:spPr>
        <a:xfrm>
          <a:off x="7233" y="1614418"/>
          <a:ext cx="2161877" cy="1297126"/>
        </a:xfrm>
        <a:prstGeom prst="roundRect">
          <a:avLst>
            <a:gd name="adj" fmla="val 10000"/>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Germania</a:t>
          </a:r>
        </a:p>
      </dsp:txBody>
      <dsp:txXfrm>
        <a:off x="45225" y="1652410"/>
        <a:ext cx="2085893" cy="1221142"/>
      </dsp:txXfrm>
    </dsp:sp>
    <dsp:sp modelId="{477474BB-C8B5-49E2-98D5-7D017875D86F}">
      <dsp:nvSpPr>
        <dsp:cNvPr id="0" name=""/>
        <dsp:cNvSpPr/>
      </dsp:nvSpPr>
      <dsp:spPr>
        <a:xfrm>
          <a:off x="2385298" y="1994908"/>
          <a:ext cx="458317" cy="536145"/>
        </a:xfrm>
        <a:prstGeom prst="rightArrow">
          <a:avLst>
            <a:gd name="adj1" fmla="val 60000"/>
            <a:gd name="adj2" fmla="val 50000"/>
          </a:avLst>
        </a:prstGeom>
        <a:gradFill rotWithShape="0">
          <a:gsLst>
            <a:gs pos="0">
              <a:schemeClr val="accent3">
                <a:shade val="90000"/>
                <a:hueOff val="0"/>
                <a:satOff val="0"/>
                <a:lumOff val="0"/>
                <a:alphaOff val="0"/>
                <a:tint val="50000"/>
                <a:satMod val="300000"/>
              </a:schemeClr>
            </a:gs>
            <a:gs pos="35000">
              <a:schemeClr val="accent3">
                <a:shade val="90000"/>
                <a:hueOff val="0"/>
                <a:satOff val="0"/>
                <a:lumOff val="0"/>
                <a:alphaOff val="0"/>
                <a:tint val="37000"/>
                <a:satMod val="300000"/>
              </a:schemeClr>
            </a:gs>
            <a:gs pos="100000">
              <a:schemeClr val="accent3">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it-IT" sz="1900" kern="1200"/>
        </a:p>
      </dsp:txBody>
      <dsp:txXfrm>
        <a:off x="2385298" y="2102137"/>
        <a:ext cx="320822" cy="321687"/>
      </dsp:txXfrm>
    </dsp:sp>
    <dsp:sp modelId="{8119A679-0B5C-460D-9DB6-848D694C5365}">
      <dsp:nvSpPr>
        <dsp:cNvPr id="0" name=""/>
        <dsp:cNvSpPr/>
      </dsp:nvSpPr>
      <dsp:spPr>
        <a:xfrm>
          <a:off x="3033861" y="1614418"/>
          <a:ext cx="2161877" cy="1297126"/>
        </a:xfrm>
        <a:prstGeom prst="roundRect">
          <a:avLst>
            <a:gd name="adj" fmla="val 10000"/>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Raggiungere la sicurezza sui mari</a:t>
          </a:r>
        </a:p>
      </dsp:txBody>
      <dsp:txXfrm>
        <a:off x="3071853" y="1652410"/>
        <a:ext cx="2085893" cy="1221142"/>
      </dsp:txXfrm>
    </dsp:sp>
    <dsp:sp modelId="{0D2AFE1C-32E2-4606-BB81-D2BA4C73C813}">
      <dsp:nvSpPr>
        <dsp:cNvPr id="0" name=""/>
        <dsp:cNvSpPr/>
      </dsp:nvSpPr>
      <dsp:spPr>
        <a:xfrm>
          <a:off x="5411926" y="1994908"/>
          <a:ext cx="458317" cy="536145"/>
        </a:xfrm>
        <a:prstGeom prst="rightArrow">
          <a:avLst>
            <a:gd name="adj1" fmla="val 60000"/>
            <a:gd name="adj2" fmla="val 50000"/>
          </a:avLst>
        </a:prstGeom>
        <a:gradFill rotWithShape="0">
          <a:gsLst>
            <a:gs pos="0">
              <a:schemeClr val="accent3">
                <a:shade val="90000"/>
                <a:hueOff val="280340"/>
                <a:satOff val="-6007"/>
                <a:lumOff val="30812"/>
                <a:alphaOff val="0"/>
                <a:tint val="50000"/>
                <a:satMod val="300000"/>
              </a:schemeClr>
            </a:gs>
            <a:gs pos="35000">
              <a:schemeClr val="accent3">
                <a:shade val="90000"/>
                <a:hueOff val="280340"/>
                <a:satOff val="-6007"/>
                <a:lumOff val="30812"/>
                <a:alphaOff val="0"/>
                <a:tint val="37000"/>
                <a:satMod val="300000"/>
              </a:schemeClr>
            </a:gs>
            <a:gs pos="100000">
              <a:schemeClr val="accent3">
                <a:shade val="90000"/>
                <a:hueOff val="280340"/>
                <a:satOff val="-6007"/>
                <a:lumOff val="308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it-IT" sz="1900" kern="1200"/>
        </a:p>
      </dsp:txBody>
      <dsp:txXfrm>
        <a:off x="5411926" y="2102137"/>
        <a:ext cx="320822" cy="321687"/>
      </dsp:txXfrm>
    </dsp:sp>
    <dsp:sp modelId="{C5C66F28-37A2-4253-8193-104191C78E0C}">
      <dsp:nvSpPr>
        <dsp:cNvPr id="0" name=""/>
        <dsp:cNvSpPr/>
      </dsp:nvSpPr>
      <dsp:spPr>
        <a:xfrm>
          <a:off x="6060489" y="1614418"/>
          <a:ext cx="2161877" cy="1297126"/>
        </a:xfrm>
        <a:prstGeom prst="roundRect">
          <a:avLst>
            <a:gd name="adj" fmla="val 10000"/>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Abbattere la Francia</a:t>
          </a:r>
        </a:p>
      </dsp:txBody>
      <dsp:txXfrm>
        <a:off x="6098481" y="1652410"/>
        <a:ext cx="2085893" cy="1221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03612-AA86-4EFB-9EBD-6AE320CF33A2}">
      <dsp:nvSpPr>
        <dsp:cNvPr id="0" name=""/>
        <dsp:cNvSpPr/>
      </dsp:nvSpPr>
      <dsp:spPr>
        <a:xfrm>
          <a:off x="38" y="1492"/>
          <a:ext cx="3685337" cy="6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kern="1200" dirty="0"/>
            <a:t>Esercito di mestiere</a:t>
          </a:r>
        </a:p>
      </dsp:txBody>
      <dsp:txXfrm>
        <a:off x="38" y="1492"/>
        <a:ext cx="3685337" cy="691200"/>
      </dsp:txXfrm>
    </dsp:sp>
    <dsp:sp modelId="{B2CC37FD-6640-4FB0-946F-4D172E8E72BF}">
      <dsp:nvSpPr>
        <dsp:cNvPr id="0" name=""/>
        <dsp:cNvSpPr/>
      </dsp:nvSpPr>
      <dsp:spPr>
        <a:xfrm>
          <a:off x="38" y="692692"/>
          <a:ext cx="3685337" cy="2569319"/>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CB046-02CB-4D27-B364-7A922B8B7F1C}">
      <dsp:nvSpPr>
        <dsp:cNvPr id="0" name=""/>
        <dsp:cNvSpPr/>
      </dsp:nvSpPr>
      <dsp:spPr>
        <a:xfrm>
          <a:off x="4201323" y="1492"/>
          <a:ext cx="3685337" cy="6912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kern="1200" dirty="0"/>
            <a:t>Invio di 6 div. in continente</a:t>
          </a:r>
        </a:p>
      </dsp:txBody>
      <dsp:txXfrm>
        <a:off x="4201323" y="1492"/>
        <a:ext cx="3685337" cy="691200"/>
      </dsp:txXfrm>
    </dsp:sp>
    <dsp:sp modelId="{7E7A449A-01FF-4509-972A-FC0A799082EE}">
      <dsp:nvSpPr>
        <dsp:cNvPr id="0" name=""/>
        <dsp:cNvSpPr/>
      </dsp:nvSpPr>
      <dsp:spPr>
        <a:xfrm>
          <a:off x="4201323" y="692692"/>
          <a:ext cx="3685337" cy="2569319"/>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a:t>«</a:t>
          </a:r>
          <a:r>
            <a:rPr lang="it-IT" sz="2400" kern="1200" dirty="0">
              <a:latin typeface="Arial" pitchFamily="34" charset="0"/>
              <a:cs typeface="Arial" pitchFamily="34" charset="0"/>
            </a:rPr>
            <a:t>Maggiori saranno le forze che la Germania dovrà allontanare dal punto decisivo meglio sarà per la Francia e per noi» (Sir. H. Wilson) </a:t>
          </a:r>
          <a:r>
            <a:rPr lang="it-IT" sz="2400" kern="1200" dirty="0"/>
            <a:t>Maggiori </a:t>
          </a:r>
        </a:p>
      </dsp:txBody>
      <dsp:txXfrm>
        <a:off x="4201323" y="692692"/>
        <a:ext cx="3685337" cy="25693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D91EF-6896-457E-A7CC-14FD9B8E0316}">
      <dsp:nvSpPr>
        <dsp:cNvPr id="0" name=""/>
        <dsp:cNvSpPr/>
      </dsp:nvSpPr>
      <dsp:spPr>
        <a:xfrm>
          <a:off x="0" y="37044"/>
          <a:ext cx="7886700" cy="1267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it-IT" sz="4400" kern="1200" dirty="0"/>
            <a:t>Al fianco della Germania</a:t>
          </a:r>
        </a:p>
      </dsp:txBody>
      <dsp:txXfrm>
        <a:off x="0" y="37044"/>
        <a:ext cx="7886700" cy="1267200"/>
      </dsp:txXfrm>
    </dsp:sp>
    <dsp:sp modelId="{7CC2A946-60B4-40CF-BB56-7190635D3F17}">
      <dsp:nvSpPr>
        <dsp:cNvPr id="0" name=""/>
        <dsp:cNvSpPr/>
      </dsp:nvSpPr>
      <dsp:spPr>
        <a:xfrm>
          <a:off x="0" y="1299112"/>
          <a:ext cx="7886700" cy="193248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it-IT" sz="4400" kern="1200" dirty="0"/>
            <a:t>Invio di 5 corpi d’armata e 2 divisioni di cavalleria sul Reno</a:t>
          </a:r>
        </a:p>
      </dsp:txBody>
      <dsp:txXfrm>
        <a:off x="0" y="1299112"/>
        <a:ext cx="7886700" cy="193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78DB6-92BD-4FEA-95FD-73E2241A66BC}">
      <dsp:nvSpPr>
        <dsp:cNvPr id="0" name=""/>
        <dsp:cNvSpPr/>
      </dsp:nvSpPr>
      <dsp:spPr>
        <a:xfrm>
          <a:off x="7233" y="1614418"/>
          <a:ext cx="2161877" cy="1297126"/>
        </a:xfrm>
        <a:prstGeom prst="roundRect">
          <a:avLst>
            <a:gd name="adj" fmla="val 10000"/>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Austria Ungheria </a:t>
          </a:r>
        </a:p>
      </dsp:txBody>
      <dsp:txXfrm>
        <a:off x="45225" y="1652410"/>
        <a:ext cx="2085893" cy="1221142"/>
      </dsp:txXfrm>
    </dsp:sp>
    <dsp:sp modelId="{42391244-F2EA-4605-9B03-D46CD23D6382}">
      <dsp:nvSpPr>
        <dsp:cNvPr id="0" name=""/>
        <dsp:cNvSpPr/>
      </dsp:nvSpPr>
      <dsp:spPr>
        <a:xfrm>
          <a:off x="2385298" y="1994908"/>
          <a:ext cx="458317" cy="536145"/>
        </a:xfrm>
        <a:prstGeom prst="rightArrow">
          <a:avLst>
            <a:gd name="adj1" fmla="val 60000"/>
            <a:gd name="adj2" fmla="val 50000"/>
          </a:avLst>
        </a:prstGeom>
        <a:gradFill rotWithShape="0">
          <a:gsLst>
            <a:gs pos="0">
              <a:schemeClr val="accent3">
                <a:shade val="90000"/>
                <a:hueOff val="0"/>
                <a:satOff val="0"/>
                <a:lumOff val="0"/>
                <a:alphaOff val="0"/>
                <a:tint val="50000"/>
                <a:satMod val="300000"/>
              </a:schemeClr>
            </a:gs>
            <a:gs pos="35000">
              <a:schemeClr val="accent3">
                <a:shade val="90000"/>
                <a:hueOff val="0"/>
                <a:satOff val="0"/>
                <a:lumOff val="0"/>
                <a:alphaOff val="0"/>
                <a:tint val="37000"/>
                <a:satMod val="300000"/>
              </a:schemeClr>
            </a:gs>
            <a:gs pos="100000">
              <a:schemeClr val="accent3">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it-IT" sz="1900" kern="1200"/>
        </a:p>
      </dsp:txBody>
      <dsp:txXfrm>
        <a:off x="2385298" y="2102137"/>
        <a:ext cx="320822" cy="321687"/>
      </dsp:txXfrm>
    </dsp:sp>
    <dsp:sp modelId="{B55D1679-67E2-48E3-97B4-ED7D96D2B5EA}">
      <dsp:nvSpPr>
        <dsp:cNvPr id="0" name=""/>
        <dsp:cNvSpPr/>
      </dsp:nvSpPr>
      <dsp:spPr>
        <a:xfrm>
          <a:off x="3033861" y="1614418"/>
          <a:ext cx="2161877" cy="1297126"/>
        </a:xfrm>
        <a:prstGeom prst="roundRect">
          <a:avLst>
            <a:gd name="adj" fmla="val 10000"/>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Vincere l’irredentismo italiano</a:t>
          </a:r>
        </a:p>
      </dsp:txBody>
      <dsp:txXfrm>
        <a:off x="3071853" y="1652410"/>
        <a:ext cx="2085893" cy="1221142"/>
      </dsp:txXfrm>
    </dsp:sp>
    <dsp:sp modelId="{6EBF57F8-58E2-46A0-B122-C2BAC70EBD64}">
      <dsp:nvSpPr>
        <dsp:cNvPr id="0" name=""/>
        <dsp:cNvSpPr/>
      </dsp:nvSpPr>
      <dsp:spPr>
        <a:xfrm>
          <a:off x="5411926" y="1994908"/>
          <a:ext cx="458317" cy="536145"/>
        </a:xfrm>
        <a:prstGeom prst="rightArrow">
          <a:avLst>
            <a:gd name="adj1" fmla="val 60000"/>
            <a:gd name="adj2" fmla="val 50000"/>
          </a:avLst>
        </a:prstGeom>
        <a:gradFill rotWithShape="0">
          <a:gsLst>
            <a:gs pos="0">
              <a:schemeClr val="accent3">
                <a:shade val="90000"/>
                <a:hueOff val="218894"/>
                <a:satOff val="-3532"/>
                <a:lumOff val="21821"/>
                <a:alphaOff val="0"/>
                <a:tint val="50000"/>
                <a:satMod val="300000"/>
              </a:schemeClr>
            </a:gs>
            <a:gs pos="35000">
              <a:schemeClr val="accent3">
                <a:shade val="90000"/>
                <a:hueOff val="218894"/>
                <a:satOff val="-3532"/>
                <a:lumOff val="21821"/>
                <a:alphaOff val="0"/>
                <a:tint val="37000"/>
                <a:satMod val="300000"/>
              </a:schemeClr>
            </a:gs>
            <a:gs pos="100000">
              <a:schemeClr val="accent3">
                <a:shade val="90000"/>
                <a:hueOff val="218894"/>
                <a:satOff val="-3532"/>
                <a:lumOff val="2182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it-IT" sz="1900" kern="1200"/>
        </a:p>
      </dsp:txBody>
      <dsp:txXfrm>
        <a:off x="5411926" y="2102137"/>
        <a:ext cx="320822" cy="321687"/>
      </dsp:txXfrm>
    </dsp:sp>
    <dsp:sp modelId="{C182DC60-BA46-4ACC-896A-B891CB80B0A8}">
      <dsp:nvSpPr>
        <dsp:cNvPr id="0" name=""/>
        <dsp:cNvSpPr/>
      </dsp:nvSpPr>
      <dsp:spPr>
        <a:xfrm>
          <a:off x="6060489" y="1614418"/>
          <a:ext cx="2161877" cy="1297126"/>
        </a:xfrm>
        <a:prstGeom prst="roundRect">
          <a:avLst>
            <a:gd name="adj" fmla="val 10000"/>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Vincere l’irredentismo balcanico</a:t>
          </a:r>
        </a:p>
      </dsp:txBody>
      <dsp:txXfrm>
        <a:off x="6098481" y="1652410"/>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7578-0EA5-49B9-A128-84BD022E7BE6}">
      <dsp:nvSpPr>
        <dsp:cNvPr id="0" name=""/>
        <dsp:cNvSpPr/>
      </dsp:nvSpPr>
      <dsp:spPr>
        <a:xfrm>
          <a:off x="0" y="124329"/>
          <a:ext cx="4885203" cy="182900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solidFill>
                <a:schemeClr val="tx1"/>
              </a:solidFill>
            </a:rPr>
            <a:t>Sindacalismo: socialismo e sindacato, rivoluzione sociale </a:t>
          </a:r>
        </a:p>
        <a:p>
          <a:pPr marL="0" lvl="0" indent="0" algn="l" defTabSz="1155700">
            <a:lnSpc>
              <a:spcPct val="90000"/>
            </a:lnSpc>
            <a:spcBef>
              <a:spcPct val="0"/>
            </a:spcBef>
            <a:spcAft>
              <a:spcPct val="35000"/>
            </a:spcAft>
            <a:buNone/>
          </a:pPr>
          <a:r>
            <a:rPr lang="it-IT" sz="2600" kern="1200" dirty="0">
              <a:solidFill>
                <a:schemeClr val="tx1"/>
              </a:solidFill>
            </a:rPr>
            <a:t>(J. Sorel)</a:t>
          </a:r>
          <a:endParaRPr lang="en-US" sz="2600" kern="1200" dirty="0">
            <a:solidFill>
              <a:schemeClr val="tx1"/>
            </a:solidFill>
          </a:endParaRPr>
        </a:p>
      </dsp:txBody>
      <dsp:txXfrm>
        <a:off x="89285" y="213614"/>
        <a:ext cx="4706633" cy="1650432"/>
      </dsp:txXfrm>
    </dsp:sp>
    <dsp:sp modelId="{898F1925-8EFF-4225-A950-28256382139C}">
      <dsp:nvSpPr>
        <dsp:cNvPr id="0" name=""/>
        <dsp:cNvSpPr/>
      </dsp:nvSpPr>
      <dsp:spPr>
        <a:xfrm>
          <a:off x="0" y="2028211"/>
          <a:ext cx="4885203" cy="182900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solidFill>
                <a:schemeClr val="tx1"/>
              </a:solidFill>
            </a:rPr>
            <a:t>Nazionalismo: lotta dell’esistenza delle nazioni, trionfo del più forte, lotta di classe trasportata alle nazioni </a:t>
          </a:r>
          <a:endParaRPr lang="en-US" sz="2600" kern="1200" dirty="0">
            <a:solidFill>
              <a:schemeClr val="tx1"/>
            </a:solidFill>
          </a:endParaRPr>
        </a:p>
      </dsp:txBody>
      <dsp:txXfrm>
        <a:off x="89285" y="2117496"/>
        <a:ext cx="4706633" cy="1650432"/>
      </dsp:txXfrm>
    </dsp:sp>
    <dsp:sp modelId="{DB8FD62D-92AE-478E-8A5A-ED4C4F9D4501}">
      <dsp:nvSpPr>
        <dsp:cNvPr id="0" name=""/>
        <dsp:cNvSpPr/>
      </dsp:nvSpPr>
      <dsp:spPr>
        <a:xfrm>
          <a:off x="0" y="3932094"/>
          <a:ext cx="4885203" cy="182900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it-IT" sz="2600" kern="1200" dirty="0">
              <a:solidFill>
                <a:schemeClr val="tx1"/>
              </a:solidFill>
            </a:rPr>
            <a:t>Rientro dei cattolici nella vita politica</a:t>
          </a:r>
          <a:endParaRPr lang="en-US" sz="2600" kern="1200" dirty="0">
            <a:solidFill>
              <a:schemeClr val="tx1"/>
            </a:solidFill>
          </a:endParaRPr>
        </a:p>
      </dsp:txBody>
      <dsp:txXfrm>
        <a:off x="89285" y="4021379"/>
        <a:ext cx="4706633" cy="165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C395-A1C6-49C9-B58C-127CDCAE0F49}">
      <dsp:nvSpPr>
        <dsp:cNvPr id="0" name=""/>
        <dsp:cNvSpPr/>
      </dsp:nvSpPr>
      <dsp:spPr>
        <a:xfrm>
          <a:off x="5783453" y="2985620"/>
          <a:ext cx="344011" cy="1054968"/>
        </a:xfrm>
        <a:custGeom>
          <a:avLst/>
          <a:gdLst/>
          <a:ahLst/>
          <a:cxnLst/>
          <a:rect l="0" t="0" r="0" b="0"/>
          <a:pathLst>
            <a:path>
              <a:moveTo>
                <a:pt x="0" y="0"/>
              </a:moveTo>
              <a:lnTo>
                <a:pt x="0" y="1054968"/>
              </a:lnTo>
              <a:lnTo>
                <a:pt x="344011" y="1054968"/>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092A3-EEA6-4964-855A-61BD217124DA}">
      <dsp:nvSpPr>
        <dsp:cNvPr id="0" name=""/>
        <dsp:cNvSpPr/>
      </dsp:nvSpPr>
      <dsp:spPr>
        <a:xfrm>
          <a:off x="3925791" y="1357299"/>
          <a:ext cx="2775025" cy="481615"/>
        </a:xfrm>
        <a:custGeom>
          <a:avLst/>
          <a:gdLst/>
          <a:ahLst/>
          <a:cxnLst/>
          <a:rect l="0" t="0" r="0" b="0"/>
          <a:pathLst>
            <a:path>
              <a:moveTo>
                <a:pt x="0" y="0"/>
              </a:moveTo>
              <a:lnTo>
                <a:pt x="0" y="240807"/>
              </a:lnTo>
              <a:lnTo>
                <a:pt x="2775025" y="240807"/>
              </a:lnTo>
              <a:lnTo>
                <a:pt x="2775025" y="481615"/>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58441-5311-4226-8175-29E7AC85C59B}">
      <dsp:nvSpPr>
        <dsp:cNvPr id="0" name=""/>
        <dsp:cNvSpPr/>
      </dsp:nvSpPr>
      <dsp:spPr>
        <a:xfrm>
          <a:off x="3880071" y="1357299"/>
          <a:ext cx="91440" cy="481615"/>
        </a:xfrm>
        <a:custGeom>
          <a:avLst/>
          <a:gdLst/>
          <a:ahLst/>
          <a:cxnLst/>
          <a:rect l="0" t="0" r="0" b="0"/>
          <a:pathLst>
            <a:path>
              <a:moveTo>
                <a:pt x="45720" y="0"/>
              </a:moveTo>
              <a:lnTo>
                <a:pt x="45720" y="481615"/>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2DE27-22E1-48BC-BB35-8C6D3BF3843A}">
      <dsp:nvSpPr>
        <dsp:cNvPr id="0" name=""/>
        <dsp:cNvSpPr/>
      </dsp:nvSpPr>
      <dsp:spPr>
        <a:xfrm>
          <a:off x="1150766" y="1357299"/>
          <a:ext cx="2775025" cy="481615"/>
        </a:xfrm>
        <a:custGeom>
          <a:avLst/>
          <a:gdLst/>
          <a:ahLst/>
          <a:cxnLst/>
          <a:rect l="0" t="0" r="0" b="0"/>
          <a:pathLst>
            <a:path>
              <a:moveTo>
                <a:pt x="2775025" y="0"/>
              </a:moveTo>
              <a:lnTo>
                <a:pt x="2775025" y="240807"/>
              </a:lnTo>
              <a:lnTo>
                <a:pt x="0" y="240807"/>
              </a:lnTo>
              <a:lnTo>
                <a:pt x="0" y="481615"/>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D7A157-E365-40FC-BCEB-5DB618818BC4}">
      <dsp:nvSpPr>
        <dsp:cNvPr id="0" name=""/>
        <dsp:cNvSpPr/>
      </dsp:nvSpPr>
      <dsp:spPr>
        <a:xfrm>
          <a:off x="2779087" y="210595"/>
          <a:ext cx="2293409" cy="11467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1870</a:t>
          </a:r>
        </a:p>
      </dsp:txBody>
      <dsp:txXfrm>
        <a:off x="2779087" y="210595"/>
        <a:ext cx="2293409" cy="1146704"/>
      </dsp:txXfrm>
    </dsp:sp>
    <dsp:sp modelId="{00935651-DD6E-48B6-B605-9F5811381C82}">
      <dsp:nvSpPr>
        <dsp:cNvPr id="0" name=""/>
        <dsp:cNvSpPr/>
      </dsp:nvSpPr>
      <dsp:spPr>
        <a:xfrm>
          <a:off x="4062" y="1838915"/>
          <a:ext cx="2293409" cy="1146704"/>
        </a:xfrm>
        <a:prstGeom prst="rect">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Sviluppo della rete ferroviaria</a:t>
          </a:r>
        </a:p>
      </dsp:txBody>
      <dsp:txXfrm>
        <a:off x="4062" y="1838915"/>
        <a:ext cx="2293409" cy="1146704"/>
      </dsp:txXfrm>
    </dsp:sp>
    <dsp:sp modelId="{1B910B37-5F6D-4935-BC13-855D3FE44056}">
      <dsp:nvSpPr>
        <dsp:cNvPr id="0" name=""/>
        <dsp:cNvSpPr/>
      </dsp:nvSpPr>
      <dsp:spPr>
        <a:xfrm>
          <a:off x="2779087" y="1838915"/>
          <a:ext cx="2293409" cy="1146704"/>
        </a:xfrm>
        <a:prstGeom prst="rect">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Schemi per il  movimento ferroviario</a:t>
          </a:r>
        </a:p>
      </dsp:txBody>
      <dsp:txXfrm>
        <a:off x="2779087" y="1838915"/>
        <a:ext cx="2293409" cy="1146704"/>
      </dsp:txXfrm>
    </dsp:sp>
    <dsp:sp modelId="{A6EFE899-28DB-4EF3-80B6-5DD058E22289}">
      <dsp:nvSpPr>
        <dsp:cNvPr id="0" name=""/>
        <dsp:cNvSpPr/>
      </dsp:nvSpPr>
      <dsp:spPr>
        <a:xfrm>
          <a:off x="5554112" y="1838915"/>
          <a:ext cx="2293409" cy="1146704"/>
        </a:xfrm>
        <a:prstGeom prst="rect">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Accademie militari</a:t>
          </a:r>
        </a:p>
      </dsp:txBody>
      <dsp:txXfrm>
        <a:off x="5554112" y="1838915"/>
        <a:ext cx="2293409" cy="1146704"/>
      </dsp:txXfrm>
    </dsp:sp>
    <dsp:sp modelId="{D5B2144F-252C-40C0-A755-EF2EFA2F753C}">
      <dsp:nvSpPr>
        <dsp:cNvPr id="0" name=""/>
        <dsp:cNvSpPr/>
      </dsp:nvSpPr>
      <dsp:spPr>
        <a:xfrm>
          <a:off x="6127464" y="3467236"/>
          <a:ext cx="2293409" cy="1146704"/>
        </a:xfrm>
        <a:prstGeom prst="rect">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Piani di guerra</a:t>
          </a:r>
        </a:p>
      </dsp:txBody>
      <dsp:txXfrm>
        <a:off x="6127464" y="3467236"/>
        <a:ext cx="2293409" cy="1146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6131E-EF06-4164-9A42-7EFA9C5CA5FE}">
      <dsp:nvSpPr>
        <dsp:cNvPr id="0" name=""/>
        <dsp:cNvSpPr/>
      </dsp:nvSpPr>
      <dsp:spPr>
        <a:xfrm>
          <a:off x="0" y="771135"/>
          <a:ext cx="7886700"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3D7EE-BB3F-4D8E-8B53-1B0F24532382}">
      <dsp:nvSpPr>
        <dsp:cNvPr id="0" name=""/>
        <dsp:cNvSpPr/>
      </dsp:nvSpPr>
      <dsp:spPr>
        <a:xfrm>
          <a:off x="393949" y="46321"/>
          <a:ext cx="6179837" cy="9314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244600">
            <a:lnSpc>
              <a:spcPct val="90000"/>
            </a:lnSpc>
            <a:spcBef>
              <a:spcPct val="0"/>
            </a:spcBef>
            <a:spcAft>
              <a:spcPct val="35000"/>
            </a:spcAft>
            <a:buNone/>
          </a:pPr>
          <a:r>
            <a:rPr lang="it-IT" sz="2800" kern="1200" dirty="0"/>
            <a:t>rigidi</a:t>
          </a:r>
        </a:p>
      </dsp:txBody>
      <dsp:txXfrm>
        <a:off x="439419" y="91791"/>
        <a:ext cx="6088897" cy="840514"/>
      </dsp:txXfrm>
    </dsp:sp>
    <dsp:sp modelId="{85A5F047-DBA7-4A79-8A84-AFD46EE36DD8}">
      <dsp:nvSpPr>
        <dsp:cNvPr id="0" name=""/>
        <dsp:cNvSpPr/>
      </dsp:nvSpPr>
      <dsp:spPr>
        <a:xfrm>
          <a:off x="0" y="1835896"/>
          <a:ext cx="7886700"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C5137A-4565-4AEE-B79F-4C73DE5ED932}">
      <dsp:nvSpPr>
        <dsp:cNvPr id="0" name=""/>
        <dsp:cNvSpPr/>
      </dsp:nvSpPr>
      <dsp:spPr>
        <a:xfrm>
          <a:off x="393949" y="1199535"/>
          <a:ext cx="5815386" cy="843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889000">
            <a:lnSpc>
              <a:spcPct val="90000"/>
            </a:lnSpc>
            <a:spcBef>
              <a:spcPct val="0"/>
            </a:spcBef>
            <a:spcAft>
              <a:spcPct val="35000"/>
            </a:spcAft>
            <a:buNone/>
          </a:pPr>
          <a:r>
            <a:rPr lang="it-IT" sz="2000" kern="1200" dirty="0"/>
            <a:t>non comunicati ai governi (o ad altri settori delle FFAA)</a:t>
          </a:r>
        </a:p>
      </dsp:txBody>
      <dsp:txXfrm>
        <a:off x="435101" y="1240687"/>
        <a:ext cx="5733082" cy="760696"/>
      </dsp:txXfrm>
    </dsp:sp>
    <dsp:sp modelId="{F8907B3C-B81E-4CBE-BA64-584DF3D71130}">
      <dsp:nvSpPr>
        <dsp:cNvPr id="0" name=""/>
        <dsp:cNvSpPr/>
      </dsp:nvSpPr>
      <dsp:spPr>
        <a:xfrm>
          <a:off x="0" y="2864382"/>
          <a:ext cx="7886700"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44012-B50F-43C0-9FEE-E83EBDE2B599}">
      <dsp:nvSpPr>
        <dsp:cNvPr id="0" name=""/>
        <dsp:cNvSpPr/>
      </dsp:nvSpPr>
      <dsp:spPr>
        <a:xfrm>
          <a:off x="393949" y="2264296"/>
          <a:ext cx="5892048" cy="8067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it-IT" sz="2400" kern="1200" dirty="0"/>
            <a:t>fissano il giorno della mobilitazione</a:t>
          </a:r>
        </a:p>
      </dsp:txBody>
      <dsp:txXfrm>
        <a:off x="433330" y="2303677"/>
        <a:ext cx="5813286" cy="727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19DFB-4EC7-4388-A72C-B559F1FFF64C}">
      <dsp:nvSpPr>
        <dsp:cNvPr id="0" name=""/>
        <dsp:cNvSpPr/>
      </dsp:nvSpPr>
      <dsp:spPr>
        <a:xfrm>
          <a:off x="3239" y="1335807"/>
          <a:ext cx="1948132" cy="757549"/>
        </a:xfrm>
        <a:prstGeom prst="rect">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it-IT" sz="1400" kern="1200"/>
        </a:p>
        <a:p>
          <a:pPr marL="0" marR="0" lvl="0" indent="0" algn="ctr" defTabSz="914400" eaLnBrk="1" fontAlgn="auto" latinLnBrk="0" hangingPunct="1">
            <a:lnSpc>
              <a:spcPct val="100000"/>
            </a:lnSpc>
            <a:spcBef>
              <a:spcPct val="0"/>
            </a:spcBef>
            <a:spcAft>
              <a:spcPts val="0"/>
            </a:spcAft>
            <a:buClrTx/>
            <a:buSzTx/>
            <a:buFontTx/>
            <a:buNone/>
            <a:tabLst/>
            <a:defRPr/>
          </a:pPr>
          <a:r>
            <a:rPr lang="it-IT" sz="2000" kern="1200"/>
            <a:t>Guerra su due fronti</a:t>
          </a:r>
        </a:p>
        <a:p>
          <a:pPr marL="0" lvl="0" algn="ctr" defTabSz="1466850">
            <a:lnSpc>
              <a:spcPct val="90000"/>
            </a:lnSpc>
            <a:spcBef>
              <a:spcPct val="0"/>
            </a:spcBef>
            <a:spcAft>
              <a:spcPct val="35000"/>
            </a:spcAft>
            <a:buNone/>
          </a:pPr>
          <a:endParaRPr lang="it-IT" sz="1400" kern="1200" dirty="0"/>
        </a:p>
      </dsp:txBody>
      <dsp:txXfrm>
        <a:off x="3239" y="1335807"/>
        <a:ext cx="1948132" cy="757549"/>
      </dsp:txXfrm>
    </dsp:sp>
    <dsp:sp modelId="{8F1F5666-5EA5-4F4B-923E-999BA1D03623}">
      <dsp:nvSpPr>
        <dsp:cNvPr id="0" name=""/>
        <dsp:cNvSpPr/>
      </dsp:nvSpPr>
      <dsp:spPr>
        <a:xfrm>
          <a:off x="3239" y="2093356"/>
          <a:ext cx="1948132" cy="658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A84D33-2562-49F2-86C4-3B6BB7F3DE32}">
      <dsp:nvSpPr>
        <dsp:cNvPr id="0" name=""/>
        <dsp:cNvSpPr/>
      </dsp:nvSpPr>
      <dsp:spPr>
        <a:xfrm>
          <a:off x="2224111" y="1335807"/>
          <a:ext cx="1948132" cy="757549"/>
        </a:xfrm>
        <a:prstGeom prst="rect">
          <a:avLst/>
        </a:prstGeom>
        <a:solidFill>
          <a:schemeClr val="accent6">
            <a:shade val="80000"/>
            <a:hueOff val="-127231"/>
            <a:satOff val="5670"/>
            <a:lumOff val="7926"/>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it-IT" sz="1500" kern="1200" dirty="0"/>
            <a:t>7/8 della potenza militare tedesca – Francia</a:t>
          </a:r>
        </a:p>
      </dsp:txBody>
      <dsp:txXfrm>
        <a:off x="2224111" y="1335807"/>
        <a:ext cx="1948132" cy="757549"/>
      </dsp:txXfrm>
    </dsp:sp>
    <dsp:sp modelId="{183F53CF-E525-4F1F-BC72-38EDB98F90B8}">
      <dsp:nvSpPr>
        <dsp:cNvPr id="0" name=""/>
        <dsp:cNvSpPr/>
      </dsp:nvSpPr>
      <dsp:spPr>
        <a:xfrm>
          <a:off x="2224111" y="2093356"/>
          <a:ext cx="1948132" cy="658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2DF4F-3223-483B-8C1C-80704C2358E4}">
      <dsp:nvSpPr>
        <dsp:cNvPr id="0" name=""/>
        <dsp:cNvSpPr/>
      </dsp:nvSpPr>
      <dsp:spPr>
        <a:xfrm>
          <a:off x="4444982" y="1335807"/>
          <a:ext cx="1948132" cy="757549"/>
        </a:xfrm>
        <a:prstGeom prst="rect">
          <a:avLst/>
        </a:prstGeom>
        <a:solidFill>
          <a:schemeClr val="accent6">
            <a:shade val="80000"/>
            <a:hueOff val="-254461"/>
            <a:satOff val="11339"/>
            <a:lumOff val="15853"/>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it-IT" sz="1500" kern="1200"/>
            <a:t>Vittoria a ovest in 42 giorni</a:t>
          </a:r>
          <a:endParaRPr lang="it-IT" sz="1500" kern="1200" dirty="0"/>
        </a:p>
      </dsp:txBody>
      <dsp:txXfrm>
        <a:off x="4444982" y="1335807"/>
        <a:ext cx="1948132" cy="757549"/>
      </dsp:txXfrm>
    </dsp:sp>
    <dsp:sp modelId="{D5C44B75-F3BC-4771-8834-32FAD0471FC2}">
      <dsp:nvSpPr>
        <dsp:cNvPr id="0" name=""/>
        <dsp:cNvSpPr/>
      </dsp:nvSpPr>
      <dsp:spPr>
        <a:xfrm>
          <a:off x="4444982" y="2093356"/>
          <a:ext cx="1948132" cy="658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AD6FE-D1BB-4D6E-A942-0E07413C039A}">
      <dsp:nvSpPr>
        <dsp:cNvPr id="0" name=""/>
        <dsp:cNvSpPr/>
      </dsp:nvSpPr>
      <dsp:spPr>
        <a:xfrm>
          <a:off x="6665853" y="1335807"/>
          <a:ext cx="1948132" cy="757549"/>
        </a:xfrm>
        <a:prstGeom prst="rect">
          <a:avLst/>
        </a:prstGeom>
        <a:solidFill>
          <a:schemeClr val="accent6">
            <a:shade val="80000"/>
            <a:hueOff val="-381692"/>
            <a:satOff val="17009"/>
            <a:lumOff val="23779"/>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it-IT" sz="1500" kern="1200" dirty="0"/>
            <a:t>Spostamento delle truppe a est</a:t>
          </a:r>
        </a:p>
      </dsp:txBody>
      <dsp:txXfrm>
        <a:off x="6665853" y="1335807"/>
        <a:ext cx="1948132" cy="757549"/>
      </dsp:txXfrm>
    </dsp:sp>
    <dsp:sp modelId="{B6E5E8B7-172E-42C2-8A2E-45994D165D12}">
      <dsp:nvSpPr>
        <dsp:cNvPr id="0" name=""/>
        <dsp:cNvSpPr/>
      </dsp:nvSpPr>
      <dsp:spPr>
        <a:xfrm>
          <a:off x="6665853" y="2093356"/>
          <a:ext cx="1948132" cy="658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19DFB-4EC7-4388-A72C-B559F1FFF64C}">
      <dsp:nvSpPr>
        <dsp:cNvPr id="0" name=""/>
        <dsp:cNvSpPr/>
      </dsp:nvSpPr>
      <dsp:spPr>
        <a:xfrm>
          <a:off x="3239" y="483536"/>
          <a:ext cx="1948132" cy="75744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it-IT" sz="1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it-IT" sz="2000" kern="1200" dirty="0"/>
            <a:t>Carattere offensivo </a:t>
          </a:r>
        </a:p>
        <a:p>
          <a:pPr marL="0" lvl="0" algn="ctr" defTabSz="1466850">
            <a:lnSpc>
              <a:spcPct val="90000"/>
            </a:lnSpc>
            <a:spcBef>
              <a:spcPct val="0"/>
            </a:spcBef>
            <a:spcAft>
              <a:spcPct val="35000"/>
            </a:spcAft>
            <a:buNone/>
          </a:pPr>
          <a:endParaRPr lang="it-IT" sz="1400" kern="1200" dirty="0"/>
        </a:p>
      </dsp:txBody>
      <dsp:txXfrm>
        <a:off x="3239" y="483536"/>
        <a:ext cx="1948132" cy="757446"/>
      </dsp:txXfrm>
    </dsp:sp>
    <dsp:sp modelId="{8F1F5666-5EA5-4F4B-923E-999BA1D03623}">
      <dsp:nvSpPr>
        <dsp:cNvPr id="0" name=""/>
        <dsp:cNvSpPr/>
      </dsp:nvSpPr>
      <dsp:spPr>
        <a:xfrm>
          <a:off x="3239" y="1240982"/>
          <a:ext cx="1948132" cy="236344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dirty="0" err="1"/>
            <a:t>Élan</a:t>
          </a:r>
          <a:r>
            <a:rPr lang="it-IT" sz="2100" kern="1200" dirty="0"/>
            <a:t> </a:t>
          </a:r>
          <a:r>
            <a:rPr lang="it-IT" sz="2100" kern="1200" dirty="0" err="1"/>
            <a:t>vital</a:t>
          </a:r>
          <a:endParaRPr lang="it-IT" sz="2100" kern="1200" dirty="0"/>
        </a:p>
      </dsp:txBody>
      <dsp:txXfrm>
        <a:off x="3239" y="1240982"/>
        <a:ext cx="1948132" cy="2363445"/>
      </dsp:txXfrm>
    </dsp:sp>
    <dsp:sp modelId="{D8A84D33-2562-49F2-86C4-3B6BB7F3DE32}">
      <dsp:nvSpPr>
        <dsp:cNvPr id="0" name=""/>
        <dsp:cNvSpPr/>
      </dsp:nvSpPr>
      <dsp:spPr>
        <a:xfrm>
          <a:off x="2224111" y="483536"/>
          <a:ext cx="1948132" cy="75744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kern="1200" dirty="0"/>
            <a:t>Attacco frontale</a:t>
          </a:r>
        </a:p>
      </dsp:txBody>
      <dsp:txXfrm>
        <a:off x="2224111" y="483536"/>
        <a:ext cx="1948132" cy="757446"/>
      </dsp:txXfrm>
    </dsp:sp>
    <dsp:sp modelId="{183F53CF-E525-4F1F-BC72-38EDB98F90B8}">
      <dsp:nvSpPr>
        <dsp:cNvPr id="0" name=""/>
        <dsp:cNvSpPr/>
      </dsp:nvSpPr>
      <dsp:spPr>
        <a:xfrm>
          <a:off x="2224111" y="1240982"/>
          <a:ext cx="1948132" cy="236344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dirty="0"/>
            <a:t>Confine franco tedesco</a:t>
          </a:r>
        </a:p>
      </dsp:txBody>
      <dsp:txXfrm>
        <a:off x="2224111" y="1240982"/>
        <a:ext cx="1948132" cy="2363445"/>
      </dsp:txXfrm>
    </dsp:sp>
    <dsp:sp modelId="{9A92DF4F-3223-483B-8C1C-80704C2358E4}">
      <dsp:nvSpPr>
        <dsp:cNvPr id="0" name=""/>
        <dsp:cNvSpPr/>
      </dsp:nvSpPr>
      <dsp:spPr>
        <a:xfrm>
          <a:off x="4444982" y="483536"/>
          <a:ext cx="1948132" cy="75744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endParaRPr lang="it-IT" sz="2100" kern="1200" dirty="0"/>
        </a:p>
      </dsp:txBody>
      <dsp:txXfrm>
        <a:off x="4444982" y="483536"/>
        <a:ext cx="1948132" cy="757446"/>
      </dsp:txXfrm>
    </dsp:sp>
    <dsp:sp modelId="{D5C44B75-F3BC-4771-8834-32FAD0471FC2}">
      <dsp:nvSpPr>
        <dsp:cNvPr id="0" name=""/>
        <dsp:cNvSpPr/>
      </dsp:nvSpPr>
      <dsp:spPr>
        <a:xfrm>
          <a:off x="4444982" y="1240982"/>
          <a:ext cx="1948132" cy="236344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AD6FE-D1BB-4D6E-A942-0E07413C039A}">
      <dsp:nvSpPr>
        <dsp:cNvPr id="0" name=""/>
        <dsp:cNvSpPr/>
      </dsp:nvSpPr>
      <dsp:spPr>
        <a:xfrm>
          <a:off x="6665853" y="483536"/>
          <a:ext cx="1948132" cy="75744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it-IT" sz="2100" kern="1200" dirty="0"/>
            <a:t>1911</a:t>
          </a:r>
        </a:p>
      </dsp:txBody>
      <dsp:txXfrm>
        <a:off x="6665853" y="483536"/>
        <a:ext cx="1948132" cy="757446"/>
      </dsp:txXfrm>
    </dsp:sp>
    <dsp:sp modelId="{B6E5E8B7-172E-42C2-8A2E-45994D165D12}">
      <dsp:nvSpPr>
        <dsp:cNvPr id="0" name=""/>
        <dsp:cNvSpPr/>
      </dsp:nvSpPr>
      <dsp:spPr>
        <a:xfrm>
          <a:off x="6665853" y="1240982"/>
          <a:ext cx="1948132" cy="2363445"/>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dirty="0"/>
            <a:t>Intesa con Gran Bretagna; intervento in caso di aggressione del Belgio</a:t>
          </a:r>
        </a:p>
      </dsp:txBody>
      <dsp:txXfrm>
        <a:off x="6665853" y="1240982"/>
        <a:ext cx="1948132" cy="23634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64B7D-A501-493A-9513-A92CF39755DA}">
      <dsp:nvSpPr>
        <dsp:cNvPr id="0" name=""/>
        <dsp:cNvSpPr/>
      </dsp:nvSpPr>
      <dsp:spPr>
        <a:xfrm>
          <a:off x="2464" y="35295"/>
          <a:ext cx="2402978" cy="72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it-IT" sz="2500" kern="1200" dirty="0"/>
            <a:t>Piano G</a:t>
          </a:r>
        </a:p>
      </dsp:txBody>
      <dsp:txXfrm>
        <a:off x="2464" y="35295"/>
        <a:ext cx="2402978" cy="720000"/>
      </dsp:txXfrm>
    </dsp:sp>
    <dsp:sp modelId="{8B9CAEC6-6B69-4331-9576-9BB01CC22FF6}">
      <dsp:nvSpPr>
        <dsp:cNvPr id="0" name=""/>
        <dsp:cNvSpPr/>
      </dsp:nvSpPr>
      <dsp:spPr>
        <a:xfrm>
          <a:off x="2464" y="755295"/>
          <a:ext cx="2402978" cy="2472912"/>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it-IT" sz="2500" kern="1200" dirty="0"/>
            <a:t>Avversario principale: Germania</a:t>
          </a:r>
        </a:p>
      </dsp:txBody>
      <dsp:txXfrm>
        <a:off x="2464" y="755295"/>
        <a:ext cx="2402978" cy="2472912"/>
      </dsp:txXfrm>
    </dsp:sp>
    <dsp:sp modelId="{1B1CA07B-E522-4B7F-98A9-999ED7D13670}">
      <dsp:nvSpPr>
        <dsp:cNvPr id="0" name=""/>
        <dsp:cNvSpPr/>
      </dsp:nvSpPr>
      <dsp:spPr>
        <a:xfrm>
          <a:off x="2741860" y="35295"/>
          <a:ext cx="2402978" cy="72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it-IT" sz="2500" kern="1200" dirty="0"/>
            <a:t>Piano A</a:t>
          </a:r>
        </a:p>
      </dsp:txBody>
      <dsp:txXfrm>
        <a:off x="2741860" y="35295"/>
        <a:ext cx="2402978" cy="720000"/>
      </dsp:txXfrm>
    </dsp:sp>
    <dsp:sp modelId="{529F155F-455C-417D-8C3F-2DA566A31567}">
      <dsp:nvSpPr>
        <dsp:cNvPr id="0" name=""/>
        <dsp:cNvSpPr/>
      </dsp:nvSpPr>
      <dsp:spPr>
        <a:xfrm>
          <a:off x="2741860" y="755295"/>
          <a:ext cx="2402978" cy="2472912"/>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it-IT" sz="2500" kern="1200" dirty="0"/>
            <a:t>Avversario principale: Austria Ungheria</a:t>
          </a:r>
        </a:p>
      </dsp:txBody>
      <dsp:txXfrm>
        <a:off x="2741860" y="755295"/>
        <a:ext cx="2402978" cy="2472912"/>
      </dsp:txXfrm>
    </dsp:sp>
    <dsp:sp modelId="{6EAEC7D4-759F-44BC-9A33-15811254128E}">
      <dsp:nvSpPr>
        <dsp:cNvPr id="0" name=""/>
        <dsp:cNvSpPr/>
      </dsp:nvSpPr>
      <dsp:spPr>
        <a:xfrm>
          <a:off x="5481256" y="35295"/>
          <a:ext cx="2402978" cy="72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it-IT" sz="2500" kern="1200" dirty="0"/>
            <a:t>1913</a:t>
          </a:r>
        </a:p>
      </dsp:txBody>
      <dsp:txXfrm>
        <a:off x="5481256" y="35295"/>
        <a:ext cx="2402978" cy="720000"/>
      </dsp:txXfrm>
    </dsp:sp>
    <dsp:sp modelId="{B2B10E70-0AF8-4BDC-8460-2F9712DD1DA7}">
      <dsp:nvSpPr>
        <dsp:cNvPr id="0" name=""/>
        <dsp:cNvSpPr/>
      </dsp:nvSpPr>
      <dsp:spPr>
        <a:xfrm>
          <a:off x="5481256" y="755295"/>
          <a:ext cx="2402978" cy="2472912"/>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it-IT" sz="2500" kern="1200" dirty="0"/>
            <a:t>Convenzione franco-russa: attacco alla Germania (non &lt; 800.000 u.)</a:t>
          </a:r>
        </a:p>
      </dsp:txBody>
      <dsp:txXfrm>
        <a:off x="5481256" y="755295"/>
        <a:ext cx="2402978" cy="2472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82006-3D06-4EAD-A58B-A53E7C2D2C94}">
      <dsp:nvSpPr>
        <dsp:cNvPr id="0" name=""/>
        <dsp:cNvSpPr/>
      </dsp:nvSpPr>
      <dsp:spPr>
        <a:xfrm>
          <a:off x="2965" y="729088"/>
          <a:ext cx="1782979" cy="6153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a:t>Obiettivo principale</a:t>
          </a:r>
        </a:p>
      </dsp:txBody>
      <dsp:txXfrm>
        <a:off x="2965" y="729088"/>
        <a:ext cx="1782979" cy="615370"/>
      </dsp:txXfrm>
    </dsp:sp>
    <dsp:sp modelId="{4FDBF16C-3617-48B3-B58D-21F43A1D3226}">
      <dsp:nvSpPr>
        <dsp:cNvPr id="0" name=""/>
        <dsp:cNvSpPr/>
      </dsp:nvSpPr>
      <dsp:spPr>
        <a:xfrm>
          <a:off x="2965" y="1344458"/>
          <a:ext cx="1782979" cy="118995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t>Serbia</a:t>
          </a:r>
        </a:p>
      </dsp:txBody>
      <dsp:txXfrm>
        <a:off x="2965" y="1344458"/>
        <a:ext cx="1782979" cy="1189957"/>
      </dsp:txXfrm>
    </dsp:sp>
    <dsp:sp modelId="{3A9CB181-DEE3-4A16-99EA-EF5FB4CCAF79}">
      <dsp:nvSpPr>
        <dsp:cNvPr id="0" name=""/>
        <dsp:cNvSpPr/>
      </dsp:nvSpPr>
      <dsp:spPr>
        <a:xfrm>
          <a:off x="2035561" y="729088"/>
          <a:ext cx="1782979" cy="6153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endParaRPr lang="it-IT" sz="1700" kern="1200" dirty="0"/>
        </a:p>
      </dsp:txBody>
      <dsp:txXfrm>
        <a:off x="2035561" y="729088"/>
        <a:ext cx="1782979" cy="615370"/>
      </dsp:txXfrm>
    </dsp:sp>
    <dsp:sp modelId="{7C710B48-2CE6-434D-A7B3-63A65A485AD6}">
      <dsp:nvSpPr>
        <dsp:cNvPr id="0" name=""/>
        <dsp:cNvSpPr/>
      </dsp:nvSpPr>
      <dsp:spPr>
        <a:xfrm>
          <a:off x="2035561" y="1344458"/>
          <a:ext cx="1782979" cy="118995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err="1"/>
            <a:t>Minimalgruppe</a:t>
          </a:r>
          <a:r>
            <a:rPr lang="it-IT" sz="1700" kern="1200" dirty="0"/>
            <a:t> </a:t>
          </a:r>
          <a:r>
            <a:rPr lang="it-IT" sz="1700" kern="1200" dirty="0" err="1"/>
            <a:t>Balkan</a:t>
          </a:r>
          <a:endParaRPr lang="it-IT" sz="1700" kern="1200" dirty="0"/>
        </a:p>
      </dsp:txBody>
      <dsp:txXfrm>
        <a:off x="2035561" y="1344458"/>
        <a:ext cx="1782979" cy="1189957"/>
      </dsp:txXfrm>
    </dsp:sp>
    <dsp:sp modelId="{91C631F9-DE4B-4CA2-8024-BF55F6989FC1}">
      <dsp:nvSpPr>
        <dsp:cNvPr id="0" name=""/>
        <dsp:cNvSpPr/>
      </dsp:nvSpPr>
      <dsp:spPr>
        <a:xfrm>
          <a:off x="4068158" y="729088"/>
          <a:ext cx="1782979" cy="6153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err="1"/>
            <a:t>Staffel</a:t>
          </a:r>
          <a:r>
            <a:rPr lang="it-IT" sz="1700" kern="1200" dirty="0"/>
            <a:t> A</a:t>
          </a:r>
        </a:p>
      </dsp:txBody>
      <dsp:txXfrm>
        <a:off x="4068158" y="729088"/>
        <a:ext cx="1782979" cy="615370"/>
      </dsp:txXfrm>
    </dsp:sp>
    <dsp:sp modelId="{F9588F19-BB19-4E9D-81EC-560C8D47D336}">
      <dsp:nvSpPr>
        <dsp:cNvPr id="0" name=""/>
        <dsp:cNvSpPr/>
      </dsp:nvSpPr>
      <dsp:spPr>
        <a:xfrm>
          <a:off x="4050275" y="1335093"/>
          <a:ext cx="1782979" cy="118995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t>Teatro polacco (30 div.)</a:t>
          </a:r>
        </a:p>
      </dsp:txBody>
      <dsp:txXfrm>
        <a:off x="4050275" y="1335093"/>
        <a:ext cx="1782979" cy="1189957"/>
      </dsp:txXfrm>
    </dsp:sp>
    <dsp:sp modelId="{0259FB4A-4F17-4599-968A-F1A6A5066575}">
      <dsp:nvSpPr>
        <dsp:cNvPr id="0" name=""/>
        <dsp:cNvSpPr/>
      </dsp:nvSpPr>
      <dsp:spPr>
        <a:xfrm>
          <a:off x="6100755" y="729088"/>
          <a:ext cx="1782979" cy="61537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it-IT" sz="1700" kern="1200" dirty="0" err="1"/>
            <a:t>Staffel</a:t>
          </a:r>
          <a:r>
            <a:rPr lang="it-IT" sz="1700" kern="1200" dirty="0"/>
            <a:t> B</a:t>
          </a:r>
        </a:p>
      </dsp:txBody>
      <dsp:txXfrm>
        <a:off x="6100755" y="729088"/>
        <a:ext cx="1782979" cy="615370"/>
      </dsp:txXfrm>
    </dsp:sp>
    <dsp:sp modelId="{91085463-FD22-4873-A1A9-E0DF1114ADE7}">
      <dsp:nvSpPr>
        <dsp:cNvPr id="0" name=""/>
        <dsp:cNvSpPr/>
      </dsp:nvSpPr>
      <dsp:spPr>
        <a:xfrm>
          <a:off x="6103714" y="1344458"/>
          <a:ext cx="1782979" cy="118995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t>12 divisioni di rinforzo sull’uno o l’altro fronte</a:t>
          </a:r>
        </a:p>
      </dsp:txBody>
      <dsp:txXfrm>
        <a:off x="6103714" y="1344458"/>
        <a:ext cx="1782979" cy="11899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27786-A72E-4465-99DB-9807B08220CC}" type="datetimeFigureOut">
              <a:rPr lang="it-IT" smtClean="0"/>
              <a:t>14/03/2020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B6BC9-6A98-47AB-BFBC-EEFC6E293D89}" type="slidenum">
              <a:rPr lang="it-IT" smtClean="0"/>
              <a:t>‹N›</a:t>
            </a:fld>
            <a:endParaRPr lang="it-IT"/>
          </a:p>
        </p:txBody>
      </p:sp>
    </p:spTree>
    <p:extLst>
      <p:ext uri="{BB962C8B-B14F-4D97-AF65-F5344CB8AC3E}">
        <p14:creationId xmlns:p14="http://schemas.microsoft.com/office/powerpoint/2010/main" val="408056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D8B6BC9-6A98-47AB-BFBC-EEFC6E293D89}" type="slidenum">
              <a:rPr lang="it-IT" smtClean="0"/>
              <a:t>6</a:t>
            </a:fld>
            <a:endParaRPr lang="it-IT"/>
          </a:p>
        </p:txBody>
      </p:sp>
    </p:spTree>
    <p:extLst>
      <p:ext uri="{BB962C8B-B14F-4D97-AF65-F5344CB8AC3E}">
        <p14:creationId xmlns:p14="http://schemas.microsoft.com/office/powerpoint/2010/main" val="260359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D30B2D7-4940-49AA-BFC2-ACEF788427D3}" type="datetime1">
              <a:rPr lang="it-IT" smtClean="0"/>
              <a:t>14/03/2020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7631330-F308-46B3-A202-68B68E720D10}" type="datetime1">
              <a:rPr lang="it-IT" smtClean="0"/>
              <a:t>14/03/2020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810A36E-54AB-475A-BF13-617ADBE83F53}" type="datetime1">
              <a:rPr lang="it-IT" smtClean="0"/>
              <a:t>14/03/2020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9AA5931-7CE9-443F-BE49-B8AE158D9034}" type="datetime1">
              <a:rPr lang="it-IT" smtClean="0"/>
              <a:t>14/03/2020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6496E36-10BE-4507-9C9E-58CD2EA586B0}" type="datetime1">
              <a:rPr lang="it-IT" smtClean="0"/>
              <a:t>14/03/2020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4C7C3B6-9AD2-45E0-8434-0EC7EBE7FF0A}" type="datetime1">
              <a:rPr lang="it-IT" smtClean="0"/>
              <a:t>14/03/2020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6BD1029-650C-450B-B988-A2B554376A21}" type="datetime1">
              <a:rPr lang="it-IT" smtClean="0"/>
              <a:t>14/03/2020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3D48BC2-E57C-4757-B542-492C21767F12}" type="datetime1">
              <a:rPr lang="it-IT" smtClean="0"/>
              <a:t>14/03/2020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7DE3C9-B9F1-44D6-A2DF-D1AFEC74E127}" type="datetime1">
              <a:rPr lang="it-IT" smtClean="0"/>
              <a:t>14/03/2020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B971E1F-4216-4911-A0F8-C44500D1A807}" type="datetime1">
              <a:rPr lang="it-IT" smtClean="0"/>
              <a:t>14/03/2020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07D7F8F-C3A2-40B1-BD16-38E0A92DD2EB}" type="datetime1">
              <a:rPr lang="it-IT" smtClean="0"/>
              <a:t>14/03/2020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C3BE881-5F30-4F6B-A874-CE5BE78637C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95EA7-6C89-4354-ABBF-0340B2F3DA6F}" type="datetime1">
              <a:rPr lang="it-IT" smtClean="0"/>
              <a:t>14/03/2020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BE881-5F30-4F6B-A874-CE5BE78637C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altLang="it-IT" dirty="0"/>
              <a:t>Il grande trauma: la transizione dalla prima guerra mondiale alla pace</a:t>
            </a:r>
            <a:br>
              <a:rPr lang="it-IT" dirty="0"/>
            </a:br>
            <a:endParaRPr lang="it-IT" dirty="0"/>
          </a:p>
        </p:txBody>
      </p:sp>
      <p:sp>
        <p:nvSpPr>
          <p:cNvPr id="3" name="Sottotitolo 2"/>
          <p:cNvSpPr>
            <a:spLocks noGrp="1"/>
          </p:cNvSpPr>
          <p:nvPr>
            <p:ph type="subTitle" idx="1"/>
          </p:nvPr>
        </p:nvSpPr>
        <p:spPr/>
        <p:txBody>
          <a:bodyPr/>
          <a:lstStyle/>
          <a:p>
            <a:r>
              <a:rPr lang="it-IT" dirty="0"/>
              <a:t>2. Le premesse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512" y="1124744"/>
            <a:ext cx="9144000" cy="5112568"/>
          </a:xfrm>
        </p:spPr>
        <p:txBody>
          <a:bodyPr>
            <a:normAutofit/>
          </a:bodyPr>
          <a:lstStyle/>
          <a:p>
            <a:pPr algn="just"/>
            <a:r>
              <a:rPr lang="it-IT" sz="2800" dirty="0">
                <a:solidFill>
                  <a:srgbClr val="FF0000"/>
                </a:solidFill>
                <a:latin typeface="Arial" pitchFamily="34" charset="0"/>
                <a:cs typeface="Arial" pitchFamily="34" charset="0"/>
              </a:rPr>
              <a:t>Irredentismo</a:t>
            </a:r>
            <a:r>
              <a:rPr lang="it-IT" sz="2800" dirty="0">
                <a:latin typeface="Arial" pitchFamily="34" charset="0"/>
                <a:cs typeface="Arial" pitchFamily="34" charset="0"/>
              </a:rPr>
              <a:t>: «orientamento politico e culturale di tipo nazionalistico, tendente a riunire alla madrepatria territori ad essa legati per lingua o cultura ma politicamente soggetti a uno stato straniero». </a:t>
            </a:r>
          </a:p>
          <a:p>
            <a:pPr algn="just"/>
            <a:r>
              <a:rPr lang="it-IT" sz="2800" dirty="0">
                <a:latin typeface="Arial" pitchFamily="34" charset="0"/>
                <a:cs typeface="Arial" pitchFamily="34" charset="0"/>
              </a:rPr>
              <a:t>Il termine nasce in Italia nel 1877, per opera di Matteo Renato Imbriani, che fonderà la Pro Italia irredenta. </a:t>
            </a:r>
          </a:p>
          <a:p>
            <a:pPr algn="just"/>
            <a:r>
              <a:rPr lang="it-IT" sz="2800" dirty="0">
                <a:latin typeface="Arial" pitchFamily="34" charset="0"/>
                <a:cs typeface="Arial" pitchFamily="34" charset="0"/>
              </a:rPr>
              <a:t>Diffusione del termine in molti contesti nazionali e in genere nell’Impero austroungarico dove numerose erano le questioni irrisolte dal punto di vista nazionale. </a:t>
            </a:r>
          </a:p>
          <a:p>
            <a:pPr marL="0" indent="0" algn="just">
              <a:buNone/>
            </a:pPr>
            <a:r>
              <a:rPr lang="it-IT" sz="2800" dirty="0">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CE4851-63A1-4C17-ADD7-18AF71B2DAFD}"/>
              </a:ext>
            </a:extLst>
          </p:cNvPr>
          <p:cNvSpPr>
            <a:spLocks noGrp="1"/>
          </p:cNvSpPr>
          <p:nvPr>
            <p:ph type="title"/>
          </p:nvPr>
        </p:nvSpPr>
        <p:spPr/>
        <p:txBody>
          <a:bodyPr>
            <a:normAutofit/>
          </a:bodyPr>
          <a:lstStyle/>
          <a:p>
            <a:r>
              <a:rPr lang="it-IT" sz="4000" dirty="0"/>
              <a:t>Focolai di irredentismo in Europa</a:t>
            </a:r>
          </a:p>
        </p:txBody>
      </p:sp>
      <p:sp>
        <p:nvSpPr>
          <p:cNvPr id="3" name="Segnaposto contenuto 2">
            <a:extLst>
              <a:ext uri="{FF2B5EF4-FFF2-40B4-BE49-F238E27FC236}">
                <a16:creationId xmlns:a16="http://schemas.microsoft.com/office/drawing/2014/main" id="{62E99271-EF7F-4356-9E73-9917D18DAC3B}"/>
              </a:ext>
            </a:extLst>
          </p:cNvPr>
          <p:cNvSpPr>
            <a:spLocks noGrp="1"/>
          </p:cNvSpPr>
          <p:nvPr>
            <p:ph idx="1"/>
          </p:nvPr>
        </p:nvSpPr>
        <p:spPr/>
        <p:txBody>
          <a:bodyPr/>
          <a:lstStyle/>
          <a:p>
            <a:r>
              <a:rPr lang="it-IT" dirty="0"/>
              <a:t>Alsazia Lorena</a:t>
            </a:r>
          </a:p>
          <a:p>
            <a:r>
              <a:rPr lang="it-IT" dirty="0"/>
              <a:t>Trentino*</a:t>
            </a:r>
          </a:p>
          <a:p>
            <a:r>
              <a:rPr lang="it-IT" dirty="0"/>
              <a:t>Venezia Giulia, Fiume, Dalmazia*</a:t>
            </a:r>
          </a:p>
          <a:p>
            <a:r>
              <a:rPr lang="it-IT" dirty="0"/>
              <a:t>Transilvania**</a:t>
            </a:r>
          </a:p>
          <a:p>
            <a:r>
              <a:rPr lang="it-IT" dirty="0"/>
              <a:t>Bessarabia**</a:t>
            </a:r>
          </a:p>
          <a:p>
            <a:r>
              <a:rPr lang="it-IT" dirty="0"/>
              <a:t>Bosnia Erzegovina</a:t>
            </a:r>
          </a:p>
        </p:txBody>
      </p:sp>
    </p:spTree>
    <p:extLst>
      <p:ext uri="{BB962C8B-B14F-4D97-AF65-F5344CB8AC3E}">
        <p14:creationId xmlns:p14="http://schemas.microsoft.com/office/powerpoint/2010/main" val="367883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10;&#10;Descrizione generata automaticamente">
            <a:extLst>
              <a:ext uri="{FF2B5EF4-FFF2-40B4-BE49-F238E27FC236}">
                <a16:creationId xmlns:a16="http://schemas.microsoft.com/office/drawing/2014/main" id="{B326DD02-26DB-4E19-9C2C-C2590CA39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584" y="0"/>
            <a:ext cx="5894832" cy="6858000"/>
          </a:xfrm>
          <a:prstGeom prst="rect">
            <a:avLst/>
          </a:prstGeom>
        </p:spPr>
      </p:pic>
    </p:spTree>
    <p:extLst>
      <p:ext uri="{BB962C8B-B14F-4D97-AF65-F5344CB8AC3E}">
        <p14:creationId xmlns:p14="http://schemas.microsoft.com/office/powerpoint/2010/main" val="161834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96752"/>
            <a:ext cx="9144000" cy="5184576"/>
          </a:xfrm>
        </p:spPr>
        <p:txBody>
          <a:bodyPr>
            <a:normAutofit lnSpcReduction="10000"/>
          </a:bodyPr>
          <a:lstStyle/>
          <a:p>
            <a:r>
              <a:rPr lang="it-IT" dirty="0"/>
              <a:t>1904 guerra russo-giapponese</a:t>
            </a:r>
          </a:p>
          <a:p>
            <a:r>
              <a:rPr lang="it-IT" dirty="0"/>
              <a:t>1904 </a:t>
            </a:r>
            <a:r>
              <a:rPr lang="it-IT" dirty="0">
                <a:solidFill>
                  <a:srgbClr val="FF0000"/>
                </a:solidFill>
              </a:rPr>
              <a:t>Entente cordiale </a:t>
            </a:r>
            <a:r>
              <a:rPr lang="it-IT" dirty="0"/>
              <a:t>(Francia/Gran Bretagna)</a:t>
            </a:r>
          </a:p>
          <a:p>
            <a:r>
              <a:rPr lang="it-IT" dirty="0"/>
              <a:t>1907 </a:t>
            </a:r>
            <a:r>
              <a:rPr lang="it-IT" dirty="0">
                <a:solidFill>
                  <a:srgbClr val="FF0000"/>
                </a:solidFill>
              </a:rPr>
              <a:t>Intesa anglo-russa </a:t>
            </a:r>
            <a:r>
              <a:rPr lang="it-IT" dirty="0"/>
              <a:t>per la spartizione dell’Asia: accordo su Afghanistan e Persia</a:t>
            </a:r>
          </a:p>
          <a:p>
            <a:pPr marL="0" indent="0" algn="ctr">
              <a:buNone/>
            </a:pPr>
            <a:r>
              <a:rPr lang="it-IT" dirty="0">
                <a:solidFill>
                  <a:srgbClr val="FF0000"/>
                </a:solidFill>
              </a:rPr>
              <a:t>Triplice Intesa</a:t>
            </a:r>
            <a:r>
              <a:rPr lang="it-IT" dirty="0"/>
              <a:t>: Francia, Gran Bretagna, Russia </a:t>
            </a:r>
          </a:p>
          <a:p>
            <a:r>
              <a:rPr lang="it-IT" dirty="0"/>
              <a:t>1908 rivoluzione dei Giovani turchi (</a:t>
            </a:r>
            <a:r>
              <a:rPr lang="it-IT" dirty="0">
                <a:solidFill>
                  <a:srgbClr val="FF0000"/>
                </a:solidFill>
              </a:rPr>
              <a:t>nazionalismo turco</a:t>
            </a:r>
            <a:r>
              <a:rPr lang="it-IT" dirty="0"/>
              <a:t>, ricostruzione su solide basi dell’Impero)</a:t>
            </a:r>
          </a:p>
          <a:p>
            <a:r>
              <a:rPr lang="it-IT" dirty="0"/>
              <a:t>1908 Balcani: Austria Ungheria annette la Bosnia Erzegovina. </a:t>
            </a:r>
            <a:r>
              <a:rPr lang="it-IT" dirty="0">
                <a:solidFill>
                  <a:srgbClr val="FF0000"/>
                </a:solidFill>
              </a:rPr>
              <a:t>Mobilitazione</a:t>
            </a:r>
            <a:r>
              <a:rPr lang="it-IT" dirty="0"/>
              <a:t> contro la Serbia</a:t>
            </a:r>
          </a:p>
          <a:p>
            <a:r>
              <a:rPr lang="it-IT" dirty="0"/>
              <a:t> Dal 1908 febbrile corsa agli armamenti</a:t>
            </a:r>
          </a:p>
          <a:p>
            <a:endParaRPr lang="it-IT" dirty="0"/>
          </a:p>
          <a:p>
            <a:endParaRPr lang="it-IT" dirty="0"/>
          </a:p>
        </p:txBody>
      </p:sp>
      <p:sp>
        <p:nvSpPr>
          <p:cNvPr id="2" name="Freccia a destra 1">
            <a:extLst>
              <a:ext uri="{FF2B5EF4-FFF2-40B4-BE49-F238E27FC236}">
                <a16:creationId xmlns:a16="http://schemas.microsoft.com/office/drawing/2014/main" id="{DFA0FDAC-1F5B-4915-9314-01BB7E9CB7A6}"/>
              </a:ext>
            </a:extLst>
          </p:cNvPr>
          <p:cNvSpPr/>
          <p:nvPr/>
        </p:nvSpPr>
        <p:spPr>
          <a:xfrm>
            <a:off x="5940152" y="2780928"/>
            <a:ext cx="576064" cy="36004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712"/>
            <a:ext cx="9144000" cy="5400600"/>
          </a:xfrm>
        </p:spPr>
        <p:txBody>
          <a:bodyPr/>
          <a:lstStyle/>
          <a:p>
            <a:r>
              <a:rPr lang="it-IT" dirty="0">
                <a:latin typeface="Arial" pitchFamily="34" charset="0"/>
                <a:cs typeface="Arial" pitchFamily="34" charset="0"/>
              </a:rPr>
              <a:t>1911 Occupazione francese del Marocco</a:t>
            </a:r>
          </a:p>
          <a:p>
            <a:r>
              <a:rPr lang="it-IT" dirty="0">
                <a:latin typeface="Arial" pitchFamily="34" charset="0"/>
                <a:cs typeface="Arial" pitchFamily="34" charset="0"/>
              </a:rPr>
              <a:t>1911 Guerra </a:t>
            </a:r>
            <a:r>
              <a:rPr lang="it-IT" dirty="0" err="1">
                <a:latin typeface="Arial" pitchFamily="34" charset="0"/>
                <a:cs typeface="Arial" pitchFamily="34" charset="0"/>
              </a:rPr>
              <a:t>italo-turca</a:t>
            </a:r>
            <a:endParaRPr lang="it-IT" dirty="0">
              <a:latin typeface="Arial" pitchFamily="34" charset="0"/>
              <a:cs typeface="Arial" pitchFamily="34" charset="0"/>
            </a:endParaRPr>
          </a:p>
          <a:p>
            <a:r>
              <a:rPr lang="it-IT" dirty="0">
                <a:latin typeface="Arial" pitchFamily="34" charset="0"/>
                <a:cs typeface="Arial" pitchFamily="34" charset="0"/>
              </a:rPr>
              <a:t>1912 1</a:t>
            </a:r>
            <a:r>
              <a:rPr lang="it-IT" baseline="30000" dirty="0">
                <a:latin typeface="Arial" pitchFamily="34" charset="0"/>
                <a:cs typeface="Arial" pitchFamily="34" charset="0"/>
              </a:rPr>
              <a:t>a</a:t>
            </a:r>
            <a:r>
              <a:rPr lang="it-IT" dirty="0">
                <a:latin typeface="Arial" pitchFamily="34" charset="0"/>
                <a:cs typeface="Arial" pitchFamily="34" charset="0"/>
              </a:rPr>
              <a:t>: Guerra balcanica: quadruplice balcanica (Serbia, Bulgaria, Grecia, Montenegro) vs Turchia</a:t>
            </a:r>
          </a:p>
          <a:p>
            <a:r>
              <a:rPr lang="it-IT" dirty="0">
                <a:latin typeface="Arial" pitchFamily="34" charset="0"/>
                <a:cs typeface="Arial" pitchFamily="34" charset="0"/>
              </a:rPr>
              <a:t>1913 2</a:t>
            </a:r>
            <a:r>
              <a:rPr lang="it-IT" baseline="30000" dirty="0">
                <a:latin typeface="Arial" pitchFamily="34" charset="0"/>
                <a:cs typeface="Arial" pitchFamily="34" charset="0"/>
              </a:rPr>
              <a:t>a</a:t>
            </a:r>
            <a:r>
              <a:rPr lang="it-IT" dirty="0">
                <a:latin typeface="Arial" pitchFamily="34" charset="0"/>
                <a:cs typeface="Arial" pitchFamily="34" charset="0"/>
              </a:rPr>
              <a:t> Guerra balcanica (per la spartizione della Macedonia) Bulgaria vs Serbia e Grecia; ulteriore ingrandimento della Serbia e sviluppo dell’irredentismo verso le province austriache</a:t>
            </a:r>
          </a:p>
          <a:p>
            <a:endParaRPr lang="it-IT"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3600" dirty="0">
                <a:latin typeface="Arial" pitchFamily="34" charset="0"/>
                <a:cs typeface="Arial" pitchFamily="34" charset="0"/>
              </a:rPr>
              <a:t>Guerre balcaniche</a:t>
            </a:r>
          </a:p>
        </p:txBody>
      </p:sp>
      <p:sp>
        <p:nvSpPr>
          <p:cNvPr id="3" name="Segnaposto contenuto 2"/>
          <p:cNvSpPr>
            <a:spLocks noGrp="1"/>
          </p:cNvSpPr>
          <p:nvPr>
            <p:ph idx="1"/>
          </p:nvPr>
        </p:nvSpPr>
        <p:spPr>
          <a:xfrm>
            <a:off x="0" y="1268760"/>
            <a:ext cx="9144000" cy="5184576"/>
          </a:xfrm>
        </p:spPr>
        <p:txBody>
          <a:bodyPr>
            <a:normAutofit lnSpcReduction="10000"/>
          </a:bodyPr>
          <a:lstStyle/>
          <a:p>
            <a:r>
              <a:rPr lang="it-IT" dirty="0"/>
              <a:t>«Nell’Europa del 1913-14 i due conflitti hanno creato soprattutto illusioni: che una guerra potesse essere rapida e decisiva, breve nella durata, e che con le armi si potessero realizzare ambizioni politiche, ancora inevitabilmente legate alla territorialità. Una talee illusione portò l’</a:t>
            </a:r>
            <a:r>
              <a:rPr lang="it-IT" dirty="0" err="1"/>
              <a:t>Austria-Ungheria</a:t>
            </a:r>
            <a:r>
              <a:rPr lang="it-IT" dirty="0"/>
              <a:t> a consegnare l’ultimatum alla Serbia nel luglio del 1914. Doveva essere il pretesto per una terza guerra balcanica; si scatenò invece una guerra europea e mondiale».</a:t>
            </a:r>
          </a:p>
          <a:p>
            <a:pPr>
              <a:buNone/>
            </a:pPr>
            <a:r>
              <a:rPr lang="it-IT" dirty="0"/>
              <a:t>	</a:t>
            </a:r>
            <a:r>
              <a:rPr lang="it-IT" sz="2800" dirty="0"/>
              <a:t>(E. </a:t>
            </a:r>
            <a:r>
              <a:rPr lang="it-IT" sz="2800" dirty="0" err="1"/>
              <a:t>Ivetic</a:t>
            </a:r>
            <a:r>
              <a:rPr lang="it-IT" sz="2800" dirty="0"/>
              <a:t>, </a:t>
            </a:r>
            <a:r>
              <a:rPr lang="it-IT" sz="2800" i="1" dirty="0"/>
              <a:t>Le guerre balcaniche</a:t>
            </a:r>
            <a:r>
              <a:rPr lang="it-IT" sz="2800" dirty="0"/>
              <a:t>, 2006) </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36AF1-2B13-4C01-871F-83988702A398}"/>
              </a:ext>
            </a:extLst>
          </p:cNvPr>
          <p:cNvSpPr>
            <a:spLocks noGrp="1"/>
          </p:cNvSpPr>
          <p:nvPr>
            <p:ph type="title"/>
          </p:nvPr>
        </p:nvSpPr>
        <p:spPr/>
        <p:txBody>
          <a:bodyPr/>
          <a:lstStyle/>
          <a:p>
            <a:r>
              <a:rPr lang="it-IT" dirty="0"/>
              <a:t>Guerre balcaniche</a:t>
            </a:r>
          </a:p>
        </p:txBody>
      </p:sp>
      <p:sp>
        <p:nvSpPr>
          <p:cNvPr id="3" name="Segnaposto contenuto 2">
            <a:extLst>
              <a:ext uri="{FF2B5EF4-FFF2-40B4-BE49-F238E27FC236}">
                <a16:creationId xmlns:a16="http://schemas.microsoft.com/office/drawing/2014/main" id="{048C962A-52E4-47C3-8C36-FFF09B9C4065}"/>
              </a:ext>
            </a:extLst>
          </p:cNvPr>
          <p:cNvSpPr>
            <a:spLocks noGrp="1"/>
          </p:cNvSpPr>
          <p:nvPr>
            <p:ph idx="1"/>
          </p:nvPr>
        </p:nvSpPr>
        <p:spPr/>
        <p:txBody>
          <a:bodyPr>
            <a:normAutofit lnSpcReduction="10000"/>
          </a:bodyPr>
          <a:lstStyle/>
          <a:p>
            <a:r>
              <a:rPr lang="it-IT" dirty="0"/>
              <a:t>Ipotesi: 220.000 morti, 360.000 feriti su 1.300.000 soldati. Un morto su sei soldati       mobilitati; quasi tre su dieci feriti. </a:t>
            </a:r>
          </a:p>
          <a:p>
            <a:r>
              <a:rPr lang="it-IT" dirty="0"/>
              <a:t>«La brevità delle guerre balcaniche creò l’illusione che un altro conflitto si sarebbe risolto nel giro di poche settimane, al massimo un paio di mesi; e tale illusione fu fatale nel luglio del 1914».</a:t>
            </a:r>
          </a:p>
          <a:p>
            <a:pPr marL="0" indent="0">
              <a:buNone/>
            </a:pPr>
            <a:r>
              <a:rPr lang="it-IT" sz="2800" dirty="0"/>
              <a:t>	(E. </a:t>
            </a:r>
            <a:r>
              <a:rPr lang="it-IT" sz="2800" dirty="0" err="1"/>
              <a:t>Ivetic</a:t>
            </a:r>
            <a:r>
              <a:rPr lang="it-IT" sz="2800" dirty="0"/>
              <a:t>, </a:t>
            </a:r>
            <a:r>
              <a:rPr lang="it-IT" sz="2800" i="1" dirty="0"/>
              <a:t>Le guerre balcaniche</a:t>
            </a:r>
            <a:r>
              <a:rPr lang="it-IT" sz="2800" dirty="0"/>
              <a:t>, 2006)</a:t>
            </a:r>
          </a:p>
          <a:p>
            <a:endParaRPr lang="it-IT" dirty="0"/>
          </a:p>
        </p:txBody>
      </p:sp>
    </p:spTree>
    <p:extLst>
      <p:ext uri="{BB962C8B-B14F-4D97-AF65-F5344CB8AC3E}">
        <p14:creationId xmlns:p14="http://schemas.microsoft.com/office/powerpoint/2010/main" val="362372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3BF2FC-9955-4CC5-B0FB-28954B198222}"/>
              </a:ext>
            </a:extLst>
          </p:cNvPr>
          <p:cNvSpPr>
            <a:spLocks noGrp="1"/>
          </p:cNvSpPr>
          <p:nvPr>
            <p:ph type="title"/>
          </p:nvPr>
        </p:nvSpPr>
        <p:spPr/>
        <p:txBody>
          <a:bodyPr/>
          <a:lstStyle/>
          <a:p>
            <a:r>
              <a:rPr lang="it-IT" dirty="0"/>
              <a:t>Guerre balcaniche</a:t>
            </a:r>
          </a:p>
        </p:txBody>
      </p:sp>
      <p:pic>
        <p:nvPicPr>
          <p:cNvPr id="5" name="Segnaposto contenuto 4">
            <a:extLst>
              <a:ext uri="{FF2B5EF4-FFF2-40B4-BE49-F238E27FC236}">
                <a16:creationId xmlns:a16="http://schemas.microsoft.com/office/drawing/2014/main" id="{BBD4F5FE-6484-45DA-BD23-747BEE9E67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6611" y="1600200"/>
            <a:ext cx="3030778" cy="4525963"/>
          </a:xfrm>
        </p:spPr>
      </p:pic>
      <p:sp>
        <p:nvSpPr>
          <p:cNvPr id="6" name="Rettangolo 5">
            <a:extLst>
              <a:ext uri="{FF2B5EF4-FFF2-40B4-BE49-F238E27FC236}">
                <a16:creationId xmlns:a16="http://schemas.microsoft.com/office/drawing/2014/main" id="{A6E349F3-1D6A-48B8-84BD-DE5FDCAB3088}"/>
              </a:ext>
            </a:extLst>
          </p:cNvPr>
          <p:cNvSpPr/>
          <p:nvPr/>
        </p:nvSpPr>
        <p:spPr>
          <a:xfrm>
            <a:off x="6205993" y="5589240"/>
            <a:ext cx="2448272" cy="430887"/>
          </a:xfrm>
          <a:prstGeom prst="rect">
            <a:avLst/>
          </a:prstGeom>
        </p:spPr>
        <p:txBody>
          <a:bodyPr wrap="square">
            <a:spAutoFit/>
          </a:bodyPr>
          <a:lstStyle/>
          <a:p>
            <a:r>
              <a:rPr lang="it-IT" sz="1100" dirty="0"/>
              <a:t>http://media-3.web.britannica.com/eb-media/49/64949-004-CBD9E994.jpg</a:t>
            </a:r>
          </a:p>
        </p:txBody>
      </p:sp>
    </p:spTree>
    <p:extLst>
      <p:ext uri="{BB962C8B-B14F-4D97-AF65-F5344CB8AC3E}">
        <p14:creationId xmlns:p14="http://schemas.microsoft.com/office/powerpoint/2010/main" val="334689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CCBFC6-FCC9-4FCC-A9A6-32081D4B88C4}"/>
              </a:ext>
            </a:extLst>
          </p:cNvPr>
          <p:cNvSpPr>
            <a:spLocks noGrp="1"/>
          </p:cNvSpPr>
          <p:nvPr>
            <p:ph type="title"/>
          </p:nvPr>
        </p:nvSpPr>
        <p:spPr>
          <a:xfrm>
            <a:off x="323528" y="1340768"/>
            <a:ext cx="8229600" cy="1143000"/>
          </a:xfrm>
        </p:spPr>
        <p:txBody>
          <a:bodyPr>
            <a:normAutofit fontScale="90000"/>
          </a:bodyPr>
          <a:lstStyle/>
          <a:p>
            <a:r>
              <a:rPr lang="it-IT" sz="4000" dirty="0"/>
              <a:t>Austria e Germania volgono verso la guerra</a:t>
            </a:r>
            <a:br>
              <a:rPr lang="it-IT" dirty="0"/>
            </a:br>
            <a:endParaRPr lang="it-IT" dirty="0"/>
          </a:p>
        </p:txBody>
      </p:sp>
      <p:graphicFrame>
        <p:nvGraphicFramePr>
          <p:cNvPr id="4" name="Segnaposto contenuto 3">
            <a:extLst>
              <a:ext uri="{FF2B5EF4-FFF2-40B4-BE49-F238E27FC236}">
                <a16:creationId xmlns:a16="http://schemas.microsoft.com/office/drawing/2014/main" id="{6AD8CA5B-0427-4D43-9DE1-F6D704EEC5A5}"/>
              </a:ext>
            </a:extLst>
          </p:cNvPr>
          <p:cNvGraphicFramePr>
            <a:graphicFrameLocks noGrp="1"/>
          </p:cNvGraphicFramePr>
          <p:nvPr>
            <p:ph idx="1"/>
            <p:extLst>
              <p:ext uri="{D42A27DB-BD31-4B8C-83A1-F6EECF244321}">
                <p14:modId xmlns:p14="http://schemas.microsoft.com/office/powerpoint/2010/main" val="15369060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71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2D963-D073-490C-B1AC-B7F4F03151B7}"/>
              </a:ext>
            </a:extLst>
          </p:cNvPr>
          <p:cNvSpPr>
            <a:spLocks noGrp="1"/>
          </p:cNvSpPr>
          <p:nvPr>
            <p:ph type="title"/>
          </p:nvPr>
        </p:nvSpPr>
        <p:spPr>
          <a:xfrm>
            <a:off x="457200" y="745183"/>
            <a:ext cx="8229600" cy="1143000"/>
          </a:xfrm>
        </p:spPr>
        <p:txBody>
          <a:bodyPr>
            <a:noAutofit/>
          </a:bodyPr>
          <a:lstStyle/>
          <a:p>
            <a:r>
              <a:rPr lang="it-IT" sz="3600" dirty="0"/>
              <a:t>Austria e Germania volgono verso la guerra</a:t>
            </a:r>
          </a:p>
        </p:txBody>
      </p:sp>
      <p:graphicFrame>
        <p:nvGraphicFramePr>
          <p:cNvPr id="4" name="Segnaposto contenuto 3">
            <a:extLst>
              <a:ext uri="{FF2B5EF4-FFF2-40B4-BE49-F238E27FC236}">
                <a16:creationId xmlns:a16="http://schemas.microsoft.com/office/drawing/2014/main" id="{74BEA918-50C5-4F48-986D-D7D68AFDC7AF}"/>
              </a:ext>
            </a:extLst>
          </p:cNvPr>
          <p:cNvGraphicFramePr>
            <a:graphicFrameLocks noGrp="1"/>
          </p:cNvGraphicFramePr>
          <p:nvPr>
            <p:ph idx="1"/>
            <p:extLst>
              <p:ext uri="{D42A27DB-BD31-4B8C-83A1-F6EECF244321}">
                <p14:modId xmlns:p14="http://schemas.microsoft.com/office/powerpoint/2010/main" val="316279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06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testo, quotidiano&#10;&#10;Descrizione generata automaticamente">
            <a:extLst>
              <a:ext uri="{FF2B5EF4-FFF2-40B4-BE49-F238E27FC236}">
                <a16:creationId xmlns:a16="http://schemas.microsoft.com/office/drawing/2014/main" id="{4FC6F274-B424-4B1C-9F38-7C9F69CA1C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276" y="-23442"/>
            <a:ext cx="5023448" cy="6881442"/>
          </a:xfrm>
          <a:prstGeom prst="rect">
            <a:avLst/>
          </a:prstGeom>
        </p:spPr>
      </p:pic>
      <p:sp>
        <p:nvSpPr>
          <p:cNvPr id="2" name="CasellaDiTesto 1">
            <a:extLst>
              <a:ext uri="{FF2B5EF4-FFF2-40B4-BE49-F238E27FC236}">
                <a16:creationId xmlns:a16="http://schemas.microsoft.com/office/drawing/2014/main" id="{F3E26B21-C670-4265-A578-1B0A2CD8E2E9}"/>
              </a:ext>
            </a:extLst>
          </p:cNvPr>
          <p:cNvSpPr txBox="1"/>
          <p:nvPr/>
        </p:nvSpPr>
        <p:spPr>
          <a:xfrm>
            <a:off x="251520" y="2204864"/>
            <a:ext cx="1628972" cy="646331"/>
          </a:xfrm>
          <a:prstGeom prst="rect">
            <a:avLst/>
          </a:prstGeom>
          <a:noFill/>
        </p:spPr>
        <p:txBody>
          <a:bodyPr wrap="none" rtlCol="0">
            <a:spAutoFit/>
          </a:bodyPr>
          <a:lstStyle/>
          <a:p>
            <a:r>
              <a:rPr lang="it-IT" dirty="0"/>
              <a:t>«Il Piccolo»</a:t>
            </a:r>
          </a:p>
          <a:p>
            <a:r>
              <a:rPr lang="it-IT" dirty="0"/>
              <a:t>29 giugno 1914</a:t>
            </a:r>
          </a:p>
        </p:txBody>
      </p:sp>
    </p:spTree>
    <p:extLst>
      <p:ext uri="{BB962C8B-B14F-4D97-AF65-F5344CB8AC3E}">
        <p14:creationId xmlns:p14="http://schemas.microsoft.com/office/powerpoint/2010/main" val="15737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CB55BB-5A17-4832-851B-494238BA7412}"/>
              </a:ext>
            </a:extLst>
          </p:cNvPr>
          <p:cNvSpPr>
            <a:spLocks noGrp="1"/>
          </p:cNvSpPr>
          <p:nvPr>
            <p:ph type="title"/>
          </p:nvPr>
        </p:nvSpPr>
        <p:spPr/>
        <p:txBody>
          <a:bodyPr>
            <a:normAutofit fontScale="90000"/>
          </a:bodyPr>
          <a:lstStyle/>
          <a:p>
            <a:br>
              <a:rPr lang="it-IT" dirty="0"/>
            </a:br>
            <a:endParaRPr lang="it-IT" dirty="0"/>
          </a:p>
        </p:txBody>
      </p:sp>
      <p:sp>
        <p:nvSpPr>
          <p:cNvPr id="9" name="Segnaposto contenuto 8">
            <a:extLst>
              <a:ext uri="{FF2B5EF4-FFF2-40B4-BE49-F238E27FC236}">
                <a16:creationId xmlns:a16="http://schemas.microsoft.com/office/drawing/2014/main" id="{4D7FFC29-5AED-4479-87AE-633CAEC92F4C}"/>
              </a:ext>
            </a:extLst>
          </p:cNvPr>
          <p:cNvSpPr>
            <a:spLocks noGrp="1"/>
          </p:cNvSpPr>
          <p:nvPr>
            <p:ph idx="1"/>
          </p:nvPr>
        </p:nvSpPr>
        <p:spPr>
          <a:xfrm>
            <a:off x="449167" y="1484784"/>
            <a:ext cx="8229600" cy="4525963"/>
          </a:xfrm>
        </p:spPr>
        <p:txBody>
          <a:bodyPr/>
          <a:lstStyle/>
          <a:p>
            <a:r>
              <a:rPr lang="it-IT" dirty="0"/>
              <a:t>Dopo il 1908          corsa agli armamenti</a:t>
            </a:r>
          </a:p>
          <a:p>
            <a:r>
              <a:rPr lang="it-IT" dirty="0"/>
              <a:t>Francia: sforzo di riarmo dell’esercito</a:t>
            </a:r>
          </a:p>
          <a:p>
            <a:r>
              <a:rPr lang="it-IT" dirty="0"/>
              <a:t>Germania: aumento degli effettivi di pace a 700.000 uomini</a:t>
            </a:r>
          </a:p>
          <a:p>
            <a:r>
              <a:rPr lang="it-IT" dirty="0"/>
              <a:t>Austria, mobilitazione di 1.000.000 di uomini (1909, 1913)</a:t>
            </a:r>
          </a:p>
          <a:p>
            <a:r>
              <a:rPr lang="it-IT" dirty="0"/>
              <a:t>Grandi fortificazioni sul confine italo-austriaco</a:t>
            </a:r>
          </a:p>
        </p:txBody>
      </p:sp>
      <p:sp>
        <p:nvSpPr>
          <p:cNvPr id="10" name="Freccia a destra 9">
            <a:extLst>
              <a:ext uri="{FF2B5EF4-FFF2-40B4-BE49-F238E27FC236}">
                <a16:creationId xmlns:a16="http://schemas.microsoft.com/office/drawing/2014/main" id="{24135C4C-E8AC-4EE6-B6D9-59EAF984B111}"/>
              </a:ext>
            </a:extLst>
          </p:cNvPr>
          <p:cNvSpPr/>
          <p:nvPr/>
        </p:nvSpPr>
        <p:spPr>
          <a:xfrm>
            <a:off x="3275856" y="1628800"/>
            <a:ext cx="504056" cy="268608"/>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021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3946B47-C5BD-4A08-B9F9-03B65AB42A69}"/>
              </a:ext>
            </a:extLst>
          </p:cNvPr>
          <p:cNvSpPr>
            <a:spLocks noGrp="1"/>
          </p:cNvSpPr>
          <p:nvPr>
            <p:ph type="title"/>
          </p:nvPr>
        </p:nvSpPr>
        <p:spPr>
          <a:xfrm>
            <a:off x="647271" y="1012004"/>
            <a:ext cx="2562119" cy="4795408"/>
          </a:xfrm>
        </p:spPr>
        <p:txBody>
          <a:bodyPr>
            <a:normAutofit/>
          </a:bodyPr>
          <a:lstStyle/>
          <a:p>
            <a:r>
              <a:rPr lang="it-IT">
                <a:solidFill>
                  <a:srgbClr val="FFFFFF"/>
                </a:solidFill>
              </a:rPr>
              <a:t>Nuovi sviluppi politici</a:t>
            </a:r>
          </a:p>
        </p:txBody>
      </p:sp>
      <p:graphicFrame>
        <p:nvGraphicFramePr>
          <p:cNvPr id="5" name="Segnaposto contenuto 2">
            <a:extLst>
              <a:ext uri="{FF2B5EF4-FFF2-40B4-BE49-F238E27FC236}">
                <a16:creationId xmlns:a16="http://schemas.microsoft.com/office/drawing/2014/main" id="{DA93A0E1-C63F-4455-AEEE-4DB7C9A3E68E}"/>
              </a:ext>
            </a:extLst>
          </p:cNvPr>
          <p:cNvGraphicFramePr>
            <a:graphicFrameLocks noGrp="1"/>
          </p:cNvGraphicFramePr>
          <p:nvPr>
            <p:ph idx="1"/>
            <p:extLst>
              <p:ext uri="{D42A27DB-BD31-4B8C-83A1-F6EECF244321}">
                <p14:modId xmlns:p14="http://schemas.microsoft.com/office/powerpoint/2010/main" val="181680753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08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7520-07CD-495C-B97A-FE7874B0356F}"/>
              </a:ext>
            </a:extLst>
          </p:cNvPr>
          <p:cNvSpPr>
            <a:spLocks noGrp="1"/>
          </p:cNvSpPr>
          <p:nvPr>
            <p:ph type="title"/>
          </p:nvPr>
        </p:nvSpPr>
        <p:spPr/>
        <p:txBody>
          <a:bodyPr/>
          <a:lstStyle/>
          <a:p>
            <a:r>
              <a:rPr lang="it-IT" dirty="0"/>
              <a:t>Nazionalismo</a:t>
            </a:r>
          </a:p>
        </p:txBody>
      </p:sp>
      <p:sp>
        <p:nvSpPr>
          <p:cNvPr id="3" name="Segnaposto contenuto 2">
            <a:extLst>
              <a:ext uri="{FF2B5EF4-FFF2-40B4-BE49-F238E27FC236}">
                <a16:creationId xmlns:a16="http://schemas.microsoft.com/office/drawing/2014/main" id="{22AC5573-CB66-4BF0-A739-4F3D72B9BA87}"/>
              </a:ext>
            </a:extLst>
          </p:cNvPr>
          <p:cNvSpPr>
            <a:spLocks noGrp="1"/>
          </p:cNvSpPr>
          <p:nvPr>
            <p:ph idx="1"/>
          </p:nvPr>
        </p:nvSpPr>
        <p:spPr/>
        <p:txBody>
          <a:bodyPr/>
          <a:lstStyle/>
          <a:p>
            <a:r>
              <a:rPr lang="it-IT" dirty="0"/>
              <a:t>Trasposizione sul piano della lotta tra le nazioni dell’ideologia della lotta di classe</a:t>
            </a:r>
          </a:p>
          <a:p>
            <a:r>
              <a:rPr lang="it-IT" dirty="0"/>
              <a:t>Darwinismo sociale</a:t>
            </a:r>
          </a:p>
          <a:p>
            <a:r>
              <a:rPr lang="it-IT" dirty="0"/>
              <a:t>Negli anni precedenti la Grande guerra, il n. divenne «l’espressione politica delle forze più aggressive del capitalismo italiano»</a:t>
            </a:r>
          </a:p>
          <a:p>
            <a:r>
              <a:rPr lang="it-IT" dirty="0"/>
              <a:t>«Fin dall’inizio antisocialista e imperialista» </a:t>
            </a:r>
          </a:p>
          <a:p>
            <a:r>
              <a:rPr lang="it-IT" dirty="0"/>
              <a:t>1910, nasce l’Associazione nazionalista italiana</a:t>
            </a:r>
          </a:p>
        </p:txBody>
      </p:sp>
    </p:spTree>
    <p:extLst>
      <p:ext uri="{BB962C8B-B14F-4D97-AF65-F5344CB8AC3E}">
        <p14:creationId xmlns:p14="http://schemas.microsoft.com/office/powerpoint/2010/main" val="261881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1912 rinnovo della Triplice alleanza</a:t>
            </a:r>
          </a:p>
          <a:p>
            <a:r>
              <a:rPr lang="it-IT" dirty="0"/>
              <a:t>1913 accordo austro-italiano sull’Albania (questione aperta nel cuore dei Balcani)</a:t>
            </a:r>
          </a:p>
          <a:p>
            <a:r>
              <a:rPr lang="it-IT" dirty="0"/>
              <a:t>Convenzione navale anglo-francese </a:t>
            </a:r>
          </a:p>
          <a:p>
            <a:r>
              <a:rPr lang="it-IT" dirty="0"/>
              <a:t>Convenzione navale italo-austriaca</a:t>
            </a:r>
          </a:p>
          <a:p>
            <a:r>
              <a:rPr lang="it-IT" dirty="0"/>
              <a:t>Gen. </a:t>
            </a:r>
            <a:r>
              <a:rPr lang="it-IT" dirty="0" err="1"/>
              <a:t>Pollio</a:t>
            </a:r>
            <a:r>
              <a:rPr lang="it-IT" dirty="0"/>
              <a:t>, capo di SM partecipa alle manovre tedesche; rinnovo degli impegni militari italiani</a:t>
            </a:r>
          </a:p>
          <a:p>
            <a:endParaRPr lang="it-IT" dirty="0"/>
          </a:p>
          <a:p>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Parte II</a:t>
            </a:r>
          </a:p>
        </p:txBody>
      </p:sp>
      <p:sp>
        <p:nvSpPr>
          <p:cNvPr id="3" name="Sottotitolo 2"/>
          <p:cNvSpPr>
            <a:spLocks noGrp="1"/>
          </p:cNvSpPr>
          <p:nvPr>
            <p:ph type="subTitle" idx="1"/>
          </p:nvPr>
        </p:nvSpPr>
        <p:spPr/>
        <p:txBody>
          <a:bodyPr/>
          <a:lstStyle/>
          <a:p>
            <a:r>
              <a:rPr lang="it-IT" dirty="0"/>
              <a:t>Piani di guerra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16F850-ABF2-4DF6-8877-84E245F4F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75FDC37-8270-4006-96A0-BC00DCB365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426" y="246028"/>
            <a:ext cx="191621"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5076E0-E483-42FD-8517-4982FCB13D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0330" y="6522756"/>
            <a:ext cx="8037891"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0DF3161-9F32-427F-B951-FCA1F8D1B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44791" y="6400800"/>
            <a:ext cx="338328" cy="240175"/>
            <a:chOff x="4089400" y="933450"/>
            <a:chExt cx="338328" cy="341938"/>
          </a:xfrm>
        </p:grpSpPr>
        <p:cxnSp>
          <p:nvCxnSpPr>
            <p:cNvPr id="16" name="Straight Connector 15">
              <a:extLst>
                <a:ext uri="{FF2B5EF4-FFF2-40B4-BE49-F238E27FC236}">
                  <a16:creationId xmlns:a16="http://schemas.microsoft.com/office/drawing/2014/main" id="{45A91FB9-DE70-404B-BF4C-A7320154A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41A56D-4C0C-429A-A936-D576E4FB11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4" name="Segnaposto contenuto 3">
            <a:extLst>
              <a:ext uri="{FF2B5EF4-FFF2-40B4-BE49-F238E27FC236}">
                <a16:creationId xmlns:a16="http://schemas.microsoft.com/office/drawing/2014/main" id="{3F9DBFF1-D108-45B9-96B0-5644F36172B0}"/>
              </a:ext>
            </a:extLst>
          </p:cNvPr>
          <p:cNvGraphicFramePr>
            <a:graphicFrameLocks noGrp="1"/>
          </p:cNvGraphicFramePr>
          <p:nvPr>
            <p:ph idx="1"/>
            <p:extLst>
              <p:ext uri="{D42A27DB-BD31-4B8C-83A1-F6EECF244321}">
                <p14:modId xmlns:p14="http://schemas.microsoft.com/office/powerpoint/2010/main" val="2171503187"/>
              </p:ext>
            </p:extLst>
          </p:nvPr>
        </p:nvGraphicFramePr>
        <p:xfrm>
          <a:off x="251520" y="1052736"/>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009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088FEEC-F2A8-481F-9E8C-1E89258A7A21}"/>
              </a:ext>
            </a:extLst>
          </p:cNvPr>
          <p:cNvSpPr>
            <a:spLocks noGrp="1"/>
          </p:cNvSpPr>
          <p:nvPr>
            <p:ph type="title"/>
          </p:nvPr>
        </p:nvSpPr>
        <p:spPr/>
        <p:txBody>
          <a:bodyPr/>
          <a:lstStyle/>
          <a:p>
            <a:pPr algn="ctr"/>
            <a:r>
              <a:rPr lang="it-IT"/>
              <a:t>Piani di guerra</a:t>
            </a:r>
            <a:endParaRPr lang="it-IT" dirty="0"/>
          </a:p>
        </p:txBody>
      </p:sp>
      <p:graphicFrame>
        <p:nvGraphicFramePr>
          <p:cNvPr id="13" name="Segnaposto contenuto 12">
            <a:extLst>
              <a:ext uri="{FF2B5EF4-FFF2-40B4-BE49-F238E27FC236}">
                <a16:creationId xmlns:a16="http://schemas.microsoft.com/office/drawing/2014/main" id="{6C9154FE-A7DE-4FF4-8EF0-FB1A70D60482}"/>
              </a:ext>
            </a:extLst>
          </p:cNvPr>
          <p:cNvGraphicFramePr>
            <a:graphicFrameLocks noGrp="1"/>
          </p:cNvGraphicFramePr>
          <p:nvPr>
            <p:ph idx="1"/>
            <p:extLst>
              <p:ext uri="{D42A27DB-BD31-4B8C-83A1-F6EECF244321}">
                <p14:modId xmlns:p14="http://schemas.microsoft.com/office/powerpoint/2010/main" val="1991242699"/>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577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4857C-D521-4E13-B230-4A9D7B2AB9BD}"/>
              </a:ext>
            </a:extLst>
          </p:cNvPr>
          <p:cNvSpPr>
            <a:spLocks noGrp="1"/>
          </p:cNvSpPr>
          <p:nvPr>
            <p:ph type="title"/>
          </p:nvPr>
        </p:nvSpPr>
        <p:spPr/>
        <p:txBody>
          <a:bodyPr/>
          <a:lstStyle/>
          <a:p>
            <a:pPr algn="ctr"/>
            <a:r>
              <a:rPr lang="it-IT" dirty="0"/>
              <a:t>Germania – Piano </a:t>
            </a:r>
            <a:r>
              <a:rPr lang="it-IT" dirty="0" err="1"/>
              <a:t>Schlieffen</a:t>
            </a:r>
            <a:r>
              <a:rPr lang="it-IT" dirty="0"/>
              <a:t> (1905)</a:t>
            </a:r>
          </a:p>
        </p:txBody>
      </p:sp>
      <p:graphicFrame>
        <p:nvGraphicFramePr>
          <p:cNvPr id="4" name="Segnaposto contenuto 3">
            <a:extLst>
              <a:ext uri="{FF2B5EF4-FFF2-40B4-BE49-F238E27FC236}">
                <a16:creationId xmlns:a16="http://schemas.microsoft.com/office/drawing/2014/main" id="{D44A4690-5473-4DC1-A5AB-C27A1D1F7404}"/>
              </a:ext>
            </a:extLst>
          </p:cNvPr>
          <p:cNvGraphicFramePr>
            <a:graphicFrameLocks noGrp="1"/>
          </p:cNvGraphicFramePr>
          <p:nvPr>
            <p:ph idx="1"/>
          </p:nvPr>
        </p:nvGraphicFramePr>
        <p:xfrm>
          <a:off x="280284" y="1912786"/>
          <a:ext cx="8617226" cy="408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952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7E16A76-F450-44BE-998C-AEC6F57361EB}"/>
              </a:ext>
            </a:extLst>
          </p:cNvPr>
          <p:cNvSpPr>
            <a:spLocks noGrp="1"/>
          </p:cNvSpPr>
          <p:nvPr>
            <p:ph type="title"/>
          </p:nvPr>
        </p:nvSpPr>
        <p:spPr/>
        <p:txBody>
          <a:bodyPr/>
          <a:lstStyle/>
          <a:p>
            <a:pPr algn="ctr"/>
            <a:r>
              <a:rPr lang="it-IT" dirty="0"/>
              <a:t>Germania - Piano </a:t>
            </a:r>
            <a:r>
              <a:rPr lang="it-IT" dirty="0" err="1"/>
              <a:t>Schlieffenn</a:t>
            </a:r>
            <a:endParaRPr lang="it-IT" dirty="0"/>
          </a:p>
        </p:txBody>
      </p:sp>
      <p:pic>
        <p:nvPicPr>
          <p:cNvPr id="5" name="Segnaposto contenuto 4">
            <a:extLst>
              <a:ext uri="{FF2B5EF4-FFF2-40B4-BE49-F238E27FC236}">
                <a16:creationId xmlns:a16="http://schemas.microsoft.com/office/drawing/2014/main" id="{4037D1D7-CA93-4D12-A8B0-3B47F1010DE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2303741"/>
            <a:ext cx="3886200" cy="3108960"/>
          </a:xfrm>
        </p:spPr>
      </p:pic>
      <p:pic>
        <p:nvPicPr>
          <p:cNvPr id="9" name="Segnaposto contenuto 8">
            <a:extLst>
              <a:ext uri="{FF2B5EF4-FFF2-40B4-BE49-F238E27FC236}">
                <a16:creationId xmlns:a16="http://schemas.microsoft.com/office/drawing/2014/main" id="{21B582FF-09C8-44AA-99F3-D936D102CE9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303741"/>
            <a:ext cx="3886200" cy="3108960"/>
          </a:xfrm>
        </p:spPr>
      </p:pic>
    </p:spTree>
    <p:extLst>
      <p:ext uri="{BB962C8B-B14F-4D97-AF65-F5344CB8AC3E}">
        <p14:creationId xmlns:p14="http://schemas.microsoft.com/office/powerpoint/2010/main" val="3942527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Germania – Piano </a:t>
            </a:r>
            <a:r>
              <a:rPr lang="it-IT" dirty="0" err="1"/>
              <a:t>Schlieffen</a:t>
            </a:r>
            <a:r>
              <a:rPr lang="it-IT" dirty="0"/>
              <a:t> (1905)</a:t>
            </a:r>
            <a:endParaRPr lang="it-IT" dirty="0">
              <a:latin typeface="Arial" pitchFamily="34" charset="0"/>
              <a:cs typeface="Arial" pitchFamily="34" charset="0"/>
            </a:endParaRPr>
          </a:p>
        </p:txBody>
      </p:sp>
      <p:sp>
        <p:nvSpPr>
          <p:cNvPr id="3" name="Segnaposto contenuto 2"/>
          <p:cNvSpPr>
            <a:spLocks noGrp="1"/>
          </p:cNvSpPr>
          <p:nvPr>
            <p:ph idx="1"/>
          </p:nvPr>
        </p:nvSpPr>
        <p:spPr/>
        <p:txBody>
          <a:bodyPr>
            <a:normAutofit fontScale="92500" lnSpcReduction="20000"/>
          </a:bodyPr>
          <a:lstStyle/>
          <a:p>
            <a:pPr marL="0" indent="0" algn="just">
              <a:buNone/>
            </a:pPr>
            <a:endParaRPr lang="it-IT" dirty="0">
              <a:latin typeface="Arial" pitchFamily="34" charset="0"/>
              <a:cs typeface="Arial" pitchFamily="34" charset="0"/>
            </a:endParaRPr>
          </a:p>
          <a:p>
            <a:pPr marL="0" indent="0" algn="just">
              <a:buNone/>
            </a:pPr>
            <a:r>
              <a:rPr lang="it-IT" dirty="0">
                <a:latin typeface="Arial" pitchFamily="34" charset="0"/>
                <a:cs typeface="Arial" pitchFamily="34" charset="0"/>
              </a:rPr>
              <a:t>«Fu il più importante documento scritto da un governo di un qualsiasi paese nel primo decennio del XX secolo; si può addirittura sostenere che si rivelerà il più importante documento ufficiale degli ultimi cento anni, perché le conseguenze che ebbe sul campo di battaglia, le speranze che ispirò, quelle che mandò in fumo avrebbero avuto ripercussioni fino ai nostri giorni».</a:t>
            </a:r>
          </a:p>
          <a:p>
            <a:pPr marL="0" indent="0" algn="just">
              <a:buNone/>
            </a:pPr>
            <a:r>
              <a:rPr lang="it-IT" sz="1800" dirty="0">
                <a:latin typeface="Arial" pitchFamily="34" charset="0"/>
                <a:cs typeface="Arial" pitchFamily="34" charset="0"/>
              </a:rPr>
              <a:t> (J. Keegan)</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108520" y="908720"/>
            <a:ext cx="9144000" cy="5544616"/>
          </a:xfrm>
        </p:spPr>
        <p:txBody>
          <a:bodyPr>
            <a:normAutofit lnSpcReduction="10000"/>
          </a:bodyPr>
          <a:lstStyle/>
          <a:p>
            <a:pPr algn="just">
              <a:buNone/>
            </a:pPr>
            <a:r>
              <a:rPr lang="it-IT" dirty="0"/>
              <a:t>	«</a:t>
            </a:r>
            <a:r>
              <a:rPr lang="it-IT" dirty="0">
                <a:latin typeface="Arial" pitchFamily="34" charset="0"/>
                <a:cs typeface="Arial" pitchFamily="34" charset="0"/>
              </a:rPr>
              <a:t>La prima guerra mondiale, alla quale l’Italia avrebbe partecipato dal </a:t>
            </a:r>
            <a:r>
              <a:rPr lang="it-IT" dirty="0">
                <a:solidFill>
                  <a:srgbClr val="FF0000"/>
                </a:solidFill>
                <a:latin typeface="Arial" pitchFamily="34" charset="0"/>
                <a:cs typeface="Arial" pitchFamily="34" charset="0"/>
              </a:rPr>
              <a:t>24 maggio 1915 </a:t>
            </a:r>
            <a:r>
              <a:rPr lang="it-IT" dirty="0">
                <a:latin typeface="Arial" pitchFamily="34" charset="0"/>
                <a:cs typeface="Arial" pitchFamily="34" charset="0"/>
              </a:rPr>
              <a:t>con intensità crescente e verso la fine in modo addirittura decisivo, era la conseguenza del venir meno del nuovo equilibrio europeo sorto nel 1871 dalla guerra franco-germanica … che aveva lasciato nella </a:t>
            </a:r>
            <a:r>
              <a:rPr lang="it-IT" dirty="0">
                <a:solidFill>
                  <a:srgbClr val="FF0000"/>
                </a:solidFill>
                <a:latin typeface="Arial" pitchFamily="34" charset="0"/>
                <a:cs typeface="Arial" pitchFamily="34" charset="0"/>
              </a:rPr>
              <a:t>Francia</a:t>
            </a:r>
            <a:r>
              <a:rPr lang="it-IT" dirty="0">
                <a:latin typeface="Arial" pitchFamily="34" charset="0"/>
                <a:cs typeface="Arial" pitchFamily="34" charset="0"/>
              </a:rPr>
              <a:t>, privata dell’</a:t>
            </a:r>
            <a:r>
              <a:rPr lang="it-IT" dirty="0">
                <a:solidFill>
                  <a:srgbClr val="FF0000"/>
                </a:solidFill>
                <a:latin typeface="Arial" pitchFamily="34" charset="0"/>
                <a:cs typeface="Arial" pitchFamily="34" charset="0"/>
              </a:rPr>
              <a:t>Alsazia Lorena</a:t>
            </a:r>
            <a:r>
              <a:rPr lang="it-IT" dirty="0">
                <a:latin typeface="Arial" pitchFamily="34" charset="0"/>
                <a:cs typeface="Arial" pitchFamily="34" charset="0"/>
              </a:rPr>
              <a:t>, un’inestinguibile brama di </a:t>
            </a:r>
            <a:r>
              <a:rPr lang="it-IT" dirty="0">
                <a:solidFill>
                  <a:srgbClr val="FF0000"/>
                </a:solidFill>
                <a:latin typeface="Arial" pitchFamily="34" charset="0"/>
                <a:cs typeface="Arial" pitchFamily="34" charset="0"/>
              </a:rPr>
              <a:t>rivincita</a:t>
            </a:r>
            <a:r>
              <a:rPr lang="it-IT" dirty="0">
                <a:latin typeface="Arial" pitchFamily="34" charset="0"/>
                <a:cs typeface="Arial" pitchFamily="34" charset="0"/>
              </a:rPr>
              <a:t>».</a:t>
            </a:r>
          </a:p>
          <a:p>
            <a:pPr>
              <a:buNone/>
            </a:pPr>
            <a:endParaRPr lang="it-IT" dirty="0">
              <a:latin typeface="Arial" pitchFamily="34" charset="0"/>
              <a:cs typeface="Arial" pitchFamily="34" charset="0"/>
            </a:endParaRPr>
          </a:p>
          <a:p>
            <a:pPr>
              <a:buNone/>
            </a:pPr>
            <a:r>
              <a:rPr lang="it-IT" dirty="0">
                <a:latin typeface="Arial" pitchFamily="34" charset="0"/>
                <a:cs typeface="Arial" pitchFamily="34" charset="0"/>
              </a:rPr>
              <a:t> 	</a:t>
            </a:r>
            <a:r>
              <a:rPr lang="it-IT" sz="2600" dirty="0">
                <a:latin typeface="Arial" pitchFamily="34" charset="0"/>
                <a:cs typeface="Arial" pitchFamily="34" charset="0"/>
              </a:rPr>
              <a:t>P. Pieri (</a:t>
            </a:r>
            <a:r>
              <a:rPr lang="it-IT" sz="2600" i="1" dirty="0">
                <a:latin typeface="Arial" pitchFamily="34" charset="0"/>
                <a:cs typeface="Arial" pitchFamily="34" charset="0"/>
              </a:rPr>
              <a:t>L’Italia nella prima guerra mondiale</a:t>
            </a:r>
            <a:r>
              <a:rPr lang="it-IT" sz="2600" dirty="0">
                <a:latin typeface="Arial" pitchFamily="34" charset="0"/>
                <a:cs typeface="Arial" pitchFamily="34" charset="0"/>
              </a:rPr>
              <a:t>, Einaudi, Torino 1965) </a:t>
            </a:r>
            <a:endParaRPr lang="it-IT" sz="30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94857C-D521-4E13-B230-4A9D7B2AB9BD}"/>
              </a:ext>
            </a:extLst>
          </p:cNvPr>
          <p:cNvSpPr>
            <a:spLocks noGrp="1"/>
          </p:cNvSpPr>
          <p:nvPr>
            <p:ph type="title"/>
          </p:nvPr>
        </p:nvSpPr>
        <p:spPr/>
        <p:txBody>
          <a:bodyPr/>
          <a:lstStyle/>
          <a:p>
            <a:pPr algn="ctr"/>
            <a:r>
              <a:rPr lang="it-IT" dirty="0"/>
              <a:t>Francia – Piano XVII (</a:t>
            </a:r>
            <a:r>
              <a:rPr lang="it-IT" dirty="0" err="1"/>
              <a:t>Joffre</a:t>
            </a:r>
            <a:r>
              <a:rPr lang="it-IT" dirty="0"/>
              <a:t>)</a:t>
            </a:r>
          </a:p>
        </p:txBody>
      </p:sp>
      <p:graphicFrame>
        <p:nvGraphicFramePr>
          <p:cNvPr id="4" name="Segnaposto contenuto 3">
            <a:extLst>
              <a:ext uri="{FF2B5EF4-FFF2-40B4-BE49-F238E27FC236}">
                <a16:creationId xmlns:a16="http://schemas.microsoft.com/office/drawing/2014/main" id="{D44A4690-5473-4DC1-A5AB-C27A1D1F7404}"/>
              </a:ext>
            </a:extLst>
          </p:cNvPr>
          <p:cNvGraphicFramePr>
            <a:graphicFrameLocks noGrp="1"/>
          </p:cNvGraphicFramePr>
          <p:nvPr>
            <p:ph idx="1"/>
          </p:nvPr>
        </p:nvGraphicFramePr>
        <p:xfrm>
          <a:off x="280284" y="1912786"/>
          <a:ext cx="8617226" cy="408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726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ial" pitchFamily="34" charset="0"/>
                <a:cs typeface="Arial" pitchFamily="34" charset="0"/>
              </a:rPr>
              <a:t>Russia</a:t>
            </a:r>
          </a:p>
        </p:txBody>
      </p:sp>
      <p:sp>
        <p:nvSpPr>
          <p:cNvPr id="3" name="Segnaposto contenuto 2"/>
          <p:cNvSpPr>
            <a:spLocks noGrp="1"/>
          </p:cNvSpPr>
          <p:nvPr>
            <p:ph idx="1"/>
          </p:nvPr>
        </p:nvSpPr>
        <p:spPr/>
        <p:txBody>
          <a:bodyPr/>
          <a:lstStyle/>
          <a:p>
            <a:r>
              <a:rPr lang="it-IT" dirty="0"/>
              <a:t>Piano </a:t>
            </a:r>
            <a:r>
              <a:rPr lang="it-IT" dirty="0" err="1"/>
              <a:t>XIX</a:t>
            </a:r>
            <a:endParaRPr lang="it-IT" dirty="0"/>
          </a:p>
          <a:p>
            <a:r>
              <a:rPr lang="it-IT" dirty="0"/>
              <a:t>Piano G: avversario principale Germania</a:t>
            </a:r>
          </a:p>
          <a:p>
            <a:r>
              <a:rPr lang="it-IT" dirty="0"/>
              <a:t>Piano A: avversario principale </a:t>
            </a:r>
            <a:r>
              <a:rPr lang="it-IT" dirty="0" err="1"/>
              <a:t>Austria-Ungheria</a:t>
            </a:r>
            <a:endParaRPr lang="it-IT" dirty="0"/>
          </a:p>
          <a:p>
            <a:endParaRPr lang="it-IT" dirty="0"/>
          </a:p>
          <a:p>
            <a:r>
              <a:rPr lang="it-IT" dirty="0"/>
              <a:t>Convenzione franco-russa (1913): attacco russo alla Germania (non &lt; 800.000 uomini) </a:t>
            </a:r>
          </a:p>
          <a:p>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BEB56-912E-4BE1-B8F1-6E15B2493CC7}"/>
              </a:ext>
            </a:extLst>
          </p:cNvPr>
          <p:cNvSpPr>
            <a:spLocks noGrp="1"/>
          </p:cNvSpPr>
          <p:nvPr>
            <p:ph type="title"/>
          </p:nvPr>
        </p:nvSpPr>
        <p:spPr/>
        <p:txBody>
          <a:bodyPr/>
          <a:lstStyle/>
          <a:p>
            <a:pPr algn="ctr"/>
            <a:r>
              <a:rPr lang="it-IT" dirty="0"/>
              <a:t>Russia – Piano XIX</a:t>
            </a:r>
          </a:p>
        </p:txBody>
      </p:sp>
      <p:graphicFrame>
        <p:nvGraphicFramePr>
          <p:cNvPr id="5" name="Segnaposto contenuto 4">
            <a:extLst>
              <a:ext uri="{FF2B5EF4-FFF2-40B4-BE49-F238E27FC236}">
                <a16:creationId xmlns:a16="http://schemas.microsoft.com/office/drawing/2014/main" id="{2451BE39-7732-4413-80FF-3751E70B34D5}"/>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910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5C5CE6-6370-4DD2-8496-DAB7D9347769}"/>
              </a:ext>
            </a:extLst>
          </p:cNvPr>
          <p:cNvSpPr>
            <a:spLocks noGrp="1"/>
          </p:cNvSpPr>
          <p:nvPr>
            <p:ph type="title"/>
          </p:nvPr>
        </p:nvSpPr>
        <p:spPr/>
        <p:txBody>
          <a:bodyPr/>
          <a:lstStyle/>
          <a:p>
            <a:pPr algn="ctr"/>
            <a:r>
              <a:rPr lang="it-IT" dirty="0"/>
              <a:t>Austria Ungheria</a:t>
            </a:r>
          </a:p>
        </p:txBody>
      </p:sp>
      <p:graphicFrame>
        <p:nvGraphicFramePr>
          <p:cNvPr id="4" name="Segnaposto contenuto 3">
            <a:extLst>
              <a:ext uri="{FF2B5EF4-FFF2-40B4-BE49-F238E27FC236}">
                <a16:creationId xmlns:a16="http://schemas.microsoft.com/office/drawing/2014/main" id="{76B85926-3D4D-43E6-8ABD-C8AF4F401A04}"/>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9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4E072-A24B-48A6-8218-CCF294FF2F22}"/>
              </a:ext>
            </a:extLst>
          </p:cNvPr>
          <p:cNvSpPr>
            <a:spLocks noGrp="1"/>
          </p:cNvSpPr>
          <p:nvPr>
            <p:ph type="title"/>
          </p:nvPr>
        </p:nvSpPr>
        <p:spPr/>
        <p:txBody>
          <a:bodyPr/>
          <a:lstStyle/>
          <a:p>
            <a:pPr algn="ctr"/>
            <a:r>
              <a:rPr lang="it-IT" dirty="0"/>
              <a:t>Gran Bretagna</a:t>
            </a:r>
          </a:p>
        </p:txBody>
      </p:sp>
      <p:graphicFrame>
        <p:nvGraphicFramePr>
          <p:cNvPr id="4" name="Segnaposto contenuto 3">
            <a:extLst>
              <a:ext uri="{FF2B5EF4-FFF2-40B4-BE49-F238E27FC236}">
                <a16:creationId xmlns:a16="http://schemas.microsoft.com/office/drawing/2014/main" id="{51F962B7-5344-414E-BFD2-08C4CFA65027}"/>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776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C1407-4048-4B05-94DF-8994B7F17C1A}"/>
              </a:ext>
            </a:extLst>
          </p:cNvPr>
          <p:cNvSpPr>
            <a:spLocks noGrp="1"/>
          </p:cNvSpPr>
          <p:nvPr>
            <p:ph type="title"/>
          </p:nvPr>
        </p:nvSpPr>
        <p:spPr/>
        <p:txBody>
          <a:bodyPr/>
          <a:lstStyle/>
          <a:p>
            <a:pPr algn="ctr"/>
            <a:r>
              <a:rPr lang="it-IT" dirty="0"/>
              <a:t>Italia</a:t>
            </a:r>
          </a:p>
        </p:txBody>
      </p:sp>
      <p:graphicFrame>
        <p:nvGraphicFramePr>
          <p:cNvPr id="4" name="Segnaposto contenuto 3">
            <a:extLst>
              <a:ext uri="{FF2B5EF4-FFF2-40B4-BE49-F238E27FC236}">
                <a16:creationId xmlns:a16="http://schemas.microsoft.com/office/drawing/2014/main" id="{4AFBF71C-490C-455B-BE59-A9AA66E682C2}"/>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36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bio\Desktop\Schlieffen.jpg"/>
          <p:cNvPicPr>
            <a:picLocks noChangeAspect="1" noChangeArrowheads="1"/>
          </p:cNvPicPr>
          <p:nvPr/>
        </p:nvPicPr>
        <p:blipFill>
          <a:blip r:embed="rId2" cstate="print"/>
          <a:srcRect/>
          <a:stretch>
            <a:fillRect/>
          </a:stretch>
        </p:blipFill>
        <p:spPr bwMode="auto">
          <a:xfrm>
            <a:off x="1164957" y="1186032"/>
            <a:ext cx="6836044" cy="447157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0852B-0FA3-4CB8-BB42-6A21E9B5DFE7}"/>
              </a:ext>
            </a:extLst>
          </p:cNvPr>
          <p:cNvSpPr>
            <a:spLocks noGrp="1"/>
          </p:cNvSpPr>
          <p:nvPr>
            <p:ph type="title"/>
          </p:nvPr>
        </p:nvSpPr>
        <p:spPr/>
        <p:txBody>
          <a:bodyPr/>
          <a:lstStyle/>
          <a:p>
            <a:r>
              <a:rPr lang="it-IT" dirty="0"/>
              <a:t>La Belle Époque</a:t>
            </a:r>
          </a:p>
        </p:txBody>
      </p:sp>
      <p:pic>
        <p:nvPicPr>
          <p:cNvPr id="5" name="Segnaposto contenuto 4">
            <a:extLst>
              <a:ext uri="{FF2B5EF4-FFF2-40B4-BE49-F238E27FC236}">
                <a16:creationId xmlns:a16="http://schemas.microsoft.com/office/drawing/2014/main" id="{CCCDD16D-CF73-42F4-8CBA-9EC06402F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575" y="2205831"/>
            <a:ext cx="4514850" cy="3314700"/>
          </a:xfrm>
        </p:spPr>
      </p:pic>
    </p:spTree>
    <p:extLst>
      <p:ext uri="{BB962C8B-B14F-4D97-AF65-F5344CB8AC3E}">
        <p14:creationId xmlns:p14="http://schemas.microsoft.com/office/powerpoint/2010/main" val="2154159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5F6A1D-D04E-4FB9-A96F-2DD8F88A9D5B}"/>
              </a:ext>
            </a:extLst>
          </p:cNvPr>
          <p:cNvSpPr>
            <a:spLocks noGrp="1"/>
          </p:cNvSpPr>
          <p:nvPr>
            <p:ph type="title"/>
          </p:nvPr>
        </p:nvSpPr>
        <p:spPr/>
        <p:txBody>
          <a:bodyPr>
            <a:normAutofit fontScale="90000"/>
          </a:bodyPr>
          <a:lstStyle/>
          <a:p>
            <a:r>
              <a:rPr lang="it-IT" dirty="0"/>
              <a:t>Esposizione universale di Parigi 1900</a:t>
            </a:r>
          </a:p>
        </p:txBody>
      </p:sp>
      <p:sp>
        <p:nvSpPr>
          <p:cNvPr id="3" name="Segnaposto contenuto 2">
            <a:extLst>
              <a:ext uri="{FF2B5EF4-FFF2-40B4-BE49-F238E27FC236}">
                <a16:creationId xmlns:a16="http://schemas.microsoft.com/office/drawing/2014/main" id="{A4F0BFAF-DBDE-4055-AD01-B6ACE3CB56EF}"/>
              </a:ext>
            </a:extLst>
          </p:cNvPr>
          <p:cNvSpPr>
            <a:spLocks noGrp="1"/>
          </p:cNvSpPr>
          <p:nvPr>
            <p:ph idx="1"/>
          </p:nvPr>
        </p:nvSpPr>
        <p:spPr/>
        <p:txBody>
          <a:bodyPr>
            <a:normAutofit fontScale="92500" lnSpcReduction="20000"/>
          </a:bodyPr>
          <a:lstStyle/>
          <a:p>
            <a:pPr marL="0" indent="0">
              <a:buNone/>
            </a:pPr>
            <a:r>
              <a:rPr lang="it-IT" dirty="0"/>
              <a:t>«La macchina è divenuta la regina del mondo. Installato da padrone nella nostra officina, l’organismo di ferro e di acciaio scaccia e sostituisce, mercé un lento e continuo </a:t>
            </a:r>
            <a:r>
              <a:rPr lang="it-IT" dirty="0" err="1"/>
              <a:t>invadimento</a:t>
            </a:r>
            <a:r>
              <a:rPr lang="it-IT" dirty="0"/>
              <a:t>, i lavoratori di carne e di ossa, di cui fa i propri ausiliari... Io sono convinto che … il XX secolo vedrà rifulgere un po’ più di fraternità e un po’ meno di miserie di ogni ordine e che ben presto avremo varcato uno stadio importante nella lenta evoluzione del lavoro verso la felicità e dell’uomo verso l’umanità». </a:t>
            </a:r>
          </a:p>
          <a:p>
            <a:pPr marL="0" indent="0">
              <a:buNone/>
            </a:pPr>
            <a:r>
              <a:rPr lang="it-IT" sz="2600" dirty="0"/>
              <a:t>(Alexandre </a:t>
            </a:r>
            <a:r>
              <a:rPr lang="it-IT" sz="2600" dirty="0" err="1"/>
              <a:t>Millerand</a:t>
            </a:r>
            <a:r>
              <a:rPr lang="it-IT" sz="2600" dirty="0"/>
              <a:t>, Discorso inaugurale)</a:t>
            </a:r>
          </a:p>
          <a:p>
            <a:endParaRPr lang="it-IT" dirty="0"/>
          </a:p>
        </p:txBody>
      </p:sp>
    </p:spTree>
    <p:extLst>
      <p:ext uri="{BB962C8B-B14F-4D97-AF65-F5344CB8AC3E}">
        <p14:creationId xmlns:p14="http://schemas.microsoft.com/office/powerpoint/2010/main" val="3021466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A1E51B-C527-42E0-A1EE-CC57608C221E}"/>
              </a:ext>
            </a:extLst>
          </p:cNvPr>
          <p:cNvSpPr>
            <a:spLocks noGrp="1"/>
          </p:cNvSpPr>
          <p:nvPr>
            <p:ph type="title"/>
          </p:nvPr>
        </p:nvSpPr>
        <p:spPr/>
        <p:txBody>
          <a:bodyPr>
            <a:normAutofit fontScale="90000"/>
          </a:bodyPr>
          <a:lstStyle/>
          <a:p>
            <a:r>
              <a:rPr lang="it-IT" dirty="0"/>
              <a:t>Elementi di ottimismo e di unificazione internazionale</a:t>
            </a:r>
          </a:p>
        </p:txBody>
      </p:sp>
      <p:sp>
        <p:nvSpPr>
          <p:cNvPr id="3" name="Segnaposto contenuto 2"/>
          <p:cNvSpPr>
            <a:spLocks noGrp="1"/>
          </p:cNvSpPr>
          <p:nvPr>
            <p:ph idx="1"/>
          </p:nvPr>
        </p:nvSpPr>
        <p:spPr/>
        <p:txBody>
          <a:bodyPr/>
          <a:lstStyle/>
          <a:p>
            <a:r>
              <a:rPr lang="it-IT" dirty="0"/>
              <a:t>Aumento degli scambi e della cooperazione internazionale</a:t>
            </a:r>
          </a:p>
          <a:p>
            <a:r>
              <a:rPr lang="it-IT" dirty="0"/>
              <a:t>Crescita della produzione industriale, nuove categorie di prodotti</a:t>
            </a:r>
          </a:p>
          <a:p>
            <a:r>
              <a:rPr lang="it-IT" dirty="0"/>
              <a:t>Crescita della popolazione e espansione dei mercati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815322-2D21-4862-91A0-93755E6D28F2}"/>
              </a:ext>
            </a:extLst>
          </p:cNvPr>
          <p:cNvSpPr>
            <a:spLocks noGrp="1"/>
          </p:cNvSpPr>
          <p:nvPr>
            <p:ph type="title"/>
          </p:nvPr>
        </p:nvSpPr>
        <p:spPr/>
        <p:txBody>
          <a:bodyPr/>
          <a:lstStyle/>
          <a:p>
            <a:r>
              <a:rPr lang="it-IT" dirty="0"/>
              <a:t>Alsazia-Lorena</a:t>
            </a:r>
          </a:p>
        </p:txBody>
      </p:sp>
      <p:pic>
        <p:nvPicPr>
          <p:cNvPr id="5" name="Segnaposto contenuto 4">
            <a:extLst>
              <a:ext uri="{FF2B5EF4-FFF2-40B4-BE49-F238E27FC236}">
                <a16:creationId xmlns:a16="http://schemas.microsoft.com/office/drawing/2014/main" id="{EB3424CA-6785-417B-9CBB-0C00757F2C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5010" y="1600200"/>
            <a:ext cx="3402979" cy="4525963"/>
          </a:xfrm>
        </p:spPr>
      </p:pic>
      <p:sp>
        <p:nvSpPr>
          <p:cNvPr id="6" name="Segnaposto contenuto 5">
            <a:extLst>
              <a:ext uri="{FF2B5EF4-FFF2-40B4-BE49-F238E27FC236}">
                <a16:creationId xmlns:a16="http://schemas.microsoft.com/office/drawing/2014/main" id="{6E5FB0B2-9FCB-4FC3-B58F-0B913FFF523A}"/>
              </a:ext>
            </a:extLst>
          </p:cNvPr>
          <p:cNvSpPr>
            <a:spLocks noGrp="1"/>
          </p:cNvSpPr>
          <p:nvPr>
            <p:ph sz="half" idx="2"/>
          </p:nvPr>
        </p:nvSpPr>
        <p:spPr/>
        <p:txBody>
          <a:bodyPr>
            <a:normAutofit fontScale="47500" lnSpcReduction="20000"/>
          </a:bodyPr>
          <a:lstStyle/>
          <a:p>
            <a:pPr marL="0" indent="0">
              <a:buNone/>
            </a:pPr>
            <a:r>
              <a:rPr lang="it-IT" sz="4200" dirty="0"/>
              <a:t>«La quasi unanimità dei francesi di quell’epoca non si sarebbero mai consolati della perdita dell’Alsazia-Lorena. E fino al 1914, la preparazione della </a:t>
            </a:r>
            <a:r>
              <a:rPr lang="it-IT" sz="4200" i="1" dirty="0">
                <a:solidFill>
                  <a:srgbClr val="FF0000"/>
                </a:solidFill>
              </a:rPr>
              <a:t>Revanche</a:t>
            </a:r>
            <a:r>
              <a:rPr lang="it-IT" sz="4200" dirty="0"/>
              <a:t>, della riconquista delle province perdute, sarebbe apparsa un’evidenza patriottica. Pacifisti, fautori di un’intesa, se non di una riconciliazione, con la Germania non erano che un’esilissima minoranza…»</a:t>
            </a:r>
          </a:p>
          <a:p>
            <a:pPr marL="0" indent="0">
              <a:buNone/>
            </a:pPr>
            <a:endParaRPr lang="it-IT" dirty="0"/>
          </a:p>
          <a:p>
            <a:pPr marL="0" indent="0">
              <a:buNone/>
            </a:pPr>
            <a:r>
              <a:rPr lang="it-IT" sz="2600" dirty="0"/>
              <a:t>(B. </a:t>
            </a:r>
            <a:r>
              <a:rPr lang="it-IT" sz="2600" dirty="0" err="1"/>
              <a:t>Hautecloque</a:t>
            </a:r>
            <a:r>
              <a:rPr lang="it-IT" sz="2600" dirty="0"/>
              <a:t>, </a:t>
            </a:r>
            <a:r>
              <a:rPr lang="it-IT" sz="2600" i="1" dirty="0"/>
              <a:t>Alsazia e Lorena territori contesi</a:t>
            </a:r>
            <a:r>
              <a:rPr lang="it-IT" sz="2600" dirty="0"/>
              <a:t>, in </a:t>
            </a:r>
            <a:r>
              <a:rPr lang="it-IT" sz="2600" i="1" dirty="0"/>
              <a:t>L’irredentismo armato. Gli irredentismi europei davanti alla guerra</a:t>
            </a:r>
            <a:r>
              <a:rPr lang="it-IT" sz="2600" dirty="0"/>
              <a:t>, a c. di F. Todero, </a:t>
            </a:r>
            <a:r>
              <a:rPr lang="it-IT" sz="2600" dirty="0" err="1"/>
              <a:t>Irsml</a:t>
            </a:r>
            <a:r>
              <a:rPr lang="it-IT" sz="2600" dirty="0"/>
              <a:t> FVG, Trieste 2014)</a:t>
            </a:r>
          </a:p>
          <a:p>
            <a:pPr marL="0" indent="0">
              <a:buNone/>
            </a:pPr>
            <a:endParaRPr lang="it-IT" sz="2600" dirty="0"/>
          </a:p>
          <a:p>
            <a:pPr marL="0" indent="0">
              <a:buNone/>
            </a:pPr>
            <a:endParaRPr lang="it-IT" sz="2600" dirty="0"/>
          </a:p>
          <a:p>
            <a:pPr marL="0" indent="0">
              <a:buNone/>
            </a:pPr>
            <a:r>
              <a:rPr lang="it-IT" sz="2300" dirty="0"/>
              <a:t>https://www.bing.com/images/search?view=detailV2&amp;id=E793B4349916934A0142D5DBD41E5EFB6B23397E&amp;thid=OIP.9sOXWE8V7pOP_GdgDpA0xgHaJ2&amp;exph=665&amp;expw=500&amp;q=alsazia+e+lorena+mappa&amp;selectedindex=36&amp;ajaxhist=0&amp;vt=0&amp;eim=0,1,6</a:t>
            </a:r>
          </a:p>
        </p:txBody>
      </p:sp>
    </p:spTree>
    <p:extLst>
      <p:ext uri="{BB962C8B-B14F-4D97-AF65-F5344CB8AC3E}">
        <p14:creationId xmlns:p14="http://schemas.microsoft.com/office/powerpoint/2010/main" val="4118943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A7EFBEA7-4198-41F1-B190-CCF0E77D88FD}"/>
              </a:ext>
            </a:extLst>
          </p:cNvPr>
          <p:cNvGraphicFramePr/>
          <p:nvPr/>
        </p:nvGraphicFramePr>
        <p:xfrm>
          <a:off x="482600" y="1339850"/>
          <a:ext cx="8178800" cy="417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414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80728"/>
            <a:ext cx="9144000" cy="5328592"/>
          </a:xfrm>
        </p:spPr>
        <p:txBody>
          <a:bodyPr>
            <a:normAutofit fontScale="92500" lnSpcReduction="20000"/>
          </a:bodyPr>
          <a:lstStyle/>
          <a:p>
            <a:r>
              <a:rPr lang="it-IT" dirty="0">
                <a:latin typeface="Arial" pitchFamily="34" charset="0"/>
                <a:cs typeface="Arial" pitchFamily="34" charset="0"/>
              </a:rPr>
              <a:t>Seconda rivoluzione nei trasporti:</a:t>
            </a:r>
          </a:p>
          <a:p>
            <a:pPr>
              <a:buNone/>
            </a:pPr>
            <a:r>
              <a:rPr lang="it-IT" dirty="0">
                <a:latin typeface="Arial" pitchFamily="34" charset="0"/>
                <a:cs typeface="Arial" pitchFamily="34" charset="0"/>
              </a:rPr>
              <a:t>	-Navigazione a vapore (=&gt; aumento del commercio marittimo)</a:t>
            </a:r>
          </a:p>
          <a:p>
            <a:pPr>
              <a:buNone/>
            </a:pPr>
            <a:r>
              <a:rPr lang="it-IT" dirty="0">
                <a:latin typeface="Arial" pitchFamily="34" charset="0"/>
                <a:cs typeface="Arial" pitchFamily="34" charset="0"/>
              </a:rPr>
              <a:t>   -Estensione della rete ferroviaria</a:t>
            </a:r>
          </a:p>
          <a:p>
            <a:r>
              <a:rPr lang="it-IT" dirty="0">
                <a:latin typeface="Arial" pitchFamily="34" charset="0"/>
                <a:cs typeface="Arial" pitchFamily="34" charset="0"/>
              </a:rPr>
              <a:t>Interdipendenza delle nazioni = condizione del progresso mondiale</a:t>
            </a:r>
          </a:p>
          <a:p>
            <a:r>
              <a:rPr lang="it-IT" dirty="0">
                <a:latin typeface="Arial" pitchFamily="34" charset="0"/>
                <a:cs typeface="Arial" pitchFamily="34" charset="0"/>
              </a:rPr>
              <a:t>Organizzazioni internazionali per rispondere ai nuovi bisogni di nuove tecnologie e burocrazie: posta e radiotelegrafo; organizzazione meteorologica internazionale; regolamentazione internazionale di commerci, pesi e misure; uniformità tecnica delle ferrovie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fico 9">
            <a:extLst>
              <a:ext uri="{FF2B5EF4-FFF2-40B4-BE49-F238E27FC236}">
                <a16:creationId xmlns:a16="http://schemas.microsoft.com/office/drawing/2014/main" id="{E24B7615-D201-4975-852D-5D94CA7D6D8F}"/>
              </a:ext>
            </a:extLst>
          </p:cNvPr>
          <p:cNvGraphicFramePr/>
          <p:nvPr>
            <p:extLst>
              <p:ext uri="{D42A27DB-BD31-4B8C-83A1-F6EECF244321}">
                <p14:modId xmlns:p14="http://schemas.microsoft.com/office/powerpoint/2010/main" val="2243507429"/>
              </p:ext>
            </p:extLst>
          </p:nvPr>
        </p:nvGraphicFramePr>
        <p:xfrm>
          <a:off x="827584" y="764704"/>
          <a:ext cx="7416824"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4285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124744"/>
            <a:ext cx="8229600" cy="4525963"/>
          </a:xfrm>
        </p:spPr>
        <p:txBody>
          <a:bodyPr>
            <a:normAutofit fontScale="92500"/>
          </a:bodyPr>
          <a:lstStyle/>
          <a:p>
            <a:pPr algn="just"/>
            <a:r>
              <a:rPr lang="it-IT" dirty="0">
                <a:latin typeface="Arial" pitchFamily="34" charset="0"/>
                <a:cs typeface="Arial" pitchFamily="34" charset="0"/>
              </a:rPr>
              <a:t>Sforzi filantropici: </a:t>
            </a:r>
            <a:r>
              <a:rPr lang="it-IT">
                <a:latin typeface="Arial" pitchFamily="34" charset="0"/>
                <a:cs typeface="Arial" pitchFamily="34" charset="0"/>
              </a:rPr>
              <a:t>commercio degli schiavi</a:t>
            </a:r>
            <a:r>
              <a:rPr lang="it-IT" dirty="0">
                <a:latin typeface="Arial" pitchFamily="34" charset="0"/>
                <a:cs typeface="Arial" pitchFamily="34" charset="0"/>
              </a:rPr>
              <a:t>, leggi sul lavoro, prevenzione diffusione di malattie, vendita alcolici e droghe, estradizione criminali.</a:t>
            </a:r>
          </a:p>
          <a:p>
            <a:pPr algn="just"/>
            <a:r>
              <a:rPr lang="it-IT" dirty="0">
                <a:latin typeface="Arial" pitchFamily="34" charset="0"/>
                <a:cs typeface="Arial" pitchFamily="34" charset="0"/>
              </a:rPr>
              <a:t>Cooperazione internazionale anche militare: davanti alla rivolta dei Boxeur in Cina, intervento di una forza multinazionale inglese, russa, francese, italiana, tedesca, austroungarica, giapponese e statunitense.</a:t>
            </a:r>
          </a:p>
          <a:p>
            <a:endParaRPr lang="it-IT" dirty="0"/>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latin typeface="Arial" pitchFamily="34" charset="0"/>
                <a:cs typeface="Arial" pitchFamily="34" charset="0"/>
              </a:rPr>
              <a:t>Comune cultura europea</a:t>
            </a:r>
          </a:p>
          <a:p>
            <a:r>
              <a:rPr lang="it-IT" dirty="0">
                <a:latin typeface="Arial" pitchFamily="34" charset="0"/>
                <a:cs typeface="Arial" pitchFamily="34" charset="0"/>
              </a:rPr>
              <a:t>Allargamento della fascia di quanti praticano il turismo</a:t>
            </a:r>
          </a:p>
          <a:p>
            <a:r>
              <a:rPr lang="it-IT" dirty="0">
                <a:latin typeface="Arial" pitchFamily="34" charset="0"/>
                <a:cs typeface="Arial" pitchFamily="34" charset="0"/>
              </a:rPr>
              <a:t>Legami di sangue tra diversi regnanti europei</a:t>
            </a:r>
          </a:p>
          <a:p>
            <a:r>
              <a:rPr lang="it-IT" dirty="0">
                <a:latin typeface="Arial" pitchFamily="34" charset="0"/>
                <a:cs typeface="Arial" pitchFamily="34" charset="0"/>
              </a:rPr>
              <a:t>Tuttavia, forte diffusione del nazionalismo (nazionalizzazione delle masse); astratta paura della guerra.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80728"/>
            <a:ext cx="9144000" cy="5328592"/>
          </a:xfrm>
        </p:spPr>
        <p:txBody>
          <a:bodyPr/>
          <a:lstStyle/>
          <a:p>
            <a:r>
              <a:rPr lang="it-IT" dirty="0">
                <a:latin typeface="Arial" pitchFamily="34" charset="0"/>
                <a:cs typeface="Arial" pitchFamily="34" charset="0"/>
              </a:rPr>
              <a:t>Politica estera dei paesi europei → </a:t>
            </a:r>
            <a:r>
              <a:rPr lang="it-IT" b="1" dirty="0">
                <a:latin typeface="Arial" pitchFamily="34" charset="0"/>
                <a:cs typeface="Arial" pitchFamily="34" charset="0"/>
              </a:rPr>
              <a:t>non orientata dalla ricerca della pace ma dalla ricerca della sicurezza nella superiorità militare</a:t>
            </a:r>
            <a:r>
              <a:rPr lang="it-IT" dirty="0">
                <a:latin typeface="Arial" pitchFamily="34" charset="0"/>
                <a:cs typeface="Arial" pitchFamily="34" charset="0"/>
              </a:rPr>
              <a:t>.  </a:t>
            </a:r>
          </a:p>
          <a:p>
            <a:pPr lvl="0"/>
            <a:r>
              <a:rPr lang="it-IT" dirty="0">
                <a:latin typeface="Arial" pitchFamily="34" charset="0"/>
                <a:cs typeface="Arial" pitchFamily="34" charset="0"/>
              </a:rPr>
              <a:t>rafforzamento degli eserciti e delle marine da guerra</a:t>
            </a:r>
          </a:p>
          <a:p>
            <a:pPr lvl="0"/>
            <a:r>
              <a:rPr lang="it-IT" dirty="0">
                <a:latin typeface="Arial" pitchFamily="34" charset="0"/>
                <a:cs typeface="Arial" pitchFamily="34" charset="0"/>
              </a:rPr>
              <a:t>incremento delle artiglierie</a:t>
            </a:r>
          </a:p>
          <a:p>
            <a:pPr lvl="0"/>
            <a:r>
              <a:rPr lang="it-IT" dirty="0">
                <a:latin typeface="Arial" pitchFamily="34" charset="0"/>
                <a:cs typeface="Arial" pitchFamily="34" charset="0"/>
              </a:rPr>
              <a:t>costruzione di fortificazioni più solide alle frontiere</a:t>
            </a:r>
          </a:p>
          <a:p>
            <a:endParaRPr lang="it-IT"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08720"/>
            <a:ext cx="9144000" cy="5544616"/>
          </a:xfrm>
        </p:spPr>
        <p:txBody>
          <a:bodyPr>
            <a:normAutofit lnSpcReduction="10000"/>
          </a:bodyPr>
          <a:lstStyle/>
          <a:p>
            <a:r>
              <a:rPr lang="it-IT" dirty="0">
                <a:latin typeface="Arial" pitchFamily="34" charset="0"/>
                <a:cs typeface="Arial" pitchFamily="34" charset="0"/>
              </a:rPr>
              <a:t>Superiorità &lt; offensiva di grandi masse di fanteria in manovra con il supporto di cannoni da campagna mobili (cavalleria ritenuta ancora importante)</a:t>
            </a:r>
          </a:p>
          <a:p>
            <a:r>
              <a:rPr lang="it-IT" dirty="0">
                <a:latin typeface="Arial" pitchFamily="34" charset="0"/>
                <a:cs typeface="Arial" pitchFamily="34" charset="0"/>
              </a:rPr>
              <a:t>Importanza delle fortificazioni improvvisate come trincee e scavi sottovalutata. “Data una fanteria sufficientemente numerosa, ben guidata e motivata, i teorici militari europei credevano che nessuna linea di trincee potesse resisterle” </a:t>
            </a:r>
          </a:p>
          <a:p>
            <a:pPr marL="0" indent="0">
              <a:buNone/>
            </a:pPr>
            <a:r>
              <a:rPr lang="it-IT" sz="2400" dirty="0">
                <a:latin typeface="Arial" pitchFamily="34" charset="0"/>
                <a:cs typeface="Arial" pitchFamily="34" charset="0"/>
              </a:rPr>
              <a:t>	(J. Keegan, </a:t>
            </a:r>
            <a:r>
              <a:rPr lang="it-IT" sz="2400" i="1" dirty="0">
                <a:latin typeface="Arial" pitchFamily="34" charset="0"/>
                <a:cs typeface="Arial" pitchFamily="34" charset="0"/>
              </a:rPr>
              <a:t>La prima guerra mondiale</a:t>
            </a:r>
            <a:r>
              <a:rPr lang="it-IT" dirty="0">
                <a:latin typeface="Arial" pitchFamily="34" charset="0"/>
                <a:cs typeface="Arial" pitchFamily="34" charset="0"/>
              </a:rPr>
              <a:t>) </a:t>
            </a:r>
          </a:p>
          <a:p>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latin typeface="Arial" pitchFamily="34" charset="0"/>
                <a:cs typeface="Arial" pitchFamily="34" charset="0"/>
              </a:rPr>
              <a:t>Società militare diffusa all’interno della società civile europea formata da milioni di uomini capaci di combattere e obbedire.</a:t>
            </a:r>
          </a:p>
          <a:p>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80728"/>
            <a:ext cx="9144000" cy="5040560"/>
          </a:xfrm>
        </p:spPr>
        <p:txBody>
          <a:bodyPr>
            <a:normAutofit fontScale="92500" lnSpcReduction="10000"/>
          </a:bodyPr>
          <a:lstStyle/>
          <a:p>
            <a:r>
              <a:rPr lang="it-IT" dirty="0" err="1">
                <a:latin typeface="Arial" pitchFamily="34" charset="0"/>
                <a:cs typeface="Arial" pitchFamily="34" charset="0"/>
              </a:rPr>
              <a:t>Revanchismo</a:t>
            </a:r>
            <a:r>
              <a:rPr lang="it-IT" dirty="0">
                <a:latin typeface="Arial" pitchFamily="34" charset="0"/>
                <a:cs typeface="Arial" pitchFamily="34" charset="0"/>
              </a:rPr>
              <a:t> francese</a:t>
            </a:r>
          </a:p>
          <a:p>
            <a:r>
              <a:rPr lang="it-IT" dirty="0">
                <a:latin typeface="Arial" pitchFamily="34" charset="0"/>
                <a:cs typeface="Arial" pitchFamily="34" charset="0"/>
              </a:rPr>
              <a:t>Rivalità anglo-tedesca</a:t>
            </a:r>
          </a:p>
          <a:p>
            <a:r>
              <a:rPr lang="it-IT" dirty="0">
                <a:latin typeface="Arial" pitchFamily="34" charset="0"/>
                <a:cs typeface="Arial" pitchFamily="34" charset="0"/>
              </a:rPr>
              <a:t>Blocchi di alleanze</a:t>
            </a:r>
          </a:p>
          <a:p>
            <a:r>
              <a:rPr lang="it-IT" dirty="0">
                <a:latin typeface="Arial" pitchFamily="34" charset="0"/>
                <a:cs typeface="Arial" pitchFamily="34" charset="0"/>
              </a:rPr>
              <a:t>Corsa agli armamenti</a:t>
            </a:r>
          </a:p>
          <a:p>
            <a:r>
              <a:rPr lang="it-IT" dirty="0">
                <a:latin typeface="Arial" pitchFamily="34" charset="0"/>
                <a:cs typeface="Arial" pitchFamily="34" charset="0"/>
              </a:rPr>
              <a:t>Pangermanesimo</a:t>
            </a:r>
          </a:p>
          <a:p>
            <a:r>
              <a:rPr lang="it-IT" dirty="0">
                <a:latin typeface="Arial" pitchFamily="34" charset="0"/>
                <a:cs typeface="Arial" pitchFamily="34" charset="0"/>
              </a:rPr>
              <a:t>Diffusione del nazionalismo</a:t>
            </a:r>
          </a:p>
          <a:p>
            <a:r>
              <a:rPr lang="it-IT" dirty="0">
                <a:latin typeface="Arial" pitchFamily="34" charset="0"/>
                <a:cs typeface="Arial" pitchFamily="34" charset="0"/>
              </a:rPr>
              <a:t>Spinte irredentistiche</a:t>
            </a:r>
          </a:p>
          <a:p>
            <a:r>
              <a:rPr lang="it-IT" dirty="0">
                <a:latin typeface="Arial" pitchFamily="34" charset="0"/>
                <a:cs typeface="Arial" pitchFamily="34" charset="0"/>
              </a:rPr>
              <a:t>Questioni irrisolte nei Balcani</a:t>
            </a:r>
          </a:p>
          <a:p>
            <a:r>
              <a:rPr lang="it-IT" dirty="0">
                <a:latin typeface="Arial" pitchFamily="34" charset="0"/>
                <a:cs typeface="Arial" pitchFamily="34" charset="0"/>
              </a:rPr>
              <a:t>Crisi dell’Impero ottomano</a:t>
            </a:r>
          </a:p>
          <a:p>
            <a:r>
              <a:rPr lang="it-IT" dirty="0">
                <a:latin typeface="Arial" pitchFamily="34" charset="0"/>
                <a:cs typeface="Arial" pitchFamily="34" charset="0"/>
              </a:rPr>
              <a:t>Diffusione ed evoluzione del socialismo</a:t>
            </a:r>
          </a:p>
          <a:p>
            <a:endParaRPr lang="it-IT"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le 3"/>
          <p:cNvSpPr/>
          <p:nvPr/>
        </p:nvSpPr>
        <p:spPr>
          <a:xfrm>
            <a:off x="1187624" y="346348"/>
            <a:ext cx="6768752" cy="6165304"/>
          </a:xfrm>
          <a:prstGeom prst="su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latin typeface="Arial" pitchFamily="34" charset="0"/>
                <a:cs typeface="Arial" pitchFamily="34" charset="0"/>
              </a:rPr>
              <a:t>Sarajevo</a:t>
            </a:r>
            <a:br>
              <a:rPr lang="it-IT" sz="3600" dirty="0">
                <a:latin typeface="Arial" pitchFamily="34" charset="0"/>
                <a:cs typeface="Arial" pitchFamily="34" charset="0"/>
              </a:rPr>
            </a:br>
            <a:r>
              <a:rPr lang="it-IT" sz="3600" dirty="0">
                <a:latin typeface="Arial" pitchFamily="34" charset="0"/>
                <a:cs typeface="Arial" pitchFamily="34" charset="0"/>
              </a:rPr>
              <a:t>28 giugno 1914</a:t>
            </a:r>
            <a:br>
              <a:rPr lang="it-IT" sz="3600" dirty="0">
                <a:latin typeface="Arial" pitchFamily="34" charset="0"/>
                <a:cs typeface="Arial" pitchFamily="34" charset="0"/>
              </a:rPr>
            </a:br>
            <a:endParaRPr lang="it-IT" sz="36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4E383940-8917-4FC9-9931-0301348FF4F5}"/>
              </a:ext>
            </a:extLst>
          </p:cNvPr>
          <p:cNvSpPr>
            <a:spLocks noGrp="1"/>
          </p:cNvSpPr>
          <p:nvPr>
            <p:ph type="title"/>
          </p:nvPr>
        </p:nvSpPr>
        <p:spPr/>
        <p:txBody>
          <a:bodyPr/>
          <a:lstStyle/>
          <a:p>
            <a:r>
              <a:rPr lang="it-IT" dirty="0"/>
              <a:t>I Balcani, l’occhio del ciclone</a:t>
            </a:r>
          </a:p>
        </p:txBody>
      </p:sp>
      <p:pic>
        <p:nvPicPr>
          <p:cNvPr id="7" name="Picture 2" descr="C:\Documents and Settings\Franco\Documenti\LAVORO\Educazione\Pupo cartografia\Monarchia AU 1867.jpg">
            <a:extLst>
              <a:ext uri="{FF2B5EF4-FFF2-40B4-BE49-F238E27FC236}">
                <a16:creationId xmlns:a16="http://schemas.microsoft.com/office/drawing/2014/main" id="{2FAB7A48-887B-46F5-AB71-2C043932BD7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29585" y="1422831"/>
            <a:ext cx="68848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17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E6BE08-DC82-44AE-8BA0-0B1E9238A505}"/>
              </a:ext>
            </a:extLst>
          </p:cNvPr>
          <p:cNvSpPr>
            <a:spLocks noGrp="1"/>
          </p:cNvSpPr>
          <p:nvPr>
            <p:ph type="title"/>
          </p:nvPr>
        </p:nvSpPr>
        <p:spPr>
          <a:xfrm>
            <a:off x="457200" y="457200"/>
            <a:ext cx="8229600" cy="1143000"/>
          </a:xfrm>
        </p:spPr>
        <p:txBody>
          <a:bodyPr>
            <a:normAutofit fontScale="90000"/>
          </a:bodyPr>
          <a:lstStyle/>
          <a:p>
            <a:r>
              <a:rPr lang="it-IT" sz="4000" dirty="0">
                <a:latin typeface="Arial" pitchFamily="34" charset="0"/>
                <a:cs typeface="Arial" pitchFamily="34" charset="0"/>
              </a:rPr>
              <a:t>I Balcani, l’occhio del ciclone</a:t>
            </a:r>
            <a:br>
              <a:rPr lang="it-IT" dirty="0">
                <a:solidFill>
                  <a:srgbClr val="FF0000"/>
                </a:solidFill>
                <a:latin typeface="Arial" pitchFamily="34" charset="0"/>
                <a:cs typeface="Arial" pitchFamily="34" charset="0"/>
              </a:rPr>
            </a:br>
            <a:endParaRPr lang="it-IT" dirty="0"/>
          </a:p>
        </p:txBody>
      </p:sp>
      <p:sp>
        <p:nvSpPr>
          <p:cNvPr id="3" name="Segnaposto contenuto 2"/>
          <p:cNvSpPr>
            <a:spLocks noGrp="1"/>
          </p:cNvSpPr>
          <p:nvPr>
            <p:ph idx="1"/>
          </p:nvPr>
        </p:nvSpPr>
        <p:spPr/>
        <p:txBody>
          <a:bodyPr>
            <a:normAutofit fontScale="77500" lnSpcReduction="20000"/>
          </a:bodyPr>
          <a:lstStyle/>
          <a:p>
            <a:r>
              <a:rPr lang="it-IT" dirty="0">
                <a:latin typeface="Arial" pitchFamily="34" charset="0"/>
                <a:cs typeface="Arial" pitchFamily="34" charset="0"/>
              </a:rPr>
              <a:t>1875-78 insurrezione della Bosnia Erzegovina contro i turchi, che si allarga a Montenegro, Serbia, Bulgaria. </a:t>
            </a:r>
          </a:p>
          <a:p>
            <a:r>
              <a:rPr lang="it-IT" dirty="0">
                <a:latin typeface="Arial" pitchFamily="34" charset="0"/>
                <a:cs typeface="Arial" pitchFamily="34" charset="0"/>
              </a:rPr>
              <a:t>Entrata in guerra della Russia, sconfitta dell’Impero Ottomano, nascita di una grande Bulgaria sotto tutela russa =&gt; forte presenza russa nei Balcani. </a:t>
            </a:r>
          </a:p>
          <a:p>
            <a:r>
              <a:rPr lang="it-IT" dirty="0">
                <a:latin typeface="Arial" pitchFamily="34" charset="0"/>
                <a:cs typeface="Arial" pitchFamily="34" charset="0"/>
              </a:rPr>
              <a:t>1878 Congresso di Berlino: </a:t>
            </a:r>
            <a:r>
              <a:rPr lang="it-IT" dirty="0">
                <a:solidFill>
                  <a:srgbClr val="FF0000"/>
                </a:solidFill>
                <a:latin typeface="Arial" pitchFamily="34" charset="0"/>
                <a:cs typeface="Arial" pitchFamily="34" charset="0"/>
              </a:rPr>
              <a:t>Bosnia Erzegovina </a:t>
            </a:r>
            <a:r>
              <a:rPr lang="it-IT" dirty="0">
                <a:latin typeface="Arial" pitchFamily="34" charset="0"/>
                <a:cs typeface="Arial" pitchFamily="34" charset="0"/>
              </a:rPr>
              <a:t>affidata all’amministrazione austroungarica; </a:t>
            </a:r>
            <a:r>
              <a:rPr lang="it-IT" dirty="0">
                <a:solidFill>
                  <a:srgbClr val="FF0000"/>
                </a:solidFill>
                <a:latin typeface="Arial" pitchFamily="34" charset="0"/>
                <a:cs typeface="Arial" pitchFamily="34" charset="0"/>
              </a:rPr>
              <a:t>Bessarabia</a:t>
            </a:r>
            <a:r>
              <a:rPr lang="it-IT" dirty="0">
                <a:latin typeface="Arial" pitchFamily="34" charset="0"/>
                <a:cs typeface="Arial" pitchFamily="34" charset="0"/>
              </a:rPr>
              <a:t> alla Russia (Cipro all’Inghilterra).</a:t>
            </a:r>
          </a:p>
          <a:p>
            <a:r>
              <a:rPr lang="it-IT" dirty="0">
                <a:latin typeface="Arial" pitchFamily="34" charset="0"/>
                <a:cs typeface="Arial" pitchFamily="34" charset="0"/>
              </a:rPr>
              <a:t>Crisi balcanica spezza l’accordo tra i tre imperatori (Russia, Germania, Austria Ungheria)</a:t>
            </a:r>
          </a:p>
          <a:p>
            <a:r>
              <a:rPr lang="it-IT" dirty="0">
                <a:latin typeface="Arial" pitchFamily="34" charset="0"/>
                <a:cs typeface="Arial" pitchFamily="34" charset="0"/>
              </a:rPr>
              <a:t>Austria e Germania firmano un accordo segreto di alleanza in caso di attacco russo.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ustria ungheria002"/>
          <p:cNvPicPr>
            <a:picLocks noChangeAspect="1" noChangeArrowheads="1"/>
          </p:cNvPicPr>
          <p:nvPr/>
        </p:nvPicPr>
        <p:blipFill>
          <a:blip r:embed="rId2" cstate="print"/>
          <a:srcRect/>
          <a:stretch>
            <a:fillRect/>
          </a:stretch>
        </p:blipFill>
        <p:spPr bwMode="auto">
          <a:xfrm>
            <a:off x="-108072" y="908720"/>
            <a:ext cx="9144000" cy="5349875"/>
          </a:xfrm>
          <a:prstGeom prst="rect">
            <a:avLst/>
          </a:prstGeom>
          <a:noFill/>
        </p:spPr>
      </p:pic>
      <p:sp>
        <p:nvSpPr>
          <p:cNvPr id="2" name="Ovale 1">
            <a:extLst>
              <a:ext uri="{FF2B5EF4-FFF2-40B4-BE49-F238E27FC236}">
                <a16:creationId xmlns:a16="http://schemas.microsoft.com/office/drawing/2014/main" id="{8707406D-E6EA-4A8C-975B-203EE1CE5087}"/>
              </a:ext>
            </a:extLst>
          </p:cNvPr>
          <p:cNvSpPr/>
          <p:nvPr/>
        </p:nvSpPr>
        <p:spPr>
          <a:xfrm>
            <a:off x="3491880" y="4941168"/>
            <a:ext cx="540000" cy="54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908720"/>
            <a:ext cx="8964488" cy="5040560"/>
          </a:xfrm>
        </p:spPr>
        <p:txBody>
          <a:bodyPr>
            <a:normAutofit fontScale="77500" lnSpcReduction="20000"/>
          </a:bodyPr>
          <a:lstStyle/>
          <a:p>
            <a:r>
              <a:rPr lang="it-IT" dirty="0">
                <a:latin typeface="Arial" pitchFamily="34" charset="0"/>
                <a:cs typeface="Arial" pitchFamily="34" charset="0"/>
              </a:rPr>
              <a:t>Italia: dal Congresso di Berlino non ottiene nulla; apertura a colonialismo italiano, rinuncia a </a:t>
            </a:r>
            <a:r>
              <a:rPr lang="it-IT" dirty="0">
                <a:solidFill>
                  <a:srgbClr val="FF0000"/>
                </a:solidFill>
                <a:latin typeface="Arial" pitchFamily="34" charset="0"/>
                <a:cs typeface="Arial" pitchFamily="34" charset="0"/>
              </a:rPr>
              <a:t>irredentismo</a:t>
            </a:r>
            <a:r>
              <a:rPr lang="it-IT" dirty="0">
                <a:latin typeface="Arial" pitchFamily="34" charset="0"/>
                <a:cs typeface="Arial" pitchFamily="34" charset="0"/>
              </a:rPr>
              <a:t> </a:t>
            </a:r>
          </a:p>
          <a:p>
            <a:pPr marL="0" indent="0" algn="ctr">
              <a:buNone/>
            </a:pPr>
            <a:r>
              <a:rPr lang="it-IT" sz="4400" dirty="0">
                <a:latin typeface="Arial" pitchFamily="34" charset="0"/>
                <a:cs typeface="Arial" pitchFamily="34" charset="0"/>
              </a:rPr>
              <a:t> </a:t>
            </a:r>
            <a:r>
              <a:rPr lang="it-IT" dirty="0">
                <a:latin typeface="Arial" pitchFamily="34" charset="0"/>
                <a:cs typeface="Arial" pitchFamily="34" charset="0"/>
              </a:rPr>
              <a:t>  </a:t>
            </a:r>
          </a:p>
          <a:p>
            <a:pPr marL="0" indent="0" algn="ctr">
              <a:buNone/>
            </a:pPr>
            <a:r>
              <a:rPr lang="it-IT" dirty="0">
                <a:latin typeface="Arial" pitchFamily="34" charset="0"/>
                <a:cs typeface="Arial" pitchFamily="34" charset="0"/>
              </a:rPr>
              <a:t>1882</a:t>
            </a:r>
            <a:r>
              <a:rPr lang="it-IT" dirty="0">
                <a:solidFill>
                  <a:srgbClr val="FF0000"/>
                </a:solidFill>
                <a:latin typeface="Arial" pitchFamily="34" charset="0"/>
                <a:cs typeface="Arial" pitchFamily="34" charset="0"/>
              </a:rPr>
              <a:t> Triplice alleanza </a:t>
            </a:r>
            <a:r>
              <a:rPr lang="it-IT" dirty="0">
                <a:latin typeface="Arial" pitchFamily="34" charset="0"/>
                <a:cs typeface="Arial" pitchFamily="34" charset="0"/>
              </a:rPr>
              <a:t>(Austria Ungheria, Germania, Italia) </a:t>
            </a:r>
          </a:p>
          <a:p>
            <a:pPr marL="0" indent="0" algn="ctr">
              <a:buNone/>
            </a:pPr>
            <a:endParaRPr lang="it-IT" dirty="0">
              <a:latin typeface="Arial" pitchFamily="34" charset="0"/>
              <a:cs typeface="Arial" pitchFamily="34" charset="0"/>
            </a:endParaRPr>
          </a:p>
          <a:p>
            <a:r>
              <a:rPr lang="it-IT" dirty="0">
                <a:latin typeface="Arial" pitchFamily="34" charset="0"/>
                <a:cs typeface="Arial" pitchFamily="34" charset="0"/>
              </a:rPr>
              <a:t>1890  - Bismarck lascia il potere, nuova politica tedesca:</a:t>
            </a:r>
          </a:p>
          <a:p>
            <a:pPr marL="971550" lvl="1" indent="-514350">
              <a:buFont typeface="+mj-lt"/>
              <a:buAutoNum type="alphaLcParenR"/>
            </a:pPr>
            <a:r>
              <a:rPr lang="it-IT" dirty="0">
                <a:latin typeface="Arial" pitchFamily="34" charset="0"/>
                <a:cs typeface="Arial" pitchFamily="34" charset="0"/>
              </a:rPr>
              <a:t>Crescente bisogno di materie prime e sbocchi sul mare</a:t>
            </a:r>
          </a:p>
          <a:p>
            <a:pPr marL="971550" lvl="1" indent="-514350">
              <a:buFont typeface="+mj-lt"/>
              <a:buAutoNum type="alphaLcParenR"/>
            </a:pPr>
            <a:r>
              <a:rPr lang="it-IT" dirty="0">
                <a:latin typeface="Arial" pitchFamily="34" charset="0"/>
                <a:cs typeface="Arial" pitchFamily="34" charset="0"/>
              </a:rPr>
              <a:t>Grande flotta mercantile</a:t>
            </a:r>
          </a:p>
          <a:p>
            <a:pPr marL="971550" lvl="1" indent="-514350" algn="just">
              <a:buFont typeface="+mj-lt"/>
              <a:buAutoNum type="alphaLcParenR"/>
            </a:pPr>
            <a:r>
              <a:rPr lang="it-IT" dirty="0">
                <a:latin typeface="Arial" pitchFamily="34" charset="0"/>
                <a:cs typeface="Arial" pitchFamily="34" charset="0"/>
              </a:rPr>
              <a:t>Potente marina da guerra; dal 1900 inizio di grandi armamenti navali: «inizio di un rovinoso antagonismo» anglo-tedesco (P. Pieri)</a:t>
            </a:r>
          </a:p>
          <a:p>
            <a:pPr marL="457200" lvl="1" indent="0" algn="just">
              <a:buNone/>
            </a:pPr>
            <a:endParaRPr lang="it-IT" dirty="0">
              <a:latin typeface="Arial" pitchFamily="34" charset="0"/>
              <a:cs typeface="Arial" pitchFamily="34" charset="0"/>
            </a:endParaRPr>
          </a:p>
          <a:p>
            <a:r>
              <a:rPr lang="it-IT" dirty="0">
                <a:latin typeface="Arial" pitchFamily="34" charset="0"/>
                <a:cs typeface="Arial" pitchFamily="34" charset="0"/>
              </a:rPr>
              <a:t>1893</a:t>
            </a:r>
            <a:r>
              <a:rPr lang="it-IT" dirty="0">
                <a:solidFill>
                  <a:srgbClr val="FF0000"/>
                </a:solidFill>
                <a:latin typeface="Arial" pitchFamily="34" charset="0"/>
                <a:cs typeface="Arial" pitchFamily="34" charset="0"/>
              </a:rPr>
              <a:t> Duplice franco-russa</a:t>
            </a:r>
            <a:r>
              <a:rPr lang="it-IT" dirty="0">
                <a:latin typeface="Arial" pitchFamily="34" charset="0"/>
                <a:cs typeface="Arial" pitchFamily="34" charset="0"/>
              </a:rPr>
              <a:t>, indotta dall’atteggiamento minaccioso della Germania</a:t>
            </a:r>
          </a:p>
          <a:p>
            <a:endParaRPr lang="it-IT" dirty="0"/>
          </a:p>
        </p:txBody>
      </p:sp>
      <p:sp>
        <p:nvSpPr>
          <p:cNvPr id="5" name="Freccia a destra 4">
            <a:extLst>
              <a:ext uri="{FF2B5EF4-FFF2-40B4-BE49-F238E27FC236}">
                <a16:creationId xmlns:a16="http://schemas.microsoft.com/office/drawing/2014/main" id="{849F326B-0491-419E-963C-1FD8425A780D}"/>
              </a:ext>
            </a:extLst>
          </p:cNvPr>
          <p:cNvSpPr/>
          <p:nvPr/>
        </p:nvSpPr>
        <p:spPr>
          <a:xfrm>
            <a:off x="4283968" y="1628800"/>
            <a:ext cx="576064" cy="3406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BB45CA17-3C99-46CD-A3C5-71266DE673D2}"/>
              </a:ext>
            </a:extLst>
          </p:cNvPr>
          <p:cNvSpPr/>
          <p:nvPr/>
        </p:nvSpPr>
        <p:spPr>
          <a:xfrm>
            <a:off x="4283968" y="4653136"/>
            <a:ext cx="576064" cy="340616"/>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395536" y="1166018"/>
            <a:ext cx="8229600" cy="4525963"/>
          </a:xfrm>
        </p:spPr>
        <p:txBody>
          <a:bodyPr>
            <a:normAutofit fontScale="85000" lnSpcReduction="10000"/>
          </a:bodyPr>
          <a:lstStyle/>
          <a:p>
            <a:r>
              <a:rPr lang="it-IT" dirty="0">
                <a:latin typeface="Arial" pitchFamily="34" charset="0"/>
                <a:cs typeface="Arial" pitchFamily="34" charset="0"/>
              </a:rPr>
              <a:t>Italia, dopo il 1896, politica mediterranea: mano libera alla Francia in Tunisia e all’Italia in Libia</a:t>
            </a:r>
          </a:p>
          <a:p>
            <a:r>
              <a:rPr lang="it-IT" dirty="0">
                <a:latin typeface="Arial" pitchFamily="34" charset="0"/>
                <a:cs typeface="Arial" pitchFamily="34" charset="0"/>
              </a:rPr>
              <a:t>Matrimonio di Vittorio Emanuele con Elena di Montenegro (interesse italiano per i </a:t>
            </a:r>
            <a:r>
              <a:rPr lang="it-IT" dirty="0">
                <a:solidFill>
                  <a:srgbClr val="FF0000"/>
                </a:solidFill>
                <a:latin typeface="Arial" pitchFamily="34" charset="0"/>
                <a:cs typeface="Arial" pitchFamily="34" charset="0"/>
              </a:rPr>
              <a:t>Balcani</a:t>
            </a:r>
            <a:r>
              <a:rPr lang="it-IT" dirty="0">
                <a:latin typeface="Arial" pitchFamily="34" charset="0"/>
                <a:cs typeface="Arial" pitchFamily="34" charset="0"/>
              </a:rPr>
              <a:t>: </a:t>
            </a:r>
            <a:r>
              <a:rPr lang="it-IT" dirty="0">
                <a:solidFill>
                  <a:srgbClr val="FF0000"/>
                </a:solidFill>
                <a:latin typeface="Arial" pitchFamily="34" charset="0"/>
                <a:cs typeface="Arial" pitchFamily="34" charset="0"/>
              </a:rPr>
              <a:t>Albania</a:t>
            </a:r>
            <a:r>
              <a:rPr lang="it-IT" dirty="0">
                <a:latin typeface="Arial" pitchFamily="34" charset="0"/>
                <a:cs typeface="Arial" pitchFamily="34" charset="0"/>
              </a:rPr>
              <a:t>)</a:t>
            </a:r>
          </a:p>
          <a:p>
            <a:r>
              <a:rPr lang="it-IT" dirty="0">
                <a:latin typeface="Arial" pitchFamily="34" charset="0"/>
                <a:cs typeface="Arial" pitchFamily="34" charset="0"/>
              </a:rPr>
              <a:t>1903 nuova crisi nei Balcani: Alessandro </a:t>
            </a:r>
            <a:r>
              <a:rPr lang="it-IT" dirty="0" err="1">
                <a:latin typeface="Arial" pitchFamily="34" charset="0"/>
                <a:cs typeface="Arial" pitchFamily="34" charset="0"/>
              </a:rPr>
              <a:t>Obrenović</a:t>
            </a:r>
            <a:r>
              <a:rPr lang="it-IT" dirty="0">
                <a:latin typeface="Arial" pitchFamily="34" charset="0"/>
                <a:cs typeface="Arial" pitchFamily="34" charset="0"/>
              </a:rPr>
              <a:t> e la regina Draga vengono assassinati in una congiura militare che porta al trono i </a:t>
            </a:r>
            <a:r>
              <a:rPr lang="it-IT" dirty="0" err="1">
                <a:latin typeface="Arial" pitchFamily="34" charset="0"/>
                <a:cs typeface="Arial" pitchFamily="34" charset="0"/>
              </a:rPr>
              <a:t>Karagjorgjević</a:t>
            </a:r>
            <a:r>
              <a:rPr lang="it-IT" dirty="0">
                <a:latin typeface="Arial" pitchFamily="34" charset="0"/>
                <a:cs typeface="Arial" pitchFamily="34" charset="0"/>
              </a:rPr>
              <a:t>. Re Pietro I       atteggiamento antiaustriaco e </a:t>
            </a:r>
            <a:r>
              <a:rPr lang="it-IT" dirty="0">
                <a:solidFill>
                  <a:srgbClr val="FF0000"/>
                </a:solidFill>
                <a:latin typeface="Arial" pitchFamily="34" charset="0"/>
                <a:cs typeface="Arial" pitchFamily="34" charset="0"/>
              </a:rPr>
              <a:t>irredentistico</a:t>
            </a:r>
            <a:r>
              <a:rPr lang="it-IT" dirty="0">
                <a:latin typeface="Arial" pitchFamily="34" charset="0"/>
                <a:cs typeface="Arial" pitchFamily="34" charset="0"/>
              </a:rPr>
              <a:t> sempre più accentuato questione della Bosnia Erzegovina).</a:t>
            </a:r>
          </a:p>
          <a:p>
            <a:endParaRPr lang="it-IT" dirty="0"/>
          </a:p>
        </p:txBody>
      </p:sp>
      <p:sp>
        <p:nvSpPr>
          <p:cNvPr id="3" name="Freccia a destra 2">
            <a:extLst>
              <a:ext uri="{FF2B5EF4-FFF2-40B4-BE49-F238E27FC236}">
                <a16:creationId xmlns:a16="http://schemas.microsoft.com/office/drawing/2014/main" id="{6255638F-E097-4914-BFFE-FE29C038186D}"/>
              </a:ext>
            </a:extLst>
          </p:cNvPr>
          <p:cNvSpPr/>
          <p:nvPr/>
        </p:nvSpPr>
        <p:spPr>
          <a:xfrm>
            <a:off x="4932040" y="4365104"/>
            <a:ext cx="504056" cy="3406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1944</Words>
  <Application>Microsoft Office PowerPoint</Application>
  <PresentationFormat>Presentazione su schermo (4:3)</PresentationFormat>
  <Paragraphs>196</Paragraphs>
  <Slides>49</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49</vt:i4>
      </vt:variant>
    </vt:vector>
  </HeadingPairs>
  <TitlesOfParts>
    <vt:vector size="52" baseType="lpstr">
      <vt:lpstr>Arial</vt:lpstr>
      <vt:lpstr>Calibri</vt:lpstr>
      <vt:lpstr>Tema di Office</vt:lpstr>
      <vt:lpstr>Il grande trauma: la transizione dalla prima guerra mondiale alla pace </vt:lpstr>
      <vt:lpstr>Presentazione standard di PowerPoint</vt:lpstr>
      <vt:lpstr>Presentazione standard di PowerPoint</vt:lpstr>
      <vt:lpstr>Alsazia-Lorena</vt:lpstr>
      <vt:lpstr>I Balcani, l’occhio del ciclone</vt:lpstr>
      <vt:lpstr>I Balcani, l’occhio del ciclone </vt:lpstr>
      <vt:lpstr>Presentazione standard di PowerPoint</vt:lpstr>
      <vt:lpstr>Presentazione standard di PowerPoint</vt:lpstr>
      <vt:lpstr>Presentazione standard di PowerPoint</vt:lpstr>
      <vt:lpstr>Presentazione standard di PowerPoint</vt:lpstr>
      <vt:lpstr>Focolai di irredentismo in Europa</vt:lpstr>
      <vt:lpstr>Presentazione standard di PowerPoint</vt:lpstr>
      <vt:lpstr>Presentazione standard di PowerPoint</vt:lpstr>
      <vt:lpstr>Presentazione standard di PowerPoint</vt:lpstr>
      <vt:lpstr>Guerre balcaniche</vt:lpstr>
      <vt:lpstr>Guerre balcaniche</vt:lpstr>
      <vt:lpstr>Guerre balcaniche</vt:lpstr>
      <vt:lpstr>Austria e Germania volgono verso la guerra </vt:lpstr>
      <vt:lpstr>Austria e Germania volgono verso la guerra</vt:lpstr>
      <vt:lpstr> </vt:lpstr>
      <vt:lpstr>Nuovi sviluppi politici</vt:lpstr>
      <vt:lpstr>Nazionalismo</vt:lpstr>
      <vt:lpstr>Presentazione standard di PowerPoint</vt:lpstr>
      <vt:lpstr>Parte II</vt:lpstr>
      <vt:lpstr>Presentazione standard di PowerPoint</vt:lpstr>
      <vt:lpstr>Piani di guerra</vt:lpstr>
      <vt:lpstr>Germania – Piano Schlieffen (1905)</vt:lpstr>
      <vt:lpstr>Germania - Piano Schlieffenn</vt:lpstr>
      <vt:lpstr>Germania – Piano Schlieffen (1905)</vt:lpstr>
      <vt:lpstr>Francia – Piano XVII (Joffre)</vt:lpstr>
      <vt:lpstr>Russia</vt:lpstr>
      <vt:lpstr>Russia – Piano XIX</vt:lpstr>
      <vt:lpstr>Austria Ungheria</vt:lpstr>
      <vt:lpstr>Gran Bretagna</vt:lpstr>
      <vt:lpstr>Italia</vt:lpstr>
      <vt:lpstr>Presentazione standard di PowerPoint</vt:lpstr>
      <vt:lpstr>La Belle Époque</vt:lpstr>
      <vt:lpstr>Esposizione universale di Parigi 1900</vt:lpstr>
      <vt:lpstr>Elementi di ottimismo e di unificazione internazionale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Grande guerra dinamiche e problemi</dc:title>
  <dc:creator>Fabio</dc:creator>
  <cp:lastModifiedBy>Fabio Todero</cp:lastModifiedBy>
  <cp:revision>67</cp:revision>
  <dcterms:created xsi:type="dcterms:W3CDTF">2015-10-14T13:49:53Z</dcterms:created>
  <dcterms:modified xsi:type="dcterms:W3CDTF">2020-03-14T16:25:56Z</dcterms:modified>
</cp:coreProperties>
</file>