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710C0-2CCA-41E4-8958-55D1F4CE314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C4B33-CA2F-43DC-8AAD-AEFE4E7471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51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A5C38-0D07-4CC0-8235-2C404DE0B30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5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55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66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47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601-C568-4276-A305-F1A9008E2260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C215D4C-9408-4563-A89F-8EB0D2F96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3348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FD16-78B1-449F-B029-3D1E5A781783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18BA-1C0F-4C51-AD66-25A997564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674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6D9F-C992-47F7-9703-8713D6531800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F81D8E1-C4A6-4D0B-AE29-B200C0355E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6218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EE91-2030-44BF-BC17-230628BBFFE8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8326-0317-4C81-8BAC-D0690BC7E5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057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69B-2EBC-4DA3-B458-372BDE1C55AA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C22B-C190-4ABF-86B1-5293A406B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8285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7A00-4001-4FB3-9010-B83C4AC4301F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3045-EB71-49DD-9C99-449641F879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0530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C17-1747-47E6-BBE7-35655775A18C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8BAD-233F-4334-A0FC-1EFD5F476B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460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B3A-6331-46B7-B0C4-FA5C199D0704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3776-8E78-42A0-BE1B-2FCFBFB3D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861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36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AF1A-8960-4EBA-A763-8BFDF8DB5F83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6105-51B7-4893-8F01-CAF9CFDB0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3925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0315-B42D-4A03-A12A-4EC455C7FB55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3155-AEE2-4D7F-B823-7BB0C36531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9628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073D-7914-41F4-B9C3-DC6B0B37033C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E6D1-5B9C-44C9-8AB0-1C9624173B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08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28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97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38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3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8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48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C5760-E16C-4538-986F-7D73A5F642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B252-7E20-401C-BD0B-577AA9B5C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1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6BC4E5-37D2-4B78-B1A2-101E1150E4CE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4E723EA-87C2-4E4F-B209-EA71339C83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u="sng" smtClean="0"/>
              <a:t>Quante regioni esistono?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Regione politico-amministrativa (</a:t>
            </a:r>
            <a:r>
              <a:rPr lang="it-IT" dirty="0" err="1" smtClean="0"/>
              <a:t>Länder</a:t>
            </a:r>
            <a:r>
              <a:rPr lang="it-IT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Regione turistica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err="1" smtClean="0"/>
              <a:t>Euroregione</a:t>
            </a:r>
            <a:r>
              <a:rPr lang="it-IT" dirty="0" smtClean="0"/>
              <a:t> (</a:t>
            </a:r>
            <a:r>
              <a:rPr lang="it-IT" dirty="0" err="1" smtClean="0"/>
              <a:t>euregio</a:t>
            </a:r>
            <a:r>
              <a:rPr lang="it-IT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Distretti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SLOT</a:t>
            </a:r>
            <a:endParaRPr lang="it-IT" dirty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1AC932E-8E1F-426A-BDCE-81D6BB804415}" type="slidenum">
              <a:rPr lang="it-IT" altLang="it-IT"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it-IT" altLang="it-IT" sz="120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de10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0256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10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Wingdings</vt:lpstr>
      <vt:lpstr>Wingdings 2</vt:lpstr>
      <vt:lpstr>Tema di Office</vt:lpstr>
      <vt:lpstr>Equinozio</vt:lpstr>
      <vt:lpstr>Quante regioni esistono?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Quante regioni esistono?</dc:title>
  <dc:creator>Hewlett-Packard Company</dc:creator>
  <cp:lastModifiedBy>Hewlett-Packard Company</cp:lastModifiedBy>
  <cp:revision>1</cp:revision>
  <dcterms:created xsi:type="dcterms:W3CDTF">2020-03-16T10:04:04Z</dcterms:created>
  <dcterms:modified xsi:type="dcterms:W3CDTF">2020-03-16T10:05:55Z</dcterms:modified>
</cp:coreProperties>
</file>