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BB40C-69BC-493F-AEC4-9C35F24266F5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4A3D7-C202-46AB-AE32-7F6D3F496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17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B15D64-1C1D-4C49-B8E9-EF8A16D54CE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0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125-4321-4A8C-903D-11CA3B9E59D6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AEC6-6002-4934-92C3-F6FDC11BB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28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125-4321-4A8C-903D-11CA3B9E59D6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AEC6-6002-4934-92C3-F6FDC11BB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52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125-4321-4A8C-903D-11CA3B9E59D6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AEC6-6002-4934-92C3-F6FDC11BB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31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1601-C568-4276-A305-F1A9008E2260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C215D4C-9408-4563-A89F-8EB0D2F96C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953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FD16-78B1-449F-B029-3D1E5A781783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18BA-1C0F-4C51-AD66-25A997564F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262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B6D9F-C992-47F7-9703-8713D6531800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F81D8E1-C4A6-4D0B-AE29-B200C0355E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421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EE91-2030-44BF-BC17-230628BBFFE8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8326-0317-4C81-8BAC-D0690BC7E5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141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169B-2EBC-4DA3-B458-372BDE1C55AA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C22B-C190-4ABF-86B1-5293A406B6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8453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27A00-4001-4FB3-9010-B83C4AC4301F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73045-EB71-49DD-9C99-449641F879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5628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3C17-1747-47E6-BBE7-35655775A18C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8BAD-233F-4334-A0FC-1EFD5F476B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9987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9B3A-6331-46B7-B0C4-FA5C199D0704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3776-8E78-42A0-BE1B-2FCFBFB3D8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77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125-4321-4A8C-903D-11CA3B9E59D6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AEC6-6002-4934-92C3-F6FDC11BB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739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AF1A-8960-4EBA-A763-8BFDF8DB5F83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76105-51B7-4893-8F01-CAF9CFDB02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4275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0315-B42D-4A03-A12A-4EC455C7FB55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3155-AEE2-4D7F-B823-7BB0C36531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3969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073D-7914-41F4-B9C3-DC6B0B37033C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E6D1-5B9C-44C9-8AB0-1C9624173B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461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125-4321-4A8C-903D-11CA3B9E59D6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AEC6-6002-4934-92C3-F6FDC11BB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38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125-4321-4A8C-903D-11CA3B9E59D6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AEC6-6002-4934-92C3-F6FDC11BB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09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125-4321-4A8C-903D-11CA3B9E59D6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AEC6-6002-4934-92C3-F6FDC11BB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90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125-4321-4A8C-903D-11CA3B9E59D6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AEC6-6002-4934-92C3-F6FDC11BB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00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125-4321-4A8C-903D-11CA3B9E59D6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AEC6-6002-4934-92C3-F6FDC11BB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54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125-4321-4A8C-903D-11CA3B9E59D6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AEC6-6002-4934-92C3-F6FDC11BB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59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6125-4321-4A8C-903D-11CA3B9E59D6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AEC6-6002-4934-92C3-F6FDC11BB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39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C6125-4321-4A8C-903D-11CA3B9E59D6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AEC6-6002-4934-92C3-F6FDC11BBC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44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6BC4E5-37D2-4B78-B1A2-101E1150E4CE}" type="datetime1">
              <a:rPr lang="it-IT"/>
              <a:pPr>
                <a:defRPr/>
              </a:pPr>
              <a:t>16/03/2020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04E723EA-87C2-4E4F-B209-EA71339C83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34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424983"/>
            <a:ext cx="10972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u="sng" dirty="0" smtClean="0"/>
              <a:t>Come si individua in concreto una regione?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it-IT" dirty="0" smtClean="0"/>
              <a:t>Regione formale			paesaggio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it-IT" dirty="0" smtClean="0"/>
              <a:t>Regione funzionale		funzione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Char char=""/>
              <a:defRPr/>
            </a:pPr>
            <a:r>
              <a:rPr lang="it-IT" dirty="0" smtClean="0"/>
              <a:t>Regione sistemica		sistema</a:t>
            </a:r>
            <a:endParaRPr lang="it-IT" dirty="0"/>
          </a:p>
        </p:txBody>
      </p:sp>
      <p:sp>
        <p:nvSpPr>
          <p:cNvPr id="26628" name="Segnaposto numero diapositiva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B4868BD9-416E-4FD8-880A-9DE4D8442CD8}" type="slidenum">
              <a:rPr lang="it-IT" altLang="it-IT" sz="120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</a:t>
            </a:fld>
            <a:endParaRPr lang="it-IT" altLang="it-IT" sz="1200">
              <a:solidFill>
                <a:srgbClr val="045C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3696711" y="2664548"/>
            <a:ext cx="11525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3862604" y="4128294"/>
            <a:ext cx="11509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3893128" y="5576887"/>
            <a:ext cx="11509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de1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6800" y="4967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11</Paragraphs>
  <Slides>1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Constantia</vt:lpstr>
      <vt:lpstr>Wingdings</vt:lpstr>
      <vt:lpstr>Wingdings 2</vt:lpstr>
      <vt:lpstr>Tema di Office</vt:lpstr>
      <vt:lpstr>Equinozio</vt:lpstr>
      <vt:lpstr>Come si individua in concreto una regione?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si individua in concreto una regione?</dc:title>
  <dc:creator>Hewlett-Packard Company</dc:creator>
  <cp:lastModifiedBy>Hewlett-Packard Company</cp:lastModifiedBy>
  <cp:revision>1</cp:revision>
  <dcterms:created xsi:type="dcterms:W3CDTF">2020-03-16T10:06:49Z</dcterms:created>
  <dcterms:modified xsi:type="dcterms:W3CDTF">2020-03-16T10:07:37Z</dcterms:modified>
</cp:coreProperties>
</file>