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D515E-11F9-4290-9FB5-DD1EA7ABE78B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F4A4A-2ED7-43AB-93DB-0519F27EF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67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556766-59AD-4BC6-A3A8-58736DCB107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5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16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33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06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601-C568-4276-A305-F1A9008E226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C215D4C-9408-4563-A89F-8EB0D2F96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96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FD16-78B1-449F-B029-3D1E5A7817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18BA-1C0F-4C51-AD66-25A997564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833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6D9F-C992-47F7-9703-8713D653180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F81D8E1-C4A6-4D0B-AE29-B200C0355E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561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EE91-2030-44BF-BC17-230628BBFFE8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326-0317-4C81-8BAC-D0690BC7E5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073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69B-2EBC-4DA3-B458-372BDE1C55AA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C22B-C190-4ABF-86B1-5293A406B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370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7A00-4001-4FB3-9010-B83C4AC4301F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3045-EB71-49DD-9C99-449641F879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016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17-1747-47E6-BBE7-35655775A18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8BAD-233F-4334-A0FC-1EFD5F476B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555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B3A-6331-46B7-B0C4-FA5C199D0704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3776-8E78-42A0-BE1B-2FCFBFB3D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05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603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F1A-8960-4EBA-A763-8BFDF8DB5F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6105-51B7-4893-8F01-CAF9CFDB0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8269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315-B42D-4A03-A12A-4EC455C7FB55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3155-AEE2-4D7F-B823-7BB0C36531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400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073D-7914-41F4-B9C3-DC6B0B37033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E6D1-5B9C-44C9-8AB0-1C9624173B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072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8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89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6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47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0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6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5BBB-EA0C-4FE5-B644-3F3BFEA886A3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4324-E461-49A9-A9F2-516EE613E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08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6BC4E5-37D2-4B78-B1A2-101E1150E4CE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4E723EA-87C2-4E4F-B209-EA71339C83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3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8146" y="204789"/>
            <a:ext cx="10972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u="sng" dirty="0" smtClean="0"/>
              <a:t>In cosa consiste la regione formale?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La regione formale si basa su: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dirty="0" smtClean="0"/>
              <a:t>- un approccio </a:t>
            </a:r>
            <a:r>
              <a:rPr lang="it-IT" dirty="0" err="1" smtClean="0"/>
              <a:t>formale-idiografico-deteministico</a:t>
            </a:r>
            <a:r>
              <a:rPr lang="it-IT" dirty="0" smtClean="0"/>
              <a:t> = aggregato territoriale, individuato sulla base dell’ omogeneità del paesaggio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3 caratteristiche: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- </a:t>
            </a:r>
            <a:r>
              <a:rPr lang="it-IT" dirty="0" err="1" smtClean="0"/>
              <a:t>tradizionalità</a:t>
            </a:r>
            <a:r>
              <a:rPr lang="it-IT" dirty="0" smtClean="0"/>
              <a:t> vs </a:t>
            </a:r>
            <a:r>
              <a:rPr lang="it-IT" dirty="0" err="1" smtClean="0"/>
              <a:t>nodalità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- omogeneità vs gravitazione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- chiusura vs apertura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dirty="0" smtClean="0"/>
              <a:t>Può essere di 2 tipi: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naturale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dirty="0" smtClean="0"/>
              <a:t>-  antropica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20C2554-ABA0-4569-B28D-E1A74ACB3FC0}" type="slidenum">
              <a:rPr lang="it-IT" altLang="it-IT"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it-IT" altLang="it-IT" sz="120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1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2439" y="5129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12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Wingdings</vt:lpstr>
      <vt:lpstr>Wingdings 2</vt:lpstr>
      <vt:lpstr>Tema di Office</vt:lpstr>
      <vt:lpstr>Equinozio</vt:lpstr>
      <vt:lpstr>In cosa consiste la regione formale?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la regione formale?</dc:title>
  <dc:creator>Hewlett-Packard Company</dc:creator>
  <cp:lastModifiedBy>Hewlett-Packard Company</cp:lastModifiedBy>
  <cp:revision>1</cp:revision>
  <dcterms:created xsi:type="dcterms:W3CDTF">2020-03-16T10:08:12Z</dcterms:created>
  <dcterms:modified xsi:type="dcterms:W3CDTF">2020-03-16T10:08:28Z</dcterms:modified>
</cp:coreProperties>
</file>