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C81E7-5C92-42F1-9CD2-C1B5BFB52DC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C97AD-14EA-4DEA-BB1B-56025305F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03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CE825-15DB-4FBD-AAE8-5063240E032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52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4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730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1601-C568-4276-A305-F1A9008E2260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C215D4C-9408-4563-A89F-8EB0D2F96C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264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FD16-78B1-449F-B029-3D1E5A781783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18BA-1C0F-4C51-AD66-25A997564F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849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6D9F-C992-47F7-9703-8713D6531800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F81D8E1-C4A6-4D0B-AE29-B200C0355E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76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EE91-2030-44BF-BC17-230628BBFFE8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8326-0317-4C81-8BAC-D0690BC7E5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045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69B-2EBC-4DA3-B458-372BDE1C55AA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C22B-C190-4ABF-86B1-5293A406B6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712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7A00-4001-4FB3-9010-B83C4AC4301F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3045-EB71-49DD-9C99-449641F879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875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3C17-1747-47E6-BBE7-35655775A18C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8BAD-233F-4334-A0FC-1EFD5F476B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953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9B3A-6331-46B7-B0C4-FA5C199D0704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3776-8E78-42A0-BE1B-2FCFBFB3D8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337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00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AF1A-8960-4EBA-A763-8BFDF8DB5F83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6105-51B7-4893-8F01-CAF9CFDB02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710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0315-B42D-4A03-A12A-4EC455C7FB55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3155-AEE2-4D7F-B823-7BB0C36531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0504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073D-7914-41F4-B9C3-DC6B0B37033C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E6D1-5B9C-44C9-8AB0-1C9624173B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574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81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9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00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40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43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45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6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23A5B-4546-44D7-BE79-A9A1A135BD8D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E9F1-154C-4F7E-9D7D-58635E49D7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93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6BC4E5-37D2-4B78-B1A2-101E1150E4CE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4E723EA-87C2-4E4F-B209-EA71339C83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-171400"/>
            <a:ext cx="903649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u="sng" dirty="0" smtClean="0"/>
              <a:t>In cosa consiste la regione funzionale?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1429" y="1081087"/>
            <a:ext cx="10321637" cy="54578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La regione funzionale si basa su: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un approccio funzionale = identificazione processi di organizzazione territoriale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3 caratteristiche: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- organizzazione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- </a:t>
            </a:r>
            <a:r>
              <a:rPr lang="it-IT" dirty="0" err="1" smtClean="0"/>
              <a:t>complementarietà</a:t>
            </a:r>
            <a:r>
              <a:rPr lang="it-IT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- gerarchia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dirty="0" smtClean="0"/>
              <a:t>Dipende dalla divisione del lavoro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dirty="0" smtClean="0"/>
              <a:t>Un caso particolare di </a:t>
            </a:r>
            <a:r>
              <a:rPr lang="it-IT" dirty="0" err="1" smtClean="0"/>
              <a:t>RFz</a:t>
            </a:r>
            <a:r>
              <a:rPr lang="it-IT" dirty="0" smtClean="0"/>
              <a:t>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it-IT" dirty="0" smtClean="0"/>
              <a:t>La regione polarizzata: caratterizzata da una rete di relazioni dove c’è un nodo dominante (Nord-Est/Venezia)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it-IT" dirty="0" smtClean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it-IT" dirty="0" smtClean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EDDFD64-0C73-4663-83DD-9FEDA57D0A44}" type="slidenum">
              <a:rPr lang="it-IT" altLang="it-IT"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it-IT" altLang="it-IT" sz="120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de17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5696" y="5829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13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Wingdings</vt:lpstr>
      <vt:lpstr>Wingdings 2</vt:lpstr>
      <vt:lpstr>Tema di Office</vt:lpstr>
      <vt:lpstr>Equinozio</vt:lpstr>
      <vt:lpstr>In cosa consiste la regione funzionale?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la regione funzionale?</dc:title>
  <dc:creator>Hewlett-Packard Company</dc:creator>
  <cp:lastModifiedBy>Hewlett-Packard Company</cp:lastModifiedBy>
  <cp:revision>1</cp:revision>
  <dcterms:created xsi:type="dcterms:W3CDTF">2020-03-16T10:09:11Z</dcterms:created>
  <dcterms:modified xsi:type="dcterms:W3CDTF">2020-03-16T10:09:43Z</dcterms:modified>
</cp:coreProperties>
</file>