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1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15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80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65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EEAC582-2348-2647-B470-5070735BC99B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5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50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26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55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9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89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15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238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36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C603B-AA6B-7444-B263-A155CA3F2A57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9808F-1FB6-C840-8DEA-2D8AFE86082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38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1.docx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microsoft.com/office/2007/relationships/media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12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png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9" Type="http://schemas.openxmlformats.org/officeDocument/2006/relationships/image" Target="../media/image6.png"/><Relationship Id="rId10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microsoft.com/office/2007/relationships/media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472443"/>
            <a:ext cx="7772400" cy="1470025"/>
          </a:xfrm>
        </p:spPr>
        <p:txBody>
          <a:bodyPr/>
          <a:lstStyle/>
          <a:p>
            <a:r>
              <a:rPr lang="it-IT" dirty="0" smtClean="0"/>
              <a:t>Teorie del servizio sociale e politiche sociali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56577" y="5257078"/>
            <a:ext cx="6400800" cy="93352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aa. 2019-2020</a:t>
            </a:r>
          </a:p>
          <a:p>
            <a:r>
              <a:rPr lang="it-IT" sz="2400" dirty="0" smtClean="0"/>
              <a:t>Prof. Luigi Gui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57524" y="2571774"/>
            <a:ext cx="5985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Corso di laurea magistrale in  Servizio sociale, politiche sociali, </a:t>
            </a:r>
          </a:p>
          <a:p>
            <a:r>
              <a:rPr lang="it-IT" dirty="0" smtClean="0"/>
              <a:t>programmazione e gestione dei servizi.  LM87</a:t>
            </a:r>
            <a:endParaRPr lang="it-IT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965924"/>
              </p:ext>
            </p:extLst>
          </p:nvPr>
        </p:nvGraphicFramePr>
        <p:xfrm>
          <a:off x="330755" y="302195"/>
          <a:ext cx="5854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o" r:id="rId3" imgW="5854700" imgH="914400" progId="Word.Document.12">
                  <p:embed/>
                </p:oleObj>
              </mc:Choice>
              <mc:Fallback>
                <p:oleObj name="Documento" r:id="rId3" imgW="5854700" imgH="91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755" y="302195"/>
                        <a:ext cx="58547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177" y="302195"/>
            <a:ext cx="2229135" cy="19995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57255" y="5496437"/>
            <a:ext cx="2381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 smtClean="0"/>
              <a:t>Altervsione</a:t>
            </a:r>
            <a:endParaRPr lang="it-IT" sz="2800" dirty="0"/>
          </a:p>
          <a:p>
            <a:pPr algn="ctr"/>
            <a:r>
              <a:rPr lang="it-IT" sz="2800" dirty="0" smtClean="0"/>
              <a:t>QUINTA </a:t>
            </a:r>
            <a:r>
              <a:rPr lang="it-IT" sz="2800" dirty="0"/>
              <a:t>PARTE </a:t>
            </a:r>
          </a:p>
        </p:txBody>
      </p:sp>
    </p:spTree>
    <p:extLst>
      <p:ext uri="{BB962C8B-B14F-4D97-AF65-F5344CB8AC3E}">
        <p14:creationId xmlns:p14="http://schemas.microsoft.com/office/powerpoint/2010/main" val="14686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8"/>
    </mc:Choice>
    <mc:Fallback xmlns="">
      <p:transition xmlns:p14="http://schemas.microsoft.com/office/powerpoint/2010/main" spd="slow" advTm="208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>
                <a:latin typeface="Arial" charset="0"/>
              </a:rPr>
              <a:t>Magico-etica</a:t>
            </a: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3581400" y="2276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>
              <a:latin typeface="Calibri" charset="0"/>
            </a:endParaRP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3070225" y="1981200"/>
          <a:ext cx="35369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5" imgW="1980952" imgH="2305372" progId="PBrush">
                  <p:embed/>
                </p:oleObj>
              </mc:Choice>
              <mc:Fallback>
                <p:oleObj r:id="rId5" imgW="1980952" imgH="2305372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1981200"/>
                        <a:ext cx="35369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8229600" y="64008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000" i="1">
                <a:latin typeface="Arial" charset="0"/>
              </a:rPr>
              <a:t>L. Gui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41"/>
    </mc:Choice>
    <mc:Fallback xmlns="">
      <p:transition xmlns:p14="http://schemas.microsoft.com/office/powerpoint/2010/main" spd="slow" advTm="2763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1950"/>
            <a:ext cx="7772400" cy="1143000"/>
          </a:xfrm>
        </p:spPr>
        <p:txBody>
          <a:bodyPr/>
          <a:lstStyle/>
          <a:p>
            <a:r>
              <a:rPr lang="it-IT" sz="3600">
                <a:latin typeface="Arial" charset="0"/>
              </a:rPr>
              <a:t>Identificativa</a:t>
            </a:r>
          </a:p>
        </p:txBody>
      </p:sp>
      <p:graphicFrame>
        <p:nvGraphicFramePr>
          <p:cNvPr id="5124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2362200" y="1981200"/>
          <a:ext cx="49514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Immagine bitmap" r:id="rId5" imgW="2142857" imgH="1781424" progId="PBrush">
                  <p:embed/>
                </p:oleObj>
              </mc:Choice>
              <mc:Fallback>
                <p:oleObj name="Immagine bitmap" r:id="rId5" imgW="2142857" imgH="1781424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981200"/>
                        <a:ext cx="49514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3500438" y="2538413"/>
          <a:ext cx="2143125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magine bitmap" r:id="rId7" imgW="2142857" imgH="1781424" progId="PBrush">
                  <p:embed/>
                </p:oleObj>
              </mc:Choice>
              <mc:Fallback>
                <p:oleObj name="Immagine bitmap" r:id="rId7" imgW="2142857" imgH="17814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8" y="2538413"/>
                        <a:ext cx="2143125" cy="178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3609975" y="2243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>
              <a:latin typeface="Calibri" charset="0"/>
            </a:endParaRPr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3027363" y="1524000"/>
          <a:ext cx="35226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8" imgW="1924319" imgH="2371429" progId="PBrush">
                  <p:embed/>
                </p:oleObj>
              </mc:Choice>
              <mc:Fallback>
                <p:oleObj r:id="rId8" imgW="1924319" imgH="237142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363" y="1524000"/>
                        <a:ext cx="35226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000" i="1">
                <a:latin typeface="Arial" charset="0"/>
              </a:rPr>
              <a:t>L. Gui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03"/>
    </mc:Choice>
    <mc:Fallback xmlns="">
      <p:transition xmlns:p14="http://schemas.microsoft.com/office/powerpoint/2010/main" spd="slow" advTm="2027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70C0"/>
                </a:solidFill>
                <a:latin typeface="Calibri" charset="0"/>
              </a:rPr>
              <a:t>Da dove traiamo conoscenza?</a:t>
            </a:r>
          </a:p>
        </p:txBody>
      </p:sp>
      <p:pic>
        <p:nvPicPr>
          <p:cNvPr id="3379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00" y="1243013"/>
            <a:ext cx="6292850" cy="55499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3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02"/>
    </mc:Choice>
    <mc:Fallback>
      <p:transition xmlns:p14="http://schemas.microsoft.com/office/powerpoint/2010/main" spd="slow" advTm="1143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91256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CONCLUSIONE QUINTA </a:t>
            </a:r>
            <a:r>
              <a:rPr lang="it-IT" dirty="0" smtClean="0"/>
              <a:t>PARTE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178" y="2479016"/>
            <a:ext cx="2415356" cy="248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3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3"/>
    </mc:Choice>
    <mc:Fallback xmlns="">
      <p:transition xmlns:p14="http://schemas.microsoft.com/office/powerpoint/2010/main" spd="slow" advTm="117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Macintosh PowerPoint</Application>
  <PresentationFormat>Presentazione su schermo (4:3)</PresentationFormat>
  <Paragraphs>13</Paragraphs>
  <Slides>5</Slides>
  <Notes>0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Tema di Office</vt:lpstr>
      <vt:lpstr>Documento di Microsoft Word</vt:lpstr>
      <vt:lpstr>PBrush</vt:lpstr>
      <vt:lpstr>Immagine bitmap</vt:lpstr>
      <vt:lpstr>Teorie del servizio sociale e politiche sociali </vt:lpstr>
      <vt:lpstr>Magico-etica</vt:lpstr>
      <vt:lpstr>Identificativa</vt:lpstr>
      <vt:lpstr>Da dove traiamo conoscenza?</vt:lpstr>
      <vt:lpstr>Presentazione di PowerPoint</vt:lpstr>
    </vt:vector>
  </TitlesOfParts>
  <Company>units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Teorie del servizio sociale e politiche sociali </dc:title>
  <dc:creator>Famiglia gui</dc:creator>
  <cp:lastModifiedBy>Famiglia gui</cp:lastModifiedBy>
  <cp:revision>3</cp:revision>
  <dcterms:created xsi:type="dcterms:W3CDTF">2020-03-16T11:33:23Z</dcterms:created>
  <dcterms:modified xsi:type="dcterms:W3CDTF">2020-03-16T11:46:17Z</dcterms:modified>
</cp:coreProperties>
</file>