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5" r:id="rId2"/>
    <p:sldId id="297" r:id="rId3"/>
    <p:sldId id="296" r:id="rId4"/>
    <p:sldId id="264" r:id="rId5"/>
    <p:sldId id="272" r:id="rId6"/>
    <p:sldId id="275" r:id="rId7"/>
    <p:sldId id="273" r:id="rId8"/>
    <p:sldId id="276" r:id="rId9"/>
    <p:sldId id="279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90A4D-E6B4-49A6-9DFA-E7299E2C1215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500A7-B13B-4940-9E37-B25962B6B0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98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87B8-97C3-47A2-80F0-ADCF06946A41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00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8C9-F4D5-446B-AB18-5CB5C36F371D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12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F7A-DB9E-400B-AC2D-EDE10B762EE8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13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F72-8B8A-4809-B12B-F650CD874F7A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88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0D9F-E2CB-4A0F-9CC9-A232578A22A6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86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64C-4831-4322-9355-307987C60E12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4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A268-9BD8-4B11-9BD2-A5133AA83DCC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37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FBBA-2D0A-4B84-8FCA-906639F5D3A9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98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72A1-E017-49BA-8148-727700EE195A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39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69FE-8BFB-4A4E-A6ED-532422DF3830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51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4F-ABA0-412D-9E6B-6A1044BA8D56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54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2EFF-2FDF-41CA-8DFB-7A4711E4AEDE}" type="datetime1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F9E6-9068-4753-A6E6-970315291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35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late.com/articles/health_and_science/science/2013/05/multitasking_while_studying_divided_attention_and_technological_gadget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nford_marshmallow_experim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4211960" y="3473624"/>
            <a:ext cx="3744416" cy="33843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 descr="http://www.edudemic.com/wp-content/uploads/2013/02/laptop-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565920"/>
            <a:ext cx="11185920" cy="6292080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8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t-IT" sz="4000" i="1" dirty="0"/>
              <a:t>The Multitasking virus</a:t>
            </a:r>
            <a:r>
              <a:rPr lang="it-IT" sz="4000" dirty="0"/>
              <a:t>. </a:t>
            </a:r>
            <a:endParaRPr lang="it-IT" sz="4000" dirty="0" smtClean="0"/>
          </a:p>
          <a:p>
            <a:r>
              <a:rPr lang="it-IT" sz="4000" dirty="0" smtClean="0"/>
              <a:t>Tim </a:t>
            </a:r>
            <a:r>
              <a:rPr lang="it-IT" sz="4000" dirty="0" err="1"/>
              <a:t>Ferris</a:t>
            </a:r>
            <a:r>
              <a:rPr lang="it-IT" sz="4000" dirty="0"/>
              <a:t> sul suo blog </a:t>
            </a:r>
            <a:r>
              <a:rPr lang="it-IT" sz="4000" dirty="0" err="1"/>
              <a:t>Experiments</a:t>
            </a:r>
            <a:r>
              <a:rPr lang="it-IT" sz="4000" dirty="0"/>
              <a:t> in </a:t>
            </a:r>
            <a:r>
              <a:rPr lang="it-IT" sz="4000" dirty="0" err="1"/>
              <a:t>lifestyle</a:t>
            </a:r>
            <a:r>
              <a:rPr lang="it-IT" sz="4000" dirty="0"/>
              <a:t> </a:t>
            </a:r>
            <a:r>
              <a:rPr lang="it-IT" sz="4000" dirty="0" smtClean="0"/>
              <a:t>design</a:t>
            </a:r>
            <a:endParaRPr lang="it-IT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43" y="1198738"/>
            <a:ext cx="3429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6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400600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35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5576" y="1052736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err="1" smtClean="0">
                <a:latin typeface="Simplified Arabic" pitchFamily="18" charset="-78"/>
                <a:cs typeface="Simplified Arabic" pitchFamily="18" charset="-78"/>
              </a:rPr>
              <a:t>Multitasking</a:t>
            </a:r>
            <a:endParaRPr lang="it-IT" sz="66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060848"/>
            <a:ext cx="77768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/>
          </a:p>
          <a:p>
            <a:r>
              <a:rPr lang="it-IT" sz="3600" dirty="0" smtClean="0"/>
              <a:t>Svolgere più compiti simultaneamente, o in rapida successione</a:t>
            </a:r>
          </a:p>
          <a:p>
            <a:endParaRPr lang="it-IT" sz="3600" dirty="0" smtClean="0"/>
          </a:p>
          <a:p>
            <a:r>
              <a:rPr lang="it-IT" sz="3600" dirty="0" smtClean="0"/>
              <a:t>Alcune volte si può fare</a:t>
            </a:r>
          </a:p>
          <a:p>
            <a:endParaRPr lang="it-IT" sz="3600" dirty="0" smtClean="0"/>
          </a:p>
          <a:p>
            <a:r>
              <a:rPr lang="it-IT" sz="3600" dirty="0" smtClean="0"/>
              <a:t>Si può imparare</a:t>
            </a:r>
          </a:p>
          <a:p>
            <a:endParaRPr lang="it-IT" sz="3600" dirty="0" smtClean="0"/>
          </a:p>
          <a:p>
            <a:r>
              <a:rPr lang="it-IT" sz="3600" dirty="0" smtClean="0"/>
              <a:t>Non è detto che sia vantaggioso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143000"/>
          </a:xfrm>
        </p:spPr>
        <p:txBody>
          <a:bodyPr>
            <a:noAutofit/>
          </a:bodyPr>
          <a:lstStyle/>
          <a:p>
            <a:r>
              <a:rPr lang="it-IT" dirty="0" err="1" smtClean="0">
                <a:latin typeface="Batang" pitchFamily="18" charset="-127"/>
                <a:ea typeface="Batang" pitchFamily="18" charset="-127"/>
              </a:rPr>
              <a:t>Multitasking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: evidenze rispetto agli aspetti negativ</a:t>
            </a:r>
            <a:r>
              <a:rPr lang="it-IT" dirty="0" smtClean="0">
                <a:latin typeface="Batik Regular" pitchFamily="2" charset="0"/>
              </a:rPr>
              <a:t>i </a:t>
            </a:r>
            <a:endParaRPr lang="it-IT" dirty="0">
              <a:latin typeface="Batik Regular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lvl="0"/>
            <a:r>
              <a:rPr lang="en-US" dirty="0" smtClean="0"/>
              <a:t>Tempo:</a:t>
            </a:r>
          </a:p>
          <a:p>
            <a:pPr lvl="1"/>
            <a:r>
              <a:rPr lang="en-US" dirty="0" smtClean="0"/>
              <a:t>the switching delays the whole process</a:t>
            </a:r>
            <a:endParaRPr lang="it-IT" dirty="0" smtClean="0"/>
          </a:p>
          <a:p>
            <a:pPr lvl="1"/>
            <a:r>
              <a:rPr lang="it-IT" dirty="0" err="1" smtClean="0"/>
              <a:t>Resumption</a:t>
            </a:r>
            <a:r>
              <a:rPr lang="it-IT" dirty="0" smtClean="0"/>
              <a:t> </a:t>
            </a:r>
            <a:r>
              <a:rPr lang="it-IT" dirty="0" err="1" smtClean="0"/>
              <a:t>lag</a:t>
            </a:r>
            <a:endParaRPr lang="it-IT" dirty="0" smtClean="0"/>
          </a:p>
          <a:p>
            <a:pPr lvl="0"/>
            <a:r>
              <a:rPr lang="en-US" dirty="0" err="1" smtClean="0"/>
              <a:t>Elaborazione</a:t>
            </a:r>
            <a:r>
              <a:rPr lang="en-US" dirty="0" smtClean="0"/>
              <a:t> </a:t>
            </a:r>
            <a:r>
              <a:rPr lang="en-US" dirty="0" err="1" smtClean="0"/>
              <a:t>superficiale</a:t>
            </a:r>
            <a:endParaRPr lang="en-US" dirty="0" smtClean="0"/>
          </a:p>
          <a:p>
            <a:pPr lvl="1"/>
            <a:r>
              <a:rPr lang="en-US" dirty="0" smtClean="0"/>
              <a:t>continuous partial attention</a:t>
            </a:r>
            <a:endParaRPr lang="it-IT" dirty="0" smtClean="0"/>
          </a:p>
          <a:p>
            <a:pPr lvl="2"/>
            <a:r>
              <a:rPr lang="it-IT" dirty="0" smtClean="0"/>
              <a:t>Problemi di integrazione,comprensione, a individuare le informazioni importanti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</a:t>
            </a:r>
            <a:r>
              <a:rPr lang="it-IT" dirty="0" smtClean="0"/>
              <a:t>denuncie si sprecano…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84168" y="5661248"/>
            <a:ext cx="2602632" cy="792088"/>
          </a:xfrm>
        </p:spPr>
        <p:txBody>
          <a:bodyPr>
            <a:normAutofit fontScale="55000" lnSpcReduction="20000"/>
          </a:bodyPr>
          <a:lstStyle/>
          <a:p>
            <a:endParaRPr lang="it-IT" dirty="0" smtClean="0"/>
          </a:p>
          <a:p>
            <a:r>
              <a:rPr lang="it-IT" sz="1400" u="sng" dirty="0" smtClean="0">
                <a:hlinkClick r:id="rId2"/>
              </a:rPr>
              <a:t>http://www.slate.com/</a:t>
            </a:r>
            <a:r>
              <a:rPr lang="it-IT" sz="1400" u="sng" dirty="0" err="1" smtClean="0">
                <a:hlinkClick r:id="rId2"/>
              </a:rPr>
              <a:t>articles</a:t>
            </a:r>
            <a:r>
              <a:rPr lang="it-IT" sz="1400" u="sng" dirty="0" smtClean="0">
                <a:hlinkClick r:id="rId2"/>
              </a:rPr>
              <a:t>/health_and_science/science/2013/05/multitasking_while_studying_divided_attention_and_technological_gadgets.html</a:t>
            </a:r>
            <a:endParaRPr lang="it-IT" sz="1400" dirty="0" smtClean="0"/>
          </a:p>
          <a:p>
            <a:endParaRPr lang="it-IT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8673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50640"/>
            <a:ext cx="5159556" cy="570736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796136" y="1772816"/>
            <a:ext cx="3347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Età di inizio, 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non riusciamo a stare 10 minuti senza fare </a:t>
            </a:r>
            <a:r>
              <a:rPr lang="it-IT" sz="2400" dirty="0" err="1" smtClean="0"/>
              <a:t>multitasking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media </a:t>
            </a:r>
            <a:r>
              <a:rPr lang="it-IT" sz="2400" dirty="0" err="1" smtClean="0"/>
              <a:t>multitasking</a:t>
            </a:r>
            <a:r>
              <a:rPr lang="it-IT" sz="2400" dirty="0" smtClean="0"/>
              <a:t> </a:t>
            </a:r>
            <a:r>
              <a:rPr lang="it-IT" sz="2400" i="1" dirty="0" err="1" smtClean="0"/>
              <a:t>while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learning</a:t>
            </a:r>
            <a:endParaRPr lang="it-IT" sz="240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33478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Batang" pitchFamily="18" charset="-127"/>
                <a:ea typeface="Batang" pitchFamily="18" charset="-127"/>
              </a:rPr>
              <a:t>Multitasking: 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aspetti 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positivi </a:t>
            </a: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132856"/>
            <a:ext cx="6120680" cy="4381947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Job</a:t>
            </a:r>
            <a:r>
              <a:rPr lang="it-IT" dirty="0" smtClean="0"/>
              <a:t>: </a:t>
            </a:r>
            <a:r>
              <a:rPr lang="it-IT" dirty="0" err="1" smtClean="0"/>
              <a:t>skill</a:t>
            </a:r>
            <a:r>
              <a:rPr lang="it-IT" dirty="0" smtClean="0"/>
              <a:t> desiderabile da molti datori di lavoro</a:t>
            </a:r>
          </a:p>
          <a:p>
            <a:pPr lvl="1"/>
            <a:r>
              <a:rPr lang="en-US" sz="2400" dirty="0" smtClean="0"/>
              <a:t>…new </a:t>
            </a:r>
            <a:r>
              <a:rPr lang="en-US" sz="2400" u="sng" dirty="0" smtClean="0">
                <a:hlinkClick r:id="rId3"/>
              </a:rPr>
              <a:t>marshmallow test</a:t>
            </a:r>
            <a:r>
              <a:rPr lang="en-US" sz="2400" dirty="0" smtClean="0"/>
              <a:t> of self-discipline: ability to resist a blinking inbox or a buzzing phone.</a:t>
            </a:r>
          </a:p>
          <a:p>
            <a:pPr lvl="1"/>
            <a:endParaRPr lang="it-IT" dirty="0" smtClean="0"/>
          </a:p>
          <a:p>
            <a:r>
              <a:rPr lang="en-US" b="1" dirty="0" smtClean="0"/>
              <a:t>Training, </a:t>
            </a:r>
            <a:r>
              <a:rPr lang="en-US" dirty="0" smtClean="0"/>
              <a:t>MT </a:t>
            </a:r>
            <a:r>
              <a:rPr lang="en-US" dirty="0" err="1" smtClean="0"/>
              <a:t>necessario</a:t>
            </a:r>
            <a:r>
              <a:rPr lang="en-US" dirty="0" smtClean="0"/>
              <a:t>, </a:t>
            </a:r>
            <a:r>
              <a:rPr lang="en-US" dirty="0" err="1" smtClean="0"/>
              <a:t>produttivo</a:t>
            </a:r>
            <a:endParaRPr lang="it-IT" dirty="0" smtClean="0"/>
          </a:p>
          <a:p>
            <a:r>
              <a:rPr lang="it-IT" b="1" dirty="0" smtClean="0"/>
              <a:t>Strategie </a:t>
            </a:r>
            <a:r>
              <a:rPr lang="it-IT" dirty="0" smtClean="0"/>
              <a:t>di autoregolazione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6386" name="AutoShape 2" descr="data:image/jpeg;base64,/9j/4AAQSkZJRgABAQAAAQABAAD/2wCEAAkGBxQSEhUUEBQUFBUVFBUVFhcVFxcUFxQVFxYXFxUUGBwYHSggGRolHRQUITIjJSkrLi4uFyAzODMsNygtLisBCgoKDg0OGxAQGzckHCUsLCwsLCwsLCwsLCwsLCwsLCwsLCwsLCwsLCwsLCwsLCwsLCwsLCwsLCwsLCwsLCwsLP/AABEIALQBGAMBIgACEQEDEQH/xAAcAAACAgMBAQAAAAAAAAAAAAAAAQUGAgMEBwj/xABBEAABAwIDBAcFBQcEAgMAAAABAAIRAyEEEjEFQVFhBhMicYGRoTKxwdHwQlJygpIHFBUjU2LhQ6Ky8TPCFiTS/8QAGQEBAAMBAQAAAAAAAAAAAAAAAAECAwQF/8QAJhEAAgEEAQQCAwEBAAAAAAAAAAECAxESITEEE0FRFHEiMmFSBf/aAAwDAQACEQMRAD8A9WQhNWIBCE0AIQhACcIQoAIQhAJCaEAkJpFAJCaFIEhNCAxhEJoQCSTKCgEkmgoDFCaSgAkUykgEkU0IDFJNCARWKyKRQCKEFCA6k0k1IBNCEAJpIQAhNCgAkmkgGhJNACRTSQAhCFIBJNCASE0kAigppIBIQhAJCEIBFJNJQBITKSASSaSASRTKSASEIQHUmkmpAIQhANCEIBoQhQACEIQCQmhAJCEIAQhCkAhChdsdIadE5SZdyExzsqykoq7JUW+CZQVQcb0mMSKrhfgBz+1r4SuHD9PnMIznMP7o9f8AH+Fkq8bmnaZ6Ykq9s7pdh6wnNkPA38iNRqtx6U4YGC8+LHgeZC0zj7KYsmykubBY2nWaHUntew72kOHpoulWKiKEykpAihBQoAkk1iUAIQkhIJFNJCDFCZSQHUmkmpAJhJNACEIQAnCSEA0kIUAaEkIASe8C5MLRjcUKbcxudAN5PBVvHbVJsA574khv2Rrvswd5krKpVUdGkabZL4vb1OnrPiYnuSwfSClUEtziDBlttCZB0dodFTNhYaptEvcXGjSaQC4S51QmdIjhrPCBdd1Gg7DObTJvNU0+zBqvcRkI4hrQHG8zExF84VJ3ylwXlCPC5Ldjse1jTBkkWAue/uVDr1xmLhlLiZLnQ434AG3mFA4/bXVFzKrXyy5JLqkT9pwbl75v4Ljq9ImnVw33FNwnkTnPuJWFScqm1wawhgWcY9wN3tHKMp7wAfeVtbiM121BM39q/Oz49yprMXnd7cjlEgxa3WT4ZZ9yk8LTcLkFw4y6mW8NGCVVXRZpElV6wuu5pAiYgxffnlwmeY70ttYOnSaQQPZEzBnf4Rxha3P9kuO/2iDI4XaIPeAu/pC2WRIEtkOMEc4vcjT6gAUXB9I62GcH4YFpuIcAGuGY9kge0N0+S9h6F9JW4+iX5TTqMdlqMP2SRII/tI07l4BtDEDrCSXmbAzAIFoHEQFbOg+3jhqjXMBc0jK4GZe2b8ZI1EcOZXRCWH0UnDL7Pc0lD4fpAx4Y5oOV7oH3tJcSCABlEE33gamFuO26YMOlvM6eenquhziuWc2LJEoWLKgcJBBBumrFQSTSKASEysUAJJpFAIoQhAdKaSFIGhCEAJpJoAQhCAEIQgBCEICtdIq5Lnhv2AGj8bogeZHkovagZRwrheLl2kvawFzsxP3sonvIUrtQezxc+rVP5SQz4eSi9qUg5rKbhZzPQkzfuledJ/mzrj+qJbonhzTwjAW9stDnwZJe4ZnXOrszje3duXn+L/aCRjalNwJpMe5rDlDSw5crpH2hIIB4K+7Tq5MC6faI6sQS3+Y4hrTYjQmY/tXmmC6NNp0xXLLDtFpg5yPZN50cQ4zOkb5WtSaSSK04pttnXtxgq02vp5XHKCQCC8AgFpcAZB3RwPgqbTqFpyhkboyOA8ZPdwXdszCUq5e91aoK2cuMECQ4zmEaCbKZ/hnGs9zTxeHAjdeDJ5rBNRdjotohcPRLiA0D8pDbcTlII8FacLssmn2CGkbxVLrCNxGb1Ua3YtOYOJEk+zla8kDg0Ekb9Vv2jiDQaBSax43nqmNbGtyXE+IEK/JRnNtHa7qAg1C6DeHtceFxFvepDovtfrndprcu8OIIAOpFgWnfeRyVf/iLq1iWAcGUWHwBGu7jqsMJhm0y11R9Z+rixrSG6mGjcNBJsBKYpDksvSbo0H9qkAZ38raG6pLqFSk7LZjRqQdfzG7vrRejbJ20KxyuAYIAAuXWtu0/wofprsogFwAPcQ0+UGyjL1wSlvZK9CsTWxIyYfKXUwZe8kNa03GgN3Pa0d0m8KWwuMbiabxAD2ktIsIeLljgLG1wdCFUf2dYupQdV6sS6qzq2CZmpDyyT+L3qfwuz/3XGuptJLCym3vLGN7Z5lxcfFWk1KJRq0iT6H7RyvdSmATLW7s2paBukXjj4zdgZC8wrHJiczbQ4gciCCD6lelYZ8tB437p1HnKv0s204vwZ1422bUkykus5wSQkgBCEIBFJNJQDoQhCsBymkhANCEIATSQgGhCEALF5jRZLFyhggtqs9GuHo8/JQu0aw7F9Gjyhs+9WHa4v3keoI+KpO2KkFsmxYG6cJB9y82q7SZ2U1dIm8bL8EDPs4hjjHDM2f8Al6KMFcOpGPYGdrebGiC48yWPPiLaLZsfaOahVpPAILRfMJa50scHDWJDSCP7tMqrtLHFlVtOJNMhwB+0xwGcHvMjy3RFpSTivomMHcq2M2cW1NQ2CcjhmBkawQfhv5rrbUcbVG0qusl9MAx+Km4E79ZU10h2YXNL6Q6xtiWnfAs9vBwEAhVSnWIMBxAG4lwjjYvWak2dCRPbPwdPdQDRyq1GzfSCIMn6CngWU22wzDvh7jUaPCyr+zNqU2kZn3G5tyfG7gPEb7qewu1GVoYG5iToLwPvOPDkCZJ3qyk3yZyiaTtHEVIZRa1gIMkAgNaJ7Qy9qLcTyCiMdUcCQ4A2n/Uc7lJNQtHcB4q+YTZtiKd+MXDnHeSNw3Bu8cNeHaezabR953AT6uFvAKJXSKxauV7odhv5uYwIO4RuJCsW3cLnoTwnyMrl2PgizMSIJPhHBSW1KkUw3+w/Eqsf1dy0v2Kv0Wd1eKw4J1qhxJ3Bu8nuzLvrbV6zHNgiXZ3RvFIaHvLi0eB4Kq1cT1Dn1SbiQ0cyIAHGxnd5rDoA51WtWxFS+VobJ4uvA4WBtwCvFWg34RWf7Fpxr+0/vJ82mF6Tsd80mHi1p8wD8V5cTJPM+8kfBeobFZFFg/sZ/wAQnRO8mU6lWijuQU0l6RxmKCEykgEhNJAJJZJIDehCFIGhCEABOUk0AISzBLMhNmZJrQXmY8SsyUsTizNBWsvjXz3In3KLDEjNtiBbl71ROlbC4Ny8SP1Awr7tQdkqobSoZm/lHmF5fVfsdtDgqlXDGu3Mwhr8pc0mB7Q7TRPMep0XTVYTWpg+1Ayn7wPPeboo0jTDI1BPl8NJnmpnA0w+Kh7RY8GftAE9oOH5nXFr8lzRllo6mrbO6js0wBMSO9cOM6EU6xl4HeJn1N1Z6jYg8OF1z7Q2xTpNBBzPPssE5ieYF/IfNdmEY8nOpyfBW39CcLQALxmJ9lh0740jmuzD7PpUh/McGSZIHtv/ALeLW+p04zopvxFV2a7SdXWLhyB0bro3TipGlhqdHtVTfWTdx7twWe2/4aNW5O+o+waDAMQxg1HA7yY5reMCAJflsL3EN/Ed3drbcop21qbT2TfcG2IB+87W/KAhtSpXAHs0xuaIHON57yVqtmTg/oM8uIGmmniY4W96i8fie0J0H/Sk6pAGVgOUWnnvVb20cglxjjyWc72LwSIfbuxmPbWzVHBwjqxbt1IszmCDruldWxcP+7YdrD7V3O/EYkeFgPFYbUzdYx7iWjqmExNy5osO8zwUfXx5J3i8cgBu56k+SpPJxx8GkYbuWDCMlw3kNk+Ux5u9F6rg2w0Dgxg8mx8F5lsrFFjmvy54MubxAgx/tC9KweIa4BzTYgG+oXT0UfxbOXq09HWkkHA6JruOMSSaSAEkFCASEIQg3oSTQAmlKxlSSkZFyxL1rqPgxyla3P8AFSaKJtdccwhp59x+BXJiazsjiyzg0kTxg3WOErFzdZIv3/8AfxQtbR3OKylai6fH4pCp3ILG5xtPKSuVlQkjnpPDuWWYX0XPUeA0kuGojkBf3wsqjsEjPEQ5ruEC+88/goCtS7IO/X5+/wBFN4atnzBugEe//K46ws0cSR/tPz9y4qiUtmsHbRVsdhgw9x/6/wDYeCjqlTJdhI3EAxzjxurNWwrajKmaYjcQDIme7U+apON2LUqOdmeWMJNhOgER6Ln+HJu6PQofno9Io0S+mIPaGh4/4VaxuGh9TOyXAZnXNxyKtGxTNKn+BvuC7q2HLha/1fku6ME0rnBm4NpHnuB6ShzurptNN0NtUYWvhzczRnMiYvBjRZ16bnk2cSTeTMc5kyrP/wDF6JPaps1BAIm4iCATA0GkaBSFPZDW81DpJ8cF41seSkUcPTpGakkzoLknwWbukTXO6tmQHgXtt+W5lSW0+jLKpOZzwODTltP15qHwXQrDMfLQ4ZdAYBkCLuB8YDRMDdMowLSqp/07qh7MvrTwawZbnQXKqvSfE56raI1yy4DUl3ZaOVpM81cKOzKdETll14c7Ud3qvOdgVOuxVSq68PLx4dlg8LKmOzWnZ7JjbWFe6rDBOWnTHD7JBjnr59yjqOAJOXI8QCeOkGO+xsr5shucgRrHrc+t/FSdaq3rOqZADW9ZVdAMAey2+hNzyA5roVBNbHetqxXOimGLnXGhnjaTG5XnDsykgcJHJc2ysM1rcwEOfDiOE3DfAQpEi/hC2hTUFZHLVnkzNxDGzuASp1HWJjmDPkFjXIJG++by09b+CedXMbG9tYE7ws1yOK3UahNjr71UzkrGxCEKCgkIQgNyRKxc9IPUllExqVRpvSbVHFNxB71HY5zQJeBlBueHxnRSaJHdXqACd+luf0FzV60C834Rqo7a2LFKg57jbsxNiJcLFclfpDhyAOtYSXHQE/CFDaXJoqbJnD1wXHu4zvWjZFWSAbXcPBriPdCiWbdzOAoUqlQkkN0AJ+W/wUFX2tiaNPq6mAxgeHOqNqhpDWFxJEPYHA63uozReNNvRdev/nObeQ1m6wsTBO7cuHbG2hhwHvnK52WRoHXseEgHxCr2xcbieoqvFKrXxD3S4NY8tptFg0uIEu1NrrbsnAY+o0irhsjfu13MAcDeA2580zRbCKe3o2Vul9N3snXszIgE6AxpM+9Q9fpTfKTMAEwZOgM8z3KYb0ALyXjJhCRBDD1pNrmJDRyEnimP2VUYcTiK7nkdkuyAB+5xAEkWFgQsakHMvGpQidXQzbIrZg0zA7riJt+b0U3tCG03nhfusV5ls+uNm459Oo8uDXgOflysP2XuA+ybid1pXp1ZgqsLQf8AyMIa4aTFjbdEHzWNraK1YpSuuGVR+PNOi4kkl7m2nQkgRfuK5aOIi93x9kaFxkydfGFDYrHFuWmQWvaSHA/ZI7JUjSLQBxiePP6twXVCOrHqUaSjG78li6P7SJYQ4y9ji149QfIj1U2NrsA1AXmGJrVKOIFSnBDg4PbNnBrXPjkRlMFSuEo09ogOovyj7UEEj+0t3Fc03KErI5K/TxU23wXejtQO7ZIbSn2iYB59071JYfGMc2Wua4HQtII8wqG/HV8HNOtS/eaEQHU29to4VGb/AMTbdygtr4/Bul1CucOXWewZ2OO6YhTm0YKgpfRf8RiQHznbcu7MiYG/z966hXYBNl4/gcQ1riNn0qlR7xldUfIbc3gnUkwuvEYnFUWluJqtYBroZ7iqOo4+DTsJ+Sy9LtuNZTqFplwaf1HstHmR5Kj9GGBjgXHK0jtHlqZ8vVQ+0NqGu9rWzkBm+r3fePwHepbMGtBnQXnhv9J8lrSi7Ns6+nprBl1b0hZh6JqOjMfYZIHtHsjlbLPD0XVsJpZTzVz26zs9Qu7JJdFr3iwAG4AKydFdg0qWFph1JmepRYKpcA4u1cA6ZFs2gtMrtGwqQdmaMpmYPbbPEB3s+BhdEX7PKlXjdoinurNIfh8lRv3HGNeDtPNddGtWPaqtawfdBzeZ+S7n4WrufT7y13uB+KoG1uk+Lw1atTxlOk1jAXMezMOsaZyOEkyDBnSCIVnJIiLz0i04TFZnvfmMZurA3GCBPnn81KUzPJee7L6Q0atGn1Yq02Pa1rnuaQ3r5ILM8ZSSSOfaCvlCt2RA3eXfzUOSEkdQH1ICwfx0+rLS+sVj+8CDqOR96qpxZRok2mQDyTWnCvzMBHP3rapMGIoTSQg1spIdR4FVDB/tCwj35RWYLgSTA3bzzKtNLFNe0Pb2mm4MgyOKxTR0OLRx7Q27Sw2X96cKTXuyNqE9jMQSGuP2JANza2oXbma5uYEOa4SCCHNcORFivN/2nbUpVHMwbnOioabnZBncztmCBI3A+a4dg7FODGbA4+o1xI/l16Thhnjg/IXQeYEz5q0aq8k4Pwi77R2bRrFra7slLMMzZyB5uRDwQW6TziFK4TZmAptAp08LAuCcj3HmXOknxKqOIxLqtYmo1nVtDQBlNT+ZlGdzSRdkmAcoJiV0ZgRAbb8JaP8ACylXjfRphJrku7No0QIFWkBGge0COQBWQ2lSH+rT/W35rzs4Fk2a0TzICX8OG7MPwucPjCp8mXoj40fZ6KdpUt9an+tvzWP8To/1qX62/NednZjCIOcTr2ne8LloYOmLAvgE7537iZO5PkS9E/Gj7PTv4nR/q0v1t+aP4nR/rUv1t+a8vqYZkwOs8HZfgfoLkrYVkH2pM/aaZ/26qr6ma8Fl0kX5NfTuia2OrupCWA0wC24eeqbmcDv7U6cF1dE+k1WgBQxVKq6m0AMe1jy5gHsghouBuIv3qLFBwIio4N3y9wIFp0bc3KtVTDy0dQ4lmUZQDLhETmm5dbVITdRnoKMZRUH4NnSXB4eseuZWYKxAzdlxFaBYkNb/AC3wADNu5RFNhjdN72HHw4JOLge1rvzSDqunDYyTlPZPCRfuhdcXijqhS7cbXuaq1Cabg0g1HBzZMNDA4Q4giSTBcB+IngoPo9sXE4OuK1GpSOgcwudleybsd2d/Hcbq0veB7U/BYOxVIb/UKG0+TKVNT00T+J2hSffK8H8vzlcFdrHcCeLmtJ7tVH18RAz5bHTdzBPktnR7EmtiaVPLrUBMGYa3tOOvJRimU+OoRclwv6d1DZ5pS5rHOqwcmfsMaYtpMd4Xnm1uhuOquz4ivh53ZqjmAcAAW296+kQFDdK6WbC1s0wGF/6e18FfCKPLjWzmro+fsL0Oq03Auq4U/hrA/BS1LZJntdW5u+KjHcjaeC7a9WmPZJ9D8Vx1sUBYQVKse9SoWjij1ej0mw0Rnc2IAmnUP/FpXT/G8N/XpfrA9DdeOCtm3b92vouhmbQF3drbuO9Sccv+TT/0etHbuG06+jPDOJXJjcTgcTlZVNCuRJY1zesM74BH+FRdntr2zZcs3uRA3m4hvnfgVKYHG1KL3dWGVAbAmWmN0G+s8tFjUm488HHU6FU3plvJY1oaAxjARlY0BrQd1gAOCeIrtaDNouvNNvHG4irIrCkwaNZPmSRdLa+NxbaDWdY1zmxctM6QbzofksO8inYPRqRzidQtVN7XWkG8DjzVa/Z1tkPwz2YipTbVp1Hauy5mOhzHDNqJLh+VUXpH0oxVHFPNCMjasi2Zj8pIDha2ZusG8q3orhye0MqGnDba2nSTddLaxmCBPCfcqttLaLcTs416FVjXmk2qztN7D2gPyOvqCC2OZXL0f6U06+H/APs1G0KzQQbwDrD2ZtRyV87eTPtXV7FvxGPYz28w/K4jzAhCpmD6SVcrm1aYrN+y4kNJubwGxGhG+6FHeHxyv7P2BTBAbTYIEZstz+qZ9FYWvrUmGlSLckQ0Ft2neWwRAv713NAFoHhuRZc6pv2dHcXoqLNiHrX1XjNUfq4xpwAjstEAAclJ0MGRw8APkpcgG1h3lDiBaVPau7sZ+iOqPI0BOlgB8lmyq48fT5Le5ywdy+vRW7ZNzSa5Gu7u+SKdZ0bx4Bburn63rKk2OMBTgibmmg5zpEnla/vWsbOIsPUQpChS3hzr3gAabtyzeYtmf3ae5Q0RmRpwWUGQDOt48lH1NmkuJDQeBJdYbtD8FPudzf8A7vmueo8AXLz5/NYTRaM2RjMCSb2jdJjyWyv/AC9Q4wNYJj6ut3VtN5qN7g74Lkr4dp/1njvDljexrHbIXFdIXtNiCJ9lwzW71tG1wYJpUzvB08VnjKDTq1r+9rp96iK1A/ZlnIBxHk4kLqpdUlpnp0pxtsnG7ZZvp+T/AJhNuJw7j/4XzyqN/wDyq41rr74/s+ULGrVcxxGRpG6Q4GO4OXVHqKbLvDwXmljWxGSrHNzD/wCi2bO2myhVFanTeH5SLlhEHW0ADRUMbTj/AEmn81Qe5yybtMO1pD9bz7ytFUgY9qL0/J6m7p3V5DvDVx43pnVqseyMzXNcx2XJo4EETNjBXm5xYBtTbPAueR3kTdaMXVc8AlzyNwmGt7gLDwUurHwUXSUVtRLDUNMf6T/F/wDlaH1qX9IeNT/KqdahPH68FpNHv9Pks1WXo2dVrwXEY9o9mmwcwcy01NsPDsrYA1MCLmbWVbovLeI3TMTyW+nUHeo71yzndcFpwmKcTJc0ndMn0j5KwUKvG3gfkFUtmYrvBtwv3qwUq2/L9fFZOdzza/OyTtOvoscXRDgRbTff3rkDp3n9J+a2DuPl71m1c57mWztnZGEDeZ0B+a5cRsNp1Bue5dDSPoD5oY7v8lXAjNgdl08uUU2aASQ2bc9VnQ2aR9mByLfnf61W0PAGh/SshU4A/pTArmxDDj7zu76FkI/eQfaac3HQgeB70K5TZImqeXkEwJ1JQhVJQ2RwGnBZB26G+QQhTcGQaPut14LEsB3IQpuEHVC60PbA8UIUpkms1nTqfNc1Ws7ifOEIV7F7Gp1d0+07zK5KmLfPtOsOJQhZSJNTMdUn23HxK0VqzibuJsDr3poWVkXjycdUm1zu3lR+PquAEOdv3niUIRJXO2lyjmFZ33neZXVhXkzm7X4rwhCmorRujpqLR1CI9lvkhmX+nTP5U0LBM52dLabSPZA7lqr0WjRo04BCFZtkHE+pybbkFrL+TfIIQqIsgZU5DyXTRfbQeSSFePJWRI4Z07hv3BSNAj7rd25CF2UziqcmzruTdeGqHVSBb5oQrMwYv3knWPJay88ShCrcgHVT323ysm1iPqUIVbgb6xOoFuSEIU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data:image/jpeg;base64,/9j/4AAQSkZJRgABAQAAAQABAAD/2wCEAAkGBxQSEhUUEBQUFBUVFBUVFhcVFxcUFxQVFxYXFxUUGBwYHSggGRolHRQUITIjJSkrLi4uFyAzODMsNygtLisBCgoKDg0OGxAQGzckHCUsLCwsLCwsLCwsLCwsLCwsLCwsLCwsLCwsLCwsLCwsLCwsLCwsLCwsLCwsLCwsLCwsLP/AABEIALQBGAMBIgACEQEDEQH/xAAcAAACAgMBAQAAAAAAAAAAAAAAAQUGAgMEBwj/xABBEAABAwIDBAcFBQcEAgMAAAABAAIRAyEEEjEFQVFhBhMicYGRoTKxwdHwQlJygpIHFBUjU2LhQ6Ky8TPCFiTS/8QAGQEBAAMBAQAAAAAAAAAAAAAAAAECAwQF/8QAJhEAAgEEAQQCAwEBAAAAAAAAAAECAxESITEEE0FRFHEiMmFSBf/aAAwDAQACEQMRAD8A9WQhNWIBCE0AIQhACcIQoAIQhAJCaEAkJpFAJCaFIEhNCAxhEJoQCSTKCgEkmgoDFCaSgAkUykgEkU0IDFJNCARWKyKRQCKEFCA6k0k1IBNCEAJpIQAhNCgAkmkgGhJNACRTSQAhCFIBJNCASE0kAigppIBIQhAJCEIBFJNJQBITKSASSaSASRTKSASEIQHUmkmpAIQhANCEIBoQhQACEIQCQmhAJCEIAQhCkAhChdsdIadE5SZdyExzsqykoq7JUW+CZQVQcb0mMSKrhfgBz+1r4SuHD9PnMIznMP7o9f8AH+Fkq8bmnaZ6Ykq9s7pdh6wnNkPA38iNRqtx6U4YGC8+LHgeZC0zj7KYsmykubBY2nWaHUntew72kOHpoulWKiKEykpAihBQoAkk1iUAIQkhIJFNJCDFCZSQHUmkmpAJhJNACEIQAnCSEA0kIUAaEkIASe8C5MLRjcUKbcxudAN5PBVvHbVJsA574khv2Rrvswd5krKpVUdGkabZL4vb1OnrPiYnuSwfSClUEtziDBlttCZB0dodFTNhYaptEvcXGjSaQC4S51QmdIjhrPCBdd1Gg7DObTJvNU0+zBqvcRkI4hrQHG8zExF84VJ3ylwXlCPC5Ldjse1jTBkkWAue/uVDr1xmLhlLiZLnQ434AG3mFA4/bXVFzKrXyy5JLqkT9pwbl75v4Ljq9ImnVw33FNwnkTnPuJWFScqm1wawhgWcY9wN3tHKMp7wAfeVtbiM121BM39q/Oz49yprMXnd7cjlEgxa3WT4ZZ9yk8LTcLkFw4y6mW8NGCVVXRZpElV6wuu5pAiYgxffnlwmeY70ttYOnSaQQPZEzBnf4Rxha3P9kuO/2iDI4XaIPeAu/pC2WRIEtkOMEc4vcjT6gAUXB9I62GcH4YFpuIcAGuGY9kge0N0+S9h6F9JW4+iX5TTqMdlqMP2SRII/tI07l4BtDEDrCSXmbAzAIFoHEQFbOg+3jhqjXMBc0jK4GZe2b8ZI1EcOZXRCWH0UnDL7Pc0lD4fpAx4Y5oOV7oH3tJcSCABlEE33gamFuO26YMOlvM6eenquhziuWc2LJEoWLKgcJBBBumrFQSTSKASEysUAJJpFAIoQhAdKaSFIGhCEAJpJoAQhCAEIQgBCEICtdIq5Lnhv2AGj8bogeZHkovagZRwrheLl2kvawFzsxP3sonvIUrtQezxc+rVP5SQz4eSi9qUg5rKbhZzPQkzfuledJ/mzrj+qJbonhzTwjAW9stDnwZJe4ZnXOrszje3duXn+L/aCRjalNwJpMe5rDlDSw5crpH2hIIB4K+7Tq5MC6faI6sQS3+Y4hrTYjQmY/tXmmC6NNp0xXLLDtFpg5yPZN50cQ4zOkb5WtSaSSK04pttnXtxgq02vp5XHKCQCC8AgFpcAZB3RwPgqbTqFpyhkboyOA8ZPdwXdszCUq5e91aoK2cuMECQ4zmEaCbKZ/hnGs9zTxeHAjdeDJ5rBNRdjotohcPRLiA0D8pDbcTlII8FacLssmn2CGkbxVLrCNxGb1Ua3YtOYOJEk+zla8kDg0Ekb9Vv2jiDQaBSax43nqmNbGtyXE+IEK/JRnNtHa7qAg1C6DeHtceFxFvepDovtfrndprcu8OIIAOpFgWnfeRyVf/iLq1iWAcGUWHwBGu7jqsMJhm0y11R9Z+rixrSG6mGjcNBJsBKYpDksvSbo0H9qkAZ38raG6pLqFSk7LZjRqQdfzG7vrRejbJ20KxyuAYIAAuXWtu0/wofprsogFwAPcQ0+UGyjL1wSlvZK9CsTWxIyYfKXUwZe8kNa03GgN3Pa0d0m8KWwuMbiabxAD2ktIsIeLljgLG1wdCFUf2dYupQdV6sS6qzq2CZmpDyyT+L3qfwuz/3XGuptJLCym3vLGN7Z5lxcfFWk1KJRq0iT6H7RyvdSmATLW7s2paBukXjj4zdgZC8wrHJiczbQ4gciCCD6lelYZ8tB437p1HnKv0s204vwZ1422bUkykus5wSQkgBCEIBFJNJQDoQhCsBymkhANCEIATSQgGhCEALF5jRZLFyhggtqs9GuHo8/JQu0aw7F9Gjyhs+9WHa4v3keoI+KpO2KkFsmxYG6cJB9y82q7SZ2U1dIm8bL8EDPs4hjjHDM2f8Al6KMFcOpGPYGdrebGiC48yWPPiLaLZsfaOahVpPAILRfMJa50scHDWJDSCP7tMqrtLHFlVtOJNMhwB+0xwGcHvMjy3RFpSTivomMHcq2M2cW1NQ2CcjhmBkawQfhv5rrbUcbVG0qusl9MAx+Km4E79ZU10h2YXNL6Q6xtiWnfAs9vBwEAhVSnWIMBxAG4lwjjYvWak2dCRPbPwdPdQDRyq1GzfSCIMn6CngWU22wzDvh7jUaPCyr+zNqU2kZn3G5tyfG7gPEb7qewu1GVoYG5iToLwPvOPDkCZJ3qyk3yZyiaTtHEVIZRa1gIMkAgNaJ7Qy9qLcTyCiMdUcCQ4A2n/Uc7lJNQtHcB4q+YTZtiKd+MXDnHeSNw3Bu8cNeHaezabR953AT6uFvAKJXSKxauV7odhv5uYwIO4RuJCsW3cLnoTwnyMrl2PgizMSIJPhHBSW1KkUw3+w/Eqsf1dy0v2Kv0Wd1eKw4J1qhxJ3Bu8nuzLvrbV6zHNgiXZ3RvFIaHvLi0eB4Kq1cT1Dn1SbiQ0cyIAHGxnd5rDoA51WtWxFS+VobJ4uvA4WBtwCvFWg34RWf7Fpxr+0/vJ82mF6Tsd80mHi1p8wD8V5cTJPM+8kfBeobFZFFg/sZ/wAQnRO8mU6lWijuQU0l6RxmKCEykgEhNJAJJZJIDehCFIGhCEABOUk0AISzBLMhNmZJrQXmY8SsyUsTizNBWsvjXz3In3KLDEjNtiBbl71ROlbC4Ny8SP1Awr7tQdkqobSoZm/lHmF5fVfsdtDgqlXDGu3Mwhr8pc0mB7Q7TRPMep0XTVYTWpg+1Ayn7wPPeboo0jTDI1BPl8NJnmpnA0w+Kh7RY8GftAE9oOH5nXFr8lzRllo6mrbO6js0wBMSO9cOM6EU6xl4HeJn1N1Z6jYg8OF1z7Q2xTpNBBzPPssE5ieYF/IfNdmEY8nOpyfBW39CcLQALxmJ9lh0740jmuzD7PpUh/McGSZIHtv/ALeLW+p04zopvxFV2a7SdXWLhyB0bro3TipGlhqdHtVTfWTdx7twWe2/4aNW5O+o+waDAMQxg1HA7yY5reMCAJflsL3EN/Ed3drbcop21qbT2TfcG2IB+87W/KAhtSpXAHs0xuaIHON57yVqtmTg/oM8uIGmmniY4W96i8fie0J0H/Sk6pAGVgOUWnnvVb20cglxjjyWc72LwSIfbuxmPbWzVHBwjqxbt1IszmCDruldWxcP+7YdrD7V3O/EYkeFgPFYbUzdYx7iWjqmExNy5osO8zwUfXx5J3i8cgBu56k+SpPJxx8GkYbuWDCMlw3kNk+Ux5u9F6rg2w0Dgxg8mx8F5lsrFFjmvy54MubxAgx/tC9KweIa4BzTYgG+oXT0UfxbOXq09HWkkHA6JruOMSSaSAEkFCASEIQg3oSTQAmlKxlSSkZFyxL1rqPgxyla3P8AFSaKJtdccwhp59x+BXJiazsjiyzg0kTxg3WOErFzdZIv3/8AfxQtbR3OKylai6fH4pCp3ILG5xtPKSuVlQkjnpPDuWWYX0XPUeA0kuGojkBf3wsqjsEjPEQ5ruEC+88/goCtS7IO/X5+/wBFN4atnzBugEe//K46ws0cSR/tPz9y4qiUtmsHbRVsdhgw9x/6/wDYeCjqlTJdhI3EAxzjxurNWwrajKmaYjcQDIme7U+apON2LUqOdmeWMJNhOgER6Ln+HJu6PQofno9Io0S+mIPaGh4/4VaxuGh9TOyXAZnXNxyKtGxTNKn+BvuC7q2HLha/1fku6ME0rnBm4NpHnuB6ShzurptNN0NtUYWvhzczRnMiYvBjRZ16bnk2cSTeTMc5kyrP/wDF6JPaps1BAIm4iCATA0GkaBSFPZDW81DpJ8cF41seSkUcPTpGakkzoLknwWbukTXO6tmQHgXtt+W5lSW0+jLKpOZzwODTltP15qHwXQrDMfLQ4ZdAYBkCLuB8YDRMDdMowLSqp/07qh7MvrTwawZbnQXKqvSfE56raI1yy4DUl3ZaOVpM81cKOzKdETll14c7Ud3qvOdgVOuxVSq68PLx4dlg8LKmOzWnZ7JjbWFe6rDBOWnTHD7JBjnr59yjqOAJOXI8QCeOkGO+xsr5shucgRrHrc+t/FSdaq3rOqZADW9ZVdAMAey2+hNzyA5roVBNbHetqxXOimGLnXGhnjaTG5XnDsykgcJHJc2ysM1rcwEOfDiOE3DfAQpEi/hC2hTUFZHLVnkzNxDGzuASp1HWJjmDPkFjXIJG++by09b+CedXMbG9tYE7ws1yOK3UahNjr71UzkrGxCEKCgkIQgNyRKxc9IPUllExqVRpvSbVHFNxB71HY5zQJeBlBueHxnRSaJHdXqACd+luf0FzV60C834Rqo7a2LFKg57jbsxNiJcLFclfpDhyAOtYSXHQE/CFDaXJoqbJnD1wXHu4zvWjZFWSAbXcPBriPdCiWbdzOAoUqlQkkN0AJ+W/wUFX2tiaNPq6mAxgeHOqNqhpDWFxJEPYHA63uozReNNvRdev/nObeQ1m6wsTBO7cuHbG2hhwHvnK52WRoHXseEgHxCr2xcbieoqvFKrXxD3S4NY8tptFg0uIEu1NrrbsnAY+o0irhsjfu13MAcDeA2580zRbCKe3o2Vul9N3snXszIgE6AxpM+9Q9fpTfKTMAEwZOgM8z3KYb0ALyXjJhCRBDD1pNrmJDRyEnimP2VUYcTiK7nkdkuyAB+5xAEkWFgQsakHMvGpQidXQzbIrZg0zA7riJt+b0U3tCG03nhfusV5ls+uNm459Oo8uDXgOflysP2XuA+ybid1pXp1ZgqsLQf8AyMIa4aTFjbdEHzWNraK1YpSuuGVR+PNOi4kkl7m2nQkgRfuK5aOIi93x9kaFxkydfGFDYrHFuWmQWvaSHA/ZI7JUjSLQBxiePP6twXVCOrHqUaSjG78li6P7SJYQ4y9ji149QfIj1U2NrsA1AXmGJrVKOIFSnBDg4PbNnBrXPjkRlMFSuEo09ogOovyj7UEEj+0t3Fc03KErI5K/TxU23wXejtQO7ZIbSn2iYB59071JYfGMc2Wua4HQtII8wqG/HV8HNOtS/eaEQHU29to4VGb/AMTbdygtr4/Bul1CucOXWewZ2OO6YhTm0YKgpfRf8RiQHznbcu7MiYG/z966hXYBNl4/gcQ1riNn0qlR7xldUfIbc3gnUkwuvEYnFUWluJqtYBroZ7iqOo4+DTsJ+Sy9LtuNZTqFplwaf1HstHmR5Kj9GGBjgXHK0jtHlqZ8vVQ+0NqGu9rWzkBm+r3fePwHepbMGtBnQXnhv9J8lrSi7Ns6+nprBl1b0hZh6JqOjMfYZIHtHsjlbLPD0XVsJpZTzVz26zs9Qu7JJdFr3iwAG4AKydFdg0qWFph1JmepRYKpcA4u1cA6ZFs2gtMrtGwqQdmaMpmYPbbPEB3s+BhdEX7PKlXjdoinurNIfh8lRv3HGNeDtPNddGtWPaqtawfdBzeZ+S7n4WrufT7y13uB+KoG1uk+Lw1atTxlOk1jAXMezMOsaZyOEkyDBnSCIVnJIiLz0i04TFZnvfmMZurA3GCBPnn81KUzPJee7L6Q0atGn1Yq02Pa1rnuaQ3r5ILM8ZSSSOfaCvlCt2RA3eXfzUOSEkdQH1ICwfx0+rLS+sVj+8CDqOR96qpxZRok2mQDyTWnCvzMBHP3rapMGIoTSQg1spIdR4FVDB/tCwj35RWYLgSTA3bzzKtNLFNe0Pb2mm4MgyOKxTR0OLRx7Q27Sw2X96cKTXuyNqE9jMQSGuP2JANza2oXbma5uYEOa4SCCHNcORFivN/2nbUpVHMwbnOioabnZBncztmCBI3A+a4dg7FODGbA4+o1xI/l16Thhnjg/IXQeYEz5q0aq8k4Pwi77R2bRrFra7slLMMzZyB5uRDwQW6TziFK4TZmAptAp08LAuCcj3HmXOknxKqOIxLqtYmo1nVtDQBlNT+ZlGdzSRdkmAcoJiV0ZgRAbb8JaP8ACylXjfRphJrku7No0QIFWkBGge0COQBWQ2lSH+rT/W35rzs4Fk2a0TzICX8OG7MPwucPjCp8mXoj40fZ6KdpUt9an+tvzWP8To/1qX62/NednZjCIOcTr2ne8LloYOmLAvgE7537iZO5PkS9E/Gj7PTv4nR/q0v1t+aP4nR/rUv1t+a8vqYZkwOs8HZfgfoLkrYVkH2pM/aaZ/26qr6ma8Fl0kX5NfTuia2OrupCWA0wC24eeqbmcDv7U6cF1dE+k1WgBQxVKq6m0AMe1jy5gHsghouBuIv3qLFBwIio4N3y9wIFp0bc3KtVTDy0dQ4lmUZQDLhETmm5dbVITdRnoKMZRUH4NnSXB4eseuZWYKxAzdlxFaBYkNb/AC3wADNu5RFNhjdN72HHw4JOLge1rvzSDqunDYyTlPZPCRfuhdcXijqhS7cbXuaq1Cabg0g1HBzZMNDA4Q4giSTBcB+IngoPo9sXE4OuK1GpSOgcwudleybsd2d/Hcbq0veB7U/BYOxVIb/UKG0+TKVNT00T+J2hSffK8H8vzlcFdrHcCeLmtJ7tVH18RAz5bHTdzBPktnR7EmtiaVPLrUBMGYa3tOOvJRimU+OoRclwv6d1DZ5pS5rHOqwcmfsMaYtpMd4Xnm1uhuOquz4ivh53ZqjmAcAAW296+kQFDdK6WbC1s0wGF/6e18FfCKPLjWzmro+fsL0Oq03Auq4U/hrA/BS1LZJntdW5u+KjHcjaeC7a9WmPZJ9D8Vx1sUBYQVKse9SoWjij1ej0mw0Rnc2IAmnUP/FpXT/G8N/XpfrA9DdeOCtm3b92vouhmbQF3drbuO9Sccv+TT/0etHbuG06+jPDOJXJjcTgcTlZVNCuRJY1zesM74BH+FRdntr2zZcs3uRA3m4hvnfgVKYHG1KL3dWGVAbAmWmN0G+s8tFjUm488HHU6FU3plvJY1oaAxjARlY0BrQd1gAOCeIrtaDNouvNNvHG4irIrCkwaNZPmSRdLa+NxbaDWdY1zmxctM6QbzofksO8inYPRqRzidQtVN7XWkG8DjzVa/Z1tkPwz2YipTbVp1Hauy5mOhzHDNqJLh+VUXpH0oxVHFPNCMjasi2Zj8pIDha2ZusG8q3orhye0MqGnDba2nSTddLaxmCBPCfcqttLaLcTs416FVjXmk2qztN7D2gPyOvqCC2OZXL0f6U06+H/APs1G0KzQQbwDrD2ZtRyV87eTPtXV7FvxGPYz28w/K4jzAhCpmD6SVcrm1aYrN+y4kNJubwGxGhG+6FHeHxyv7P2BTBAbTYIEZstz+qZ9FYWvrUmGlSLckQ0Ft2neWwRAv713NAFoHhuRZc6pv2dHcXoqLNiHrX1XjNUfq4xpwAjstEAAclJ0MGRw8APkpcgG1h3lDiBaVPau7sZ+iOqPI0BOlgB8lmyq48fT5Le5ywdy+vRW7ZNzSa5Gu7u+SKdZ0bx4Bburn63rKk2OMBTgibmmg5zpEnla/vWsbOIsPUQpChS3hzr3gAabtyzeYtmf3ae5Q0RmRpwWUGQDOt48lH1NmkuJDQeBJdYbtD8FPudzf8A7vmueo8AXLz5/NYTRaM2RjMCSb2jdJjyWyv/AC9Q4wNYJj6ut3VtN5qN7g74Lkr4dp/1njvDljexrHbIXFdIXtNiCJ9lwzW71tG1wYJpUzvB08VnjKDTq1r+9rp96iK1A/ZlnIBxHk4kLqpdUlpnp0pxtsnG7ZZvp+T/AJhNuJw7j/4XzyqN/wDyq41rr74/s+ULGrVcxxGRpG6Q4GO4OXVHqKbLvDwXmljWxGSrHNzD/wCi2bO2myhVFanTeH5SLlhEHW0ADRUMbTj/AEmn81Qe5yybtMO1pD9bz7ytFUgY9qL0/J6m7p3V5DvDVx43pnVqseyMzXNcx2XJo4EETNjBXm5xYBtTbPAueR3kTdaMXVc8AlzyNwmGt7gLDwUurHwUXSUVtRLDUNMf6T/F/wDlaH1qX9IeNT/KqdahPH68FpNHv9Pks1WXo2dVrwXEY9o9mmwcwcy01NsPDsrYA1MCLmbWVbovLeI3TMTyW+nUHeo71yzndcFpwmKcTJc0ndMn0j5KwUKvG3gfkFUtmYrvBtwv3qwUq2/L9fFZOdzza/OyTtOvoscXRDgRbTff3rkDp3n9J+a2DuPl71m1c57mWztnZGEDeZ0B+a5cRsNp1Bue5dDSPoD5oY7v8lXAjNgdl08uUU2aASQ2bc9VnQ2aR9mByLfnf61W0PAGh/SshU4A/pTArmxDDj7zu76FkI/eQfaac3HQgeB70K5TZImqeXkEwJ1JQhVJQ2RwGnBZB26G+QQhTcGQaPut14LEsB3IQpuEHVC60PbA8UIUpkms1nTqfNc1Ws7ifOEIV7F7Gp1d0+07zK5KmLfPtOsOJQhZSJNTMdUn23HxK0VqzibuJsDr3poWVkXjycdUm1zu3lR+PquAEOdv3niUIRJXO2lyjmFZ33neZXVhXkzm7X4rwhCmorRujpqLR1CI9lvkhmX+nTP5U0LBM52dLabSPZA7lqr0WjRo04BCFZtkHE+pybbkFrL+TfIIQqIsgZU5DyXTRfbQeSSFePJWRI4Z07hv3BSNAj7rd25CF2UziqcmzruTdeGqHVSBb5oQrMwYv3knWPJay88ShCrcgHVT323ysm1iPqUIVbgb6xOoFuSEIU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941168"/>
            <a:ext cx="1285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3034680" cy="5073427"/>
          </a:xfrm>
        </p:spPr>
        <p:txBody>
          <a:bodyPr/>
          <a:lstStyle/>
          <a:p>
            <a:r>
              <a:rPr lang="it-IT" dirty="0" smtClean="0"/>
              <a:t>BYOD,</a:t>
            </a:r>
          </a:p>
          <a:p>
            <a:r>
              <a:rPr lang="it-IT" dirty="0" smtClean="0"/>
              <a:t>Lo voglio..</a:t>
            </a:r>
          </a:p>
          <a:p>
            <a:r>
              <a:rPr lang="it-IT" dirty="0" smtClean="0"/>
              <a:t>Bisogni emotivi, </a:t>
            </a:r>
            <a:r>
              <a:rPr lang="it-IT" dirty="0" err="1" smtClean="0"/>
              <a:t>sociali…</a:t>
            </a:r>
            <a:endParaRPr lang="it-IT" dirty="0" smtClean="0"/>
          </a:p>
          <a:p>
            <a:r>
              <a:rPr lang="it-IT" dirty="0" smtClean="0"/>
              <a:t>TUT, Mind </a:t>
            </a:r>
            <a:r>
              <a:rPr lang="it-IT" dirty="0" err="1" smtClean="0"/>
              <a:t>wondering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C:\Users\laboratorio\Dropbox\facebook\i can't leave without my mobi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040560" cy="111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4400" dirty="0" smtClean="0">
                <a:latin typeface="Batang" pitchFamily="18" charset="-127"/>
                <a:ea typeface="Batang" pitchFamily="18" charset="-127"/>
              </a:rPr>
              <a:t>Il </a:t>
            </a:r>
            <a:r>
              <a:rPr lang="it-IT" sz="4400" dirty="0" err="1" smtClean="0">
                <a:latin typeface="Batang" pitchFamily="18" charset="-127"/>
                <a:ea typeface="Batang" pitchFamily="18" charset="-127"/>
              </a:rPr>
              <a:t>Multitasking</a:t>
            </a:r>
            <a:r>
              <a:rPr lang="it-IT" sz="4400" dirty="0" smtClean="0">
                <a:latin typeface="Batang" pitchFamily="18" charset="-127"/>
                <a:ea typeface="Batang" pitchFamily="18" charset="-127"/>
              </a:rPr>
              <a:t> è inevitabile?</a:t>
            </a:r>
          </a:p>
          <a:p>
            <a:endParaRPr lang="it-IT" sz="44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it-IT" sz="4400" dirty="0" smtClean="0">
                <a:latin typeface="Batang" pitchFamily="18" charset="-127"/>
                <a:ea typeface="Batang" pitchFamily="18" charset="-127"/>
              </a:rPr>
              <a:t>E’ sempre </a:t>
            </a:r>
            <a:r>
              <a:rPr lang="it-IT" sz="4400" dirty="0" err="1" smtClean="0">
                <a:latin typeface="Batang" pitchFamily="18" charset="-127"/>
                <a:ea typeface="Batang" pitchFamily="18" charset="-127"/>
              </a:rPr>
              <a:t>distraente</a:t>
            </a:r>
            <a:r>
              <a:rPr lang="it-IT" sz="4400" dirty="0" smtClean="0">
                <a:latin typeface="Batang" pitchFamily="18" charset="-127"/>
                <a:ea typeface="Batang" pitchFamily="18" charset="-127"/>
              </a:rPr>
              <a:t>?</a:t>
            </a:r>
          </a:p>
          <a:p>
            <a:endParaRPr lang="it-IT" sz="44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it-IT" sz="4400" dirty="0" smtClean="0">
                <a:latin typeface="Batang" pitchFamily="18" charset="-127"/>
                <a:ea typeface="Batang" pitchFamily="18" charset="-127"/>
              </a:rPr>
              <a:t>Ci sono forme di </a:t>
            </a:r>
            <a:r>
              <a:rPr lang="it-IT" sz="4400" dirty="0" err="1" smtClean="0">
                <a:latin typeface="Batang" pitchFamily="18" charset="-127"/>
                <a:ea typeface="Batang" pitchFamily="18" charset="-127"/>
              </a:rPr>
              <a:t>multitasking</a:t>
            </a:r>
            <a:r>
              <a:rPr lang="it-IT" sz="4400" dirty="0" smtClean="0">
                <a:latin typeface="Batang" pitchFamily="18" charset="-127"/>
                <a:ea typeface="Batang" pitchFamily="18" charset="-127"/>
              </a:rPr>
              <a:t> produttivo?</a:t>
            </a:r>
          </a:p>
          <a:p>
            <a:endParaRPr lang="it-IT" dirty="0" smtClean="0">
              <a:latin typeface="Batik Regular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F9E6-9068-4753-A6E6-97031529135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146</Words>
  <Application>Microsoft Office PowerPoint</Application>
  <PresentationFormat>Presentazione su schermo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Multitasking: evidenze rispetto agli aspetti negativi </vt:lpstr>
      <vt:lpstr>le denuncie si sprecano…</vt:lpstr>
      <vt:lpstr>Multitasking: aspetti positivi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81</cp:revision>
  <dcterms:created xsi:type="dcterms:W3CDTF">2014-01-21T11:10:50Z</dcterms:created>
  <dcterms:modified xsi:type="dcterms:W3CDTF">2020-03-16T15:28:41Z</dcterms:modified>
</cp:coreProperties>
</file>