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7" r:id="rId5"/>
    <p:sldId id="26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49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00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8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4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7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1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5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64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0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51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50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3295-D88E-4ED0-84CC-10EC4C181FF4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CB85-3B39-4A94-88D6-6103E81E38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12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	Didattica a distanza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	 </a:t>
            </a:r>
            <a:r>
              <a:rPr lang="it-IT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Natalina Folla</a:t>
            </a:r>
          </a:p>
          <a:p>
            <a:pPr marL="0" indent="0">
              <a:buNone/>
            </a:pPr>
            <a:r>
              <a:rPr lang="it-IT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	 </a:t>
            </a:r>
            <a:r>
              <a:rPr lang="it-IT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Università </a:t>
            </a:r>
            <a:r>
              <a:rPr lang="it-IT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degli Studi di </a:t>
            </a:r>
            <a:r>
              <a:rPr lang="it-IT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Trieste</a:t>
            </a:r>
          </a:p>
          <a:p>
            <a:pPr marL="0" indent="0">
              <a:buNone/>
            </a:pPr>
            <a:r>
              <a:rPr lang="it-IT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it-IT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</a:t>
            </a:r>
            <a:r>
              <a:rPr lang="it-IT" sz="3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A.A. </a:t>
            </a:r>
            <a:r>
              <a:rPr lang="it-IT" sz="3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2019-2020</a:t>
            </a:r>
            <a:endParaRPr lang="it-IT" sz="3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Elementi di diritto e procedura penale</a:t>
            </a:r>
            <a:endParaRPr lang="it-IT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0500" y="219138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Riflessioni introduttive al Corso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epoca di Coronavirus</a:t>
            </a:r>
            <a:endParaRPr lang="it-IT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1"/>
    </mc:Choice>
    <mc:Fallback xmlns="">
      <p:transition spd="slow" advTm="8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Elementi </a:t>
            </a:r>
            <a:r>
              <a:rPr lang="it-IT" b="1" dirty="0">
                <a:solidFill>
                  <a:srgbClr val="002060"/>
                </a:solidFill>
                <a:latin typeface="Comic Sans MS" panose="030F0702030302020204" pitchFamily="66" charset="0"/>
              </a:rPr>
              <a:t>di diritto e procedura </a:t>
            </a:r>
            <a:r>
              <a:rPr lang="it-I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			penale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   </a:t>
            </a:r>
          </a:p>
          <a:p>
            <a:pPr marL="0" indent="0">
              <a:buNone/>
            </a:pPr>
            <a:r>
              <a:rPr lang="it-IT" dirty="0" smtClean="0"/>
              <a:t>		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 ancora alcune considerazioni introduttive</a:t>
            </a: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79"/>
    </mc:Choice>
    <mc:Fallback xmlns="">
      <p:transition spd="slow" advTm="52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	</a:t>
            </a:r>
            <a:r>
              <a:rPr lang="it-I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Lezione n.1</a:t>
            </a:r>
            <a:endParaRPr lang="it-IT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			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36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Oggetto del Corso</a:t>
            </a:r>
            <a:r>
              <a:rPr lang="it-IT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it-IT" dirty="0" smtClean="0"/>
              <a:t>	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Che cos’è il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Diritto penale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Che cos’è il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reato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0"/>
    </mc:Choice>
    <mc:Fallback xmlns="">
      <p:transition spd="slow" advTm="59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	</a:t>
            </a:r>
            <a:r>
              <a:rPr lang="it-I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Lezione n. 1</a:t>
            </a:r>
            <a:endParaRPr lang="it-IT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	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Illecito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amministrativo</a:t>
            </a:r>
          </a:p>
          <a:p>
            <a:pPr marL="1371600" lvl="3" indent="0">
              <a:buNone/>
            </a:pPr>
            <a:endParaRPr lang="it-IT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Illecito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civile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it-IT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Illecito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penale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(=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reato</a:t>
            </a: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371600" lvl="3" indent="0">
              <a:buNone/>
            </a:pPr>
            <a:r>
              <a:rPr lang="it-IT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N.B.:  le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sanzioni</a:t>
            </a:r>
            <a:endParaRPr lang="it-IT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72"/>
    </mc:Choice>
    <mc:Fallback xmlns="">
      <p:transition spd="slow" advTm="8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118</Words>
  <Application>Microsoft Office PowerPoint</Application>
  <PresentationFormat>Widescreen</PresentationFormat>
  <Paragraphs>30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Tema di Office</vt:lpstr>
      <vt:lpstr>   Didattica a distanza</vt:lpstr>
      <vt:lpstr>Elementi di diritto e procedura penale</vt:lpstr>
      <vt:lpstr> Elementi di diritto e procedura      penale</vt:lpstr>
      <vt:lpstr>   Lezione n.1</vt:lpstr>
      <vt:lpstr>   Lezione n.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online</dc:title>
  <dc:creator>FOLLA NATALINA</dc:creator>
  <cp:lastModifiedBy>FOLLA NATALINA</cp:lastModifiedBy>
  <cp:revision>35</cp:revision>
  <dcterms:created xsi:type="dcterms:W3CDTF">2020-03-09T11:18:51Z</dcterms:created>
  <dcterms:modified xsi:type="dcterms:W3CDTF">2020-03-11T14:27:31Z</dcterms:modified>
</cp:coreProperties>
</file>