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38CED-D9DA-4CFC-919B-FE1BBF824BDD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7DAC-05A5-4527-A4E8-7E15B661F1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320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38CED-D9DA-4CFC-919B-FE1BBF824BDD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7DAC-05A5-4527-A4E8-7E15B661F1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2018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38CED-D9DA-4CFC-919B-FE1BBF824BDD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7DAC-05A5-4527-A4E8-7E15B661F1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832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38CED-D9DA-4CFC-919B-FE1BBF824BDD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7DAC-05A5-4527-A4E8-7E15B661F1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1762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38CED-D9DA-4CFC-919B-FE1BBF824BDD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7DAC-05A5-4527-A4E8-7E15B661F1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4429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38CED-D9DA-4CFC-919B-FE1BBF824BDD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7DAC-05A5-4527-A4E8-7E15B661F1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1192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38CED-D9DA-4CFC-919B-FE1BBF824BDD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7DAC-05A5-4527-A4E8-7E15B661F1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6927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38CED-D9DA-4CFC-919B-FE1BBF824BDD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7DAC-05A5-4527-A4E8-7E15B661F1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7822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38CED-D9DA-4CFC-919B-FE1BBF824BDD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7DAC-05A5-4527-A4E8-7E15B661F1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9034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38CED-D9DA-4CFC-919B-FE1BBF824BDD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7DAC-05A5-4527-A4E8-7E15B661F1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941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38CED-D9DA-4CFC-919B-FE1BBF824BDD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7DAC-05A5-4527-A4E8-7E15B661F1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167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38CED-D9DA-4CFC-919B-FE1BBF824BDD}" type="datetimeFigureOut">
              <a:rPr lang="it-IT" smtClean="0"/>
              <a:t>16/03/2020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77DAC-05A5-4527-A4E8-7E15B661F1B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51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				</a:t>
            </a:r>
            <a:r>
              <a:rPr lang="it-IT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Lezione n. 2</a:t>
            </a:r>
            <a:endParaRPr lang="it-IT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	</a:t>
            </a:r>
            <a:r>
              <a:rPr lang="it-IT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Che cos’è il </a:t>
            </a:r>
            <a:r>
              <a:rPr lang="it-IT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diritto penale</a:t>
            </a:r>
            <a:r>
              <a:rPr lang="it-IT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  <a:r>
              <a:rPr lang="it-IT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	</a:t>
            </a:r>
            <a:r>
              <a:rPr lang="it-IT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	</a:t>
            </a:r>
          </a:p>
          <a:p>
            <a:pPr marL="0" indent="0">
              <a:buNone/>
            </a:pPr>
            <a:endParaRPr lang="it-IT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it-IT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	Che cosa legittima il </a:t>
            </a:r>
            <a:r>
              <a:rPr lang="it-IT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ricorso dello Stato 	allo strumento penale</a:t>
            </a:r>
            <a:r>
              <a:rPr lang="it-IT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  <a:p>
            <a:pPr marL="0" indent="0">
              <a:buNone/>
            </a:pPr>
            <a:endParaRPr lang="it-IT" sz="36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it-IT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	Quali sono </a:t>
            </a:r>
            <a:r>
              <a:rPr lang="it-IT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le funzioni </a:t>
            </a:r>
            <a:r>
              <a:rPr lang="it-IT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del </a:t>
            </a:r>
            <a:r>
              <a:rPr lang="it-IT" sz="3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diritto 		penale</a:t>
            </a:r>
            <a:r>
              <a:rPr lang="it-IT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  <a:endParaRPr lang="it-IT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2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177"/>
    </mc:Choice>
    <mc:Fallback xmlns="">
      <p:transition spd="slow" advTm="477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41</Words>
  <Application>Microsoft Office PowerPoint</Application>
  <PresentationFormat>Widescreen</PresentationFormat>
  <Paragraphs>7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Tema di Office</vt:lpstr>
      <vt:lpstr>    Lezione n.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Elementi di diritto  penale  Lezione 2</dc:title>
  <dc:creator>FOLLA NATALINA</dc:creator>
  <cp:lastModifiedBy>FOLLA NATALINA</cp:lastModifiedBy>
  <cp:revision>9</cp:revision>
  <dcterms:created xsi:type="dcterms:W3CDTF">2020-03-11T12:18:10Z</dcterms:created>
  <dcterms:modified xsi:type="dcterms:W3CDTF">2020-03-16T19:49:47Z</dcterms:modified>
</cp:coreProperties>
</file>