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9682-8A18-41DA-ACB3-AE26A5BEBF0D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A701-D388-45DD-9499-32C63FF009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13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9682-8A18-41DA-ACB3-AE26A5BEBF0D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A701-D388-45DD-9499-32C63FF009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11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9682-8A18-41DA-ACB3-AE26A5BEBF0D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A701-D388-45DD-9499-32C63FF009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82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9682-8A18-41DA-ACB3-AE26A5BEBF0D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A701-D388-45DD-9499-32C63FF009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22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9682-8A18-41DA-ACB3-AE26A5BEBF0D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A701-D388-45DD-9499-32C63FF009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98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9682-8A18-41DA-ACB3-AE26A5BEBF0D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A701-D388-45DD-9499-32C63FF009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16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9682-8A18-41DA-ACB3-AE26A5BEBF0D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A701-D388-45DD-9499-32C63FF009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4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9682-8A18-41DA-ACB3-AE26A5BEBF0D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A701-D388-45DD-9499-32C63FF009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95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9682-8A18-41DA-ACB3-AE26A5BEBF0D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A701-D388-45DD-9499-32C63FF009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97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9682-8A18-41DA-ACB3-AE26A5BEBF0D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A701-D388-45DD-9499-32C63FF009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56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9682-8A18-41DA-ACB3-AE26A5BEBF0D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A701-D388-45DD-9499-32C63FF009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06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9682-8A18-41DA-ACB3-AE26A5BEBF0D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FA701-D388-45DD-9499-32C63FF009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18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23728" y="507183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919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8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2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5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8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7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8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7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2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3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6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7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8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2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4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4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5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6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6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9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2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1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6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0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6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9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6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8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0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814"/>
            <a:ext cx="9166419" cy="687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2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7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1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8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4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2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4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9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4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2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3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1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9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0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5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3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9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3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2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1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7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8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7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4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6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9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8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8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6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0</Words>
  <Application>Microsoft Office PowerPoint</Application>
  <PresentationFormat>Presentazione su schermo (4:3)</PresentationFormat>
  <Paragraphs>0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70</vt:i4>
      </vt:variant>
    </vt:vector>
  </HeadingPairs>
  <TitlesOfParts>
    <vt:vector size="7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Porcelli Lauramaria</dc:creator>
  <cp:lastModifiedBy>Porcelli Lauramaria</cp:lastModifiedBy>
  <cp:revision>9</cp:revision>
  <cp:lastPrinted>2018-04-16T08:18:06Z</cp:lastPrinted>
  <dcterms:created xsi:type="dcterms:W3CDTF">2018-04-10T12:25:07Z</dcterms:created>
  <dcterms:modified xsi:type="dcterms:W3CDTF">2020-03-17T10:40:44Z</dcterms:modified>
</cp:coreProperties>
</file>