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80" r:id="rId3"/>
    <p:sldId id="273" r:id="rId4"/>
    <p:sldId id="278" r:id="rId5"/>
    <p:sldId id="279" r:id="rId6"/>
    <p:sldId id="259" r:id="rId7"/>
    <p:sldId id="274" r:id="rId8"/>
    <p:sldId id="275" r:id="rId9"/>
    <p:sldId id="276" r:id="rId10"/>
    <p:sldId id="277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48C0D-3407-44E4-9EAC-808008339D39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9D90BF-9F3A-47A0-8F0C-E60E19D2DE6F}" type="slidenum">
              <a:rPr lang="it-IT" smtClean="0"/>
              <a:t>‹#›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0" y="2181224"/>
            <a:ext cx="4287000" cy="3119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694" y="1175641"/>
            <a:ext cx="616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Donne impiegate in lavori accessori nelle miniere di carbone</a:t>
            </a:r>
          </a:p>
          <a:p>
            <a:pPr algn="ctr"/>
            <a:r>
              <a:rPr lang="it-IT" dirty="0" smtClean="0"/>
              <a:t>in Inghilterra, fine del XIX secolo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0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772816"/>
            <a:ext cx="5580112" cy="3706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015" y="1052736"/>
            <a:ext cx="42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donna al lavoro della terra nel Kenya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61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018145" y="1196752"/>
            <a:ext cx="310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Women</a:t>
            </a:r>
            <a:r>
              <a:rPr lang="it-IT" dirty="0" smtClean="0"/>
              <a:t> </a:t>
            </a:r>
            <a:r>
              <a:rPr lang="it-IT" dirty="0" err="1" smtClean="0"/>
              <a:t>rice</a:t>
            </a:r>
            <a:r>
              <a:rPr lang="it-IT" dirty="0" smtClean="0"/>
              <a:t> </a:t>
            </a:r>
            <a:r>
              <a:rPr lang="it-IT" dirty="0" err="1" smtClean="0"/>
              <a:t>farmers</a:t>
            </a:r>
            <a:r>
              <a:rPr lang="it-IT" dirty="0" smtClean="0"/>
              <a:t> in Africa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50" y="1988840"/>
            <a:ext cx="5303101" cy="35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78" y="2059769"/>
            <a:ext cx="4811444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6729" y="1052320"/>
            <a:ext cx="549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Donne e fanciulli al lavoro in una fabbrica di conserve</a:t>
            </a:r>
          </a:p>
          <a:p>
            <a:pPr algn="ctr"/>
            <a:r>
              <a:rPr lang="it-IT" dirty="0" smtClean="0"/>
              <a:t>in Louisiana, 1908-13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3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1707356"/>
            <a:ext cx="2794000" cy="402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0541" y="1124744"/>
            <a:ext cx="644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Operaie in una fabbrica tessile canadese ai primi del Novecento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7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415280"/>
            <a:ext cx="5868144" cy="4317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190" y="908720"/>
            <a:ext cx="662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Donne al lavoro in una fabbrica di prodotti ottici negli Stati Uniti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5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99" y="1700808"/>
            <a:ext cx="5127602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587" y="1052736"/>
            <a:ext cx="451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Fabbrica di indumenti nel Vermont, 1915 </a:t>
            </a:r>
            <a:r>
              <a:rPr lang="it-IT" dirty="0" err="1" smtClean="0"/>
              <a:t>c.a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8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35" y="1615775"/>
            <a:ext cx="5876131" cy="4011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8286" y="1124744"/>
            <a:ext cx="418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Fabbrica di juta in Scozia intorno al 1900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3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69" y="1988841"/>
            <a:ext cx="5056263" cy="352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11247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 la prima guerra mondiale e il richiamo alle armi degli uomini, le donne entrano in massa nelle fabbriche, di armi e no. Qui siamo in Italia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7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092351"/>
            <a:ext cx="6228184" cy="3503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3896" y="1412776"/>
            <a:ext cx="441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Contadine al lavoro nei campi in Piemonte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3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2007"/>
          <a:stretch/>
        </p:blipFill>
        <p:spPr bwMode="auto">
          <a:xfrm>
            <a:off x="39638" y="6048000"/>
            <a:ext cx="352425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949280"/>
            <a:ext cx="914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138362"/>
            <a:ext cx="4286250" cy="258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7263" y="1484784"/>
            <a:ext cx="39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Donne in un call center in India, 2008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8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127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Equinozio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</dc:creator>
  <cp:lastModifiedBy>Elisabetta Vezzosi</cp:lastModifiedBy>
  <cp:revision>41</cp:revision>
  <dcterms:created xsi:type="dcterms:W3CDTF">2013-10-18T16:20:50Z</dcterms:created>
  <dcterms:modified xsi:type="dcterms:W3CDTF">2020-03-18T07:26:21Z</dcterms:modified>
</cp:coreProperties>
</file>