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85" r:id="rId2"/>
    <p:sldId id="286" r:id="rId3"/>
    <p:sldId id="265" r:id="rId4"/>
    <p:sldId id="277" r:id="rId5"/>
    <p:sldId id="262" r:id="rId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729"/>
  </p:normalViewPr>
  <p:slideViewPr>
    <p:cSldViewPr snapToGrid="0" snapToObjects="1">
      <p:cViewPr varScale="1">
        <p:scale>
          <a:sx n="73" d="100"/>
          <a:sy n="73" d="100"/>
        </p:scale>
        <p:origin x="5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AFDA2F89-C667-4E48-89DE-4FB586E30FF5}" type="datetimeFigureOut">
              <a:rPr lang="it-IT" smtClean="0"/>
              <a:t>18/03/2020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AC087A5-4910-7A4E-904E-98F0BA59A4F9}" type="slidenum">
              <a:rPr lang="it-IT" smtClean="0"/>
              <a:t>‹N›</a:t>
            </a:fld>
            <a:endParaRPr lang="it-IT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522987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A2F89-C667-4E48-89DE-4FB586E30FF5}" type="datetimeFigureOut">
              <a:rPr lang="it-IT" smtClean="0"/>
              <a:t>18/03/2020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087A5-4910-7A4E-904E-98F0BA59A4F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4245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A2F89-C667-4E48-89DE-4FB586E30FF5}" type="datetimeFigureOut">
              <a:rPr lang="it-IT" smtClean="0"/>
              <a:t>18/03/2020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087A5-4910-7A4E-904E-98F0BA59A4F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5061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A2F89-C667-4E48-89DE-4FB586E30FF5}" type="datetimeFigureOut">
              <a:rPr lang="it-IT" smtClean="0"/>
              <a:t>18/03/2020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087A5-4910-7A4E-904E-98F0BA59A4F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1150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FDA2F89-C667-4E48-89DE-4FB586E30FF5}" type="datetimeFigureOut">
              <a:rPr lang="it-IT" smtClean="0"/>
              <a:t>18/03/2020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C087A5-4910-7A4E-904E-98F0BA59A4F9}" type="slidenum">
              <a:rPr lang="it-IT" smtClean="0"/>
              <a:t>‹N›</a:t>
            </a:fld>
            <a:endParaRPr lang="it-IT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7382389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A2F89-C667-4E48-89DE-4FB586E30FF5}" type="datetimeFigureOut">
              <a:rPr lang="it-IT" smtClean="0"/>
              <a:t>18/03/2020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087A5-4910-7A4E-904E-98F0BA59A4F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4242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A2F89-C667-4E48-89DE-4FB586E30FF5}" type="datetimeFigureOut">
              <a:rPr lang="it-IT" smtClean="0"/>
              <a:t>18/03/2020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087A5-4910-7A4E-904E-98F0BA59A4F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8877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A2F89-C667-4E48-89DE-4FB586E30FF5}" type="datetimeFigureOut">
              <a:rPr lang="it-IT" smtClean="0"/>
              <a:t>18/03/2020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087A5-4910-7A4E-904E-98F0BA59A4F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272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A2F89-C667-4E48-89DE-4FB586E30FF5}" type="datetimeFigureOut">
              <a:rPr lang="it-IT" smtClean="0"/>
              <a:t>18/03/2020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087A5-4910-7A4E-904E-98F0BA59A4F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5028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FDA2F89-C667-4E48-89DE-4FB586E30FF5}" type="datetimeFigureOut">
              <a:rPr lang="it-IT" smtClean="0"/>
              <a:t>18/03/2020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C087A5-4910-7A4E-904E-98F0BA59A4F9}" type="slidenum">
              <a:rPr lang="it-IT" smtClean="0"/>
              <a:t>‹N›</a:t>
            </a:fld>
            <a:endParaRPr lang="it-IT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33428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FDA2F89-C667-4E48-89DE-4FB586E30FF5}" type="datetimeFigureOut">
              <a:rPr lang="it-IT" smtClean="0"/>
              <a:t>18/03/2020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C087A5-4910-7A4E-904E-98F0BA59A4F9}" type="slidenum">
              <a:rPr lang="it-IT" smtClean="0"/>
              <a:t>‹N›</a:t>
            </a:fld>
            <a:endParaRPr lang="it-IT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09568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AFDA2F89-C667-4E48-89DE-4FB586E30FF5}" type="datetimeFigureOut">
              <a:rPr lang="it-IT" smtClean="0"/>
              <a:t>18/03/2020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7AC087A5-4910-7A4E-904E-98F0BA59A4F9}" type="slidenum">
              <a:rPr lang="it-IT" smtClean="0"/>
              <a:t>‹N›</a:t>
            </a:fld>
            <a:endParaRPr lang="it-IT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03018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hyperlink" Target="http://ibc.regione.emilia-romagna.it/istituto/parliamo-di/lucio-gambi/allegati/criticaconcettipaesaggioumano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334961-B490-664F-A9AF-2763EEA263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05660" y="2150153"/>
            <a:ext cx="6425608" cy="1528997"/>
          </a:xfrm>
        </p:spPr>
        <p:txBody>
          <a:bodyPr/>
          <a:lstStyle/>
          <a:p>
            <a:r>
              <a:rPr lang="it-IT" sz="4050" b="1" dirty="0"/>
              <a:t>Geografia</a:t>
            </a:r>
            <a:r>
              <a:rPr lang="it-IT" sz="3000" b="1" dirty="0"/>
              <a:t/>
            </a:r>
            <a:br>
              <a:rPr lang="it-IT" sz="3000" b="1" dirty="0"/>
            </a:br>
            <a:r>
              <a:rPr lang="it-IT" sz="3000" dirty="0"/>
              <a:t/>
            </a:r>
            <a:br>
              <a:rPr lang="it-IT" sz="3000" dirty="0"/>
            </a:br>
            <a:r>
              <a:rPr lang="it-IT" sz="3000" dirty="0"/>
              <a:t>Sergio Zilli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83FBC90-E5F9-594F-A8B9-0C595B6A5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90315" y="4027669"/>
            <a:ext cx="5123755" cy="1068050"/>
          </a:xfrm>
        </p:spPr>
        <p:txBody>
          <a:bodyPr>
            <a:normAutofit fontScale="70000" lnSpcReduction="20000"/>
          </a:bodyPr>
          <a:lstStyle/>
          <a:p>
            <a:r>
              <a:rPr lang="it-IT" dirty="0" err="1"/>
              <a:t>cod</a:t>
            </a:r>
            <a:r>
              <a:rPr lang="it-IT" dirty="0"/>
              <a:t>: </a:t>
            </a:r>
            <a:r>
              <a:rPr lang="it-IT" i="1" dirty="0"/>
              <a:t>006LE </a:t>
            </a:r>
          </a:p>
          <a:p>
            <a:r>
              <a:rPr lang="it-IT" dirty="0"/>
              <a:t>Corso di Laurea: Discipline storiche e filosofiche</a:t>
            </a:r>
            <a:br>
              <a:rPr lang="it-IT" dirty="0"/>
            </a:br>
            <a:endParaRPr lang="it-IT" dirty="0"/>
          </a:p>
          <a:p>
            <a:r>
              <a:rPr lang="it-IT" b="1" dirty="0" err="1"/>
              <a:t>a.a</a:t>
            </a:r>
            <a:r>
              <a:rPr lang="it-IT" b="1" dirty="0"/>
              <a:t>. 2019-2020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16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0"/>
    </mc:Choice>
    <mc:Fallback xmlns="">
      <p:transition spd="slow" advTm="1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242207-5789-3E4A-906A-F47EB56C4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Presentazione n. 4 (con audio)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3DD783C-2832-5843-950B-6155EC7477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3600" dirty="0" smtClean="0"/>
              <a:t>Introduzione </a:t>
            </a:r>
          </a:p>
          <a:p>
            <a:pPr marL="0" indent="0">
              <a:buNone/>
            </a:pPr>
            <a:r>
              <a:rPr lang="it-IT" sz="3600" dirty="0" smtClean="0"/>
              <a:t>a </a:t>
            </a:r>
            <a:endParaRPr lang="it-IT" sz="3600" dirty="0"/>
          </a:p>
          <a:p>
            <a:pPr marL="0" indent="0">
              <a:buNone/>
            </a:pPr>
            <a:r>
              <a:rPr lang="it-IT" sz="3600" b="1" dirty="0" smtClean="0"/>
              <a:t>Lucio </a:t>
            </a:r>
            <a:r>
              <a:rPr lang="it-IT" sz="3600" b="1" dirty="0"/>
              <a:t>Gambi </a:t>
            </a:r>
          </a:p>
          <a:p>
            <a:pPr marL="0" indent="0">
              <a:buNone/>
            </a:pPr>
            <a:r>
              <a:rPr lang="it-IT" sz="3600" b="1" i="1" dirty="0">
                <a:solidFill>
                  <a:srgbClr val="FF0000"/>
                </a:solidFill>
              </a:rPr>
              <a:t>Critica ai concetti geografici di paesaggio umano</a:t>
            </a:r>
            <a:r>
              <a:rPr lang="it-IT" sz="3600" b="1" i="1" dirty="0"/>
              <a:t> </a:t>
            </a:r>
          </a:p>
          <a:p>
            <a:pPr marL="0" indent="0">
              <a:buNone/>
            </a:pPr>
            <a:endParaRPr lang="it-IT" sz="3600" b="1" dirty="0"/>
          </a:p>
          <a:p>
            <a:endParaRPr lang="it-IT" sz="21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40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6242"/>
    </mc:Choice>
    <mc:Fallback xmlns="">
      <p:transition spd="slow" advTm="986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olo 1">
            <a:extLst>
              <a:ext uri="{FF2B5EF4-FFF2-40B4-BE49-F238E27FC236}">
                <a16:creationId xmlns:a16="http://schemas.microsoft.com/office/drawing/2014/main" id="{CCE96F54-100E-0B4D-A335-E45CA3CAC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paesaggio</a:t>
            </a:r>
          </a:p>
        </p:txBody>
      </p:sp>
      <p:pic>
        <p:nvPicPr>
          <p:cNvPr id="23554" name="Segnaposto contenuto 3" descr="gambilibro.jpg">
            <a:extLst>
              <a:ext uri="{FF2B5EF4-FFF2-40B4-BE49-F238E27FC236}">
                <a16:creationId xmlns:a16="http://schemas.microsoft.com/office/drawing/2014/main" id="{F9D3A30D-DF77-3E42-8105-361B7AA1C3E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801" y="968610"/>
            <a:ext cx="2923671" cy="5269180"/>
          </a:xfrm>
        </p:spPr>
      </p:pic>
      <p:sp>
        <p:nvSpPr>
          <p:cNvPr id="23555" name="Segnaposto piè di pagina 4">
            <a:extLst>
              <a:ext uri="{FF2B5EF4-FFF2-40B4-BE49-F238E27FC236}">
                <a16:creationId xmlns:a16="http://schemas.microsoft.com/office/drawing/2014/main" id="{00606B07-68EF-944E-A711-E83D041AC5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26079A8F-0B63-E540-A0EA-7413B8F555DC}" type="slidenum">
              <a:rPr lang="it-IT" altLang="it-IT" sz="1200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3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40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56"/>
    </mc:Choice>
    <mc:Fallback xmlns="">
      <p:transition spd="slow" advTm="50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olo 1">
            <a:extLst>
              <a:ext uri="{FF2B5EF4-FFF2-40B4-BE49-F238E27FC236}">
                <a16:creationId xmlns:a16="http://schemas.microsoft.com/office/drawing/2014/main" id="{337A4FF4-64DF-0047-AFAF-F8B238876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paesaggio</a:t>
            </a:r>
          </a:p>
        </p:txBody>
      </p:sp>
      <p:pic>
        <p:nvPicPr>
          <p:cNvPr id="24578" name="Segnaposto contenuto 4" descr="indice gambi.jpg">
            <a:extLst>
              <a:ext uri="{FF2B5EF4-FFF2-40B4-BE49-F238E27FC236}">
                <a16:creationId xmlns:a16="http://schemas.microsoft.com/office/drawing/2014/main" id="{6B7994BB-7729-8F4E-BA7F-5CC818D7416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478" y="582502"/>
            <a:ext cx="4682211" cy="5759460"/>
          </a:xfrm>
        </p:spPr>
      </p:pic>
      <p:sp>
        <p:nvSpPr>
          <p:cNvPr id="24579" name="Segnaposto piè di pagina 5">
            <a:extLst>
              <a:ext uri="{FF2B5EF4-FFF2-40B4-BE49-F238E27FC236}">
                <a16:creationId xmlns:a16="http://schemas.microsoft.com/office/drawing/2014/main" id="{2A753943-DE4E-AE4A-98C5-88C761587D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2A1CDBEE-702D-5C40-B553-E802C2F260CF}" type="slidenum">
              <a:rPr lang="it-IT" altLang="it-IT" sz="1200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4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88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300"/>
    </mc:Choice>
    <mc:Fallback xmlns="">
      <p:transition spd="slow" advTm="396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olo 1">
            <a:extLst>
              <a:ext uri="{FF2B5EF4-FFF2-40B4-BE49-F238E27FC236}">
                <a16:creationId xmlns:a16="http://schemas.microsoft.com/office/drawing/2014/main" id="{A973071F-2CFD-A748-8F36-D2613BC5F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paesaggio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D47FCAB-8EA2-8346-A464-A93E946728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algn="ctr">
              <a:buNone/>
              <a:defRPr/>
            </a:pPr>
            <a:endParaRPr lang="it-IT" dirty="0">
              <a:ea typeface="+mn-ea"/>
              <a:cs typeface="+mn-cs"/>
            </a:endParaRPr>
          </a:p>
          <a:p>
            <a:pPr marL="0" indent="0">
              <a:buNone/>
              <a:defRPr/>
            </a:pPr>
            <a:r>
              <a:rPr lang="it-IT" sz="3200" dirty="0">
                <a:ea typeface="+mn-ea"/>
                <a:cs typeface="+mn-cs"/>
              </a:rPr>
              <a:t>In rete si trova a questo link:</a:t>
            </a:r>
          </a:p>
          <a:p>
            <a:pPr marL="0" indent="0" algn="ctr">
              <a:buNone/>
              <a:defRPr/>
            </a:pPr>
            <a:endParaRPr lang="it-IT" sz="3200" dirty="0">
              <a:ea typeface="+mn-ea"/>
              <a:cs typeface="+mn-cs"/>
            </a:endParaRPr>
          </a:p>
          <a:p>
            <a:pPr marL="0" indent="0">
              <a:buNone/>
              <a:defRPr/>
            </a:pPr>
            <a:r>
              <a:rPr lang="it-IT" sz="2800" i="1" dirty="0">
                <a:hlinkClick r:id="rId4"/>
              </a:rPr>
              <a:t>http://ibc.regione.emilia-romagna.it/istituto/parliamo-di/lucio-gambi/allegati/criticaconcettipaesaggioumano.pdf</a:t>
            </a:r>
            <a:endParaRPr lang="it-IT" sz="2800" i="1" dirty="0"/>
          </a:p>
          <a:p>
            <a:pPr marL="0" indent="0">
              <a:buNone/>
              <a:defRPr/>
            </a:pPr>
            <a:r>
              <a:rPr lang="it-IT" sz="1400" i="1" dirty="0">
                <a:ea typeface="+mn-ea"/>
                <a:cs typeface="+mn-cs"/>
              </a:rPr>
              <a:t>(edizione del 1961)</a:t>
            </a:r>
            <a:endParaRPr lang="it-IT" sz="1400" dirty="0">
              <a:ea typeface="+mn-ea"/>
              <a:cs typeface="+mn-cs"/>
            </a:endParaRPr>
          </a:p>
        </p:txBody>
      </p:sp>
      <p:sp>
        <p:nvSpPr>
          <p:cNvPr id="25603" name="Segnaposto piè di pagina 3">
            <a:extLst>
              <a:ext uri="{FF2B5EF4-FFF2-40B4-BE49-F238E27FC236}">
                <a16:creationId xmlns:a16="http://schemas.microsoft.com/office/drawing/2014/main" id="{72F6AFFC-C20A-3F49-8F46-9964FDC94E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158B4D09-E4C6-9846-80D2-22FEEA557EA0}" type="slidenum">
              <a:rPr lang="it-IT" altLang="it-IT" sz="1200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5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953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347"/>
    </mc:Choice>
    <mc:Fallback>
      <p:transition spd="slow" advTm="57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itaglio">
  <a:themeElements>
    <a:clrScheme name="Ritaglio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Ritaglio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itaglio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{5BF66CD1-C928-0C4D-A5D9-7B43EB1E60DB}tf10001072</Template>
  <TotalTime>372</TotalTime>
  <Words>53</Words>
  <Application>Microsoft Office PowerPoint</Application>
  <PresentationFormat>Widescreen</PresentationFormat>
  <Paragraphs>20</Paragraphs>
  <Slides>5</Slides>
  <Notes>0</Notes>
  <HiddenSlides>0</HiddenSlides>
  <MMClips>5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9" baseType="lpstr">
      <vt:lpstr>ＭＳ Ｐゴシック</vt:lpstr>
      <vt:lpstr>Calibri</vt:lpstr>
      <vt:lpstr>Franklin Gothic Book</vt:lpstr>
      <vt:lpstr>Ritaglio</vt:lpstr>
      <vt:lpstr>Geografia  Sergio Zilli</vt:lpstr>
      <vt:lpstr>Presentazione n. 4 (con audio)</vt:lpstr>
      <vt:lpstr>paesaggio</vt:lpstr>
      <vt:lpstr>paesaggio</vt:lpstr>
      <vt:lpstr>paesaggio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Geografia  Sergio Zilli</dc:title>
  <dc:creator>sergio zilli</dc:creator>
  <cp:lastModifiedBy>sergio zilli</cp:lastModifiedBy>
  <cp:revision>7</cp:revision>
  <dcterms:created xsi:type="dcterms:W3CDTF">2020-03-13T11:16:35Z</dcterms:created>
  <dcterms:modified xsi:type="dcterms:W3CDTF">2020-03-18T16:44:06Z</dcterms:modified>
</cp:coreProperties>
</file>