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5137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07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51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19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463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09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0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65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46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16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24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C185849-2D5F-4A15-9F14-23794C0B23C4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2943A6-E879-41EA-947F-6DD98E57CA4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126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8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6"/>
    </mc:Choice>
    <mc:Fallback>
      <p:transition spd="slow" advTm="1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/>
              <a:t>6</a:t>
            </a:r>
            <a:r>
              <a:rPr lang="it-IT" b="1" dirty="0" smtClean="0"/>
              <a:t>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Lucio Gambi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FF0000"/>
                </a:solidFill>
              </a:rPr>
              <a:t>Critica ai concetti geografici di paesaggio umano</a:t>
            </a:r>
            <a:r>
              <a:rPr lang="it-IT" sz="3600" b="1" i="1" dirty="0"/>
              <a:t> </a:t>
            </a:r>
          </a:p>
          <a:p>
            <a:pPr marL="0" indent="0">
              <a:buNone/>
            </a:pPr>
            <a:endParaRPr lang="it-IT" sz="3600" b="1" i="1" dirty="0" smtClean="0"/>
          </a:p>
          <a:p>
            <a:pPr marL="0" indent="0">
              <a:buNone/>
            </a:pPr>
            <a:r>
              <a:rPr lang="it-IT" sz="3600" b="1" i="1" dirty="0" smtClean="0"/>
              <a:t>III </a:t>
            </a:r>
            <a:r>
              <a:rPr lang="it-IT" sz="3600" b="1" i="1" dirty="0" smtClean="0"/>
              <a:t>parte</a:t>
            </a:r>
            <a:endParaRPr lang="it-IT" sz="3600" i="1" dirty="0"/>
          </a:p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30"/>
    </mc:Choice>
    <mc:Fallback>
      <p:transition spd="slow" advTm="15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0D17F758-6F85-614B-BD64-AEE36667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2770" name="Segnaposto contenuto 2">
            <a:extLst>
              <a:ext uri="{FF2B5EF4-FFF2-40B4-BE49-F238E27FC236}">
                <a16:creationId xmlns:a16="http://schemas.microsoft.com/office/drawing/2014/main" id="{2E9EE516-2D14-3B47-ACD4-3A74E82ED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altLang="it-IT" sz="3200" dirty="0">
                <a:ea typeface="ＭＳ Ｐゴシック" panose="020B0600070205080204" pitchFamily="34" charset="-128"/>
              </a:rPr>
              <a:t>in Europa risulta riconoscibile una opposizione di tre tipi di paesaggio rurale </a:t>
            </a:r>
          </a:p>
          <a:p>
            <a:pPr marL="0" indent="0"/>
            <a:r>
              <a:rPr lang="it-IT" altLang="it-IT" sz="3200" dirty="0" err="1">
                <a:ea typeface="ＭＳ Ｐゴシック" panose="020B0600070205080204" pitchFamily="34" charset="-128"/>
              </a:rPr>
              <a:t>Openfield</a:t>
            </a:r>
            <a:r>
              <a:rPr lang="it-IT" altLang="it-IT" sz="3200" dirty="0">
                <a:ea typeface="ＭＳ Ｐゴシック" panose="020B0600070205080204" pitchFamily="34" charset="-128"/>
              </a:rPr>
              <a:t> o «paesaggio a campi aperti» </a:t>
            </a:r>
          </a:p>
          <a:p>
            <a:pPr marL="0" indent="0"/>
            <a:r>
              <a:rPr lang="it-IT" altLang="it-IT" sz="3200" i="1" dirty="0" err="1">
                <a:ea typeface="ＭＳ Ｐゴシック" panose="020B0600070205080204" pitchFamily="34" charset="-128"/>
              </a:rPr>
              <a:t>bocage</a:t>
            </a:r>
            <a:r>
              <a:rPr lang="it-IT" altLang="it-IT" sz="3200" i="1" dirty="0">
                <a:ea typeface="ＭＳ Ｐゴシック" panose="020B0600070205080204" pitchFamily="34" charset="-128"/>
              </a:rPr>
              <a:t> </a:t>
            </a:r>
            <a:r>
              <a:rPr lang="it-IT" altLang="it-IT" sz="3200" dirty="0">
                <a:ea typeface="ＭＳ Ｐゴシック" panose="020B0600070205080204" pitchFamily="34" charset="-128"/>
              </a:rPr>
              <a:t>o  «paesaggio a campi chiusi» </a:t>
            </a:r>
          </a:p>
          <a:p>
            <a:pPr marL="0" indent="0"/>
            <a:r>
              <a:rPr lang="it-IT" altLang="it-IT" sz="3200" dirty="0">
                <a:ea typeface="ＭＳ Ｐゴシック" panose="020B0600070205080204" pitchFamily="34" charset="-128"/>
              </a:rPr>
              <a:t>le colture </a:t>
            </a:r>
            <a:r>
              <a:rPr lang="it-IT" altLang="it-IT" sz="3200" i="1" dirty="0">
                <a:ea typeface="ＭＳ Ｐゴシック" panose="020B0600070205080204" pitchFamily="34" charset="-128"/>
              </a:rPr>
              <a:t>promiscue mediterranee, </a:t>
            </a:r>
            <a:endParaRPr lang="it-IT" altLang="it-IT" sz="3200" dirty="0">
              <a:ea typeface="ＭＳ Ｐゴシック" panose="020B0600070205080204" pitchFamily="34" charset="-128"/>
            </a:endParaRPr>
          </a:p>
          <a:p>
            <a:pPr marL="0" indent="0"/>
            <a:endParaRPr lang="it-IT" altLang="it-IT" dirty="0">
              <a:ea typeface="ＭＳ Ｐゴシック" panose="020B0600070205080204" pitchFamily="34" charset="-128"/>
            </a:endParaRPr>
          </a:p>
          <a:p>
            <a:pPr marL="0" indent="0"/>
            <a:endParaRPr lang="it-IT" altLang="it-IT" dirty="0">
              <a:ea typeface="ＭＳ Ｐゴシック" panose="020B0600070205080204" pitchFamily="34" charset="-128"/>
            </a:endParaRPr>
          </a:p>
          <a:p>
            <a:pPr marL="0" indent="0"/>
            <a:endParaRPr lang="it-IT" altLang="it-IT" dirty="0">
              <a:ea typeface="ＭＳ Ｐゴシック" panose="020B0600070205080204" pitchFamily="34" charset="-128"/>
            </a:endParaRPr>
          </a:p>
          <a:p>
            <a:pPr marL="0" indent="0"/>
            <a:endParaRPr lang="it-IT" altLang="it-IT" dirty="0">
              <a:ea typeface="ＭＳ Ｐゴシック" panose="020B0600070205080204" pitchFamily="34" charset="-128"/>
            </a:endParaRPr>
          </a:p>
          <a:p>
            <a:pPr marL="0" indent="0"/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32771" name="Segnaposto piè di pagina 3">
            <a:extLst>
              <a:ext uri="{FF2B5EF4-FFF2-40B4-BE49-F238E27FC236}">
                <a16:creationId xmlns:a16="http://schemas.microsoft.com/office/drawing/2014/main" id="{6516A382-3EC8-654B-8402-DE5CC9882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2B2AF41-AC9E-364E-B9DA-02F053992022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3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555"/>
    </mc:Choice>
    <mc:Fallback>
      <p:transition spd="slow" advTm="101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69</TotalTime>
  <Words>66</Words>
  <Application>Microsoft Office PowerPoint</Application>
  <PresentationFormat>Widescreen</PresentationFormat>
  <Paragraphs>18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ＭＳ Ｐゴシック</vt:lpstr>
      <vt:lpstr>Calibri</vt:lpstr>
      <vt:lpstr>Franklin Gothic Book</vt:lpstr>
      <vt:lpstr>Crop</vt:lpstr>
      <vt:lpstr>Geografia  Sergio Zilli</vt:lpstr>
      <vt:lpstr>Presentazione n. 6 (con audio)</vt:lpstr>
      <vt:lpstr>paesaggio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4</cp:revision>
  <dcterms:created xsi:type="dcterms:W3CDTF">2020-03-18T17:28:46Z</dcterms:created>
  <dcterms:modified xsi:type="dcterms:W3CDTF">2020-03-18T18:38:10Z</dcterms:modified>
</cp:coreProperties>
</file>