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8" r:id="rId10"/>
    <p:sldId id="262" r:id="rId11"/>
    <p:sldId id="267" r:id="rId12"/>
    <p:sldId id="266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FC52-622B-47AA-B51C-71E1E52DE0E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EB85-0D1F-466C-B3BA-B70DA067BBE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7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FC52-622B-47AA-B51C-71E1E52DE0E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EB85-0D1F-466C-B3BA-B70DA067BBE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FC52-622B-47AA-B51C-71E1E52DE0E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EB85-0D1F-466C-B3BA-B70DA067BBE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9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FC52-622B-47AA-B51C-71E1E52DE0E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EB85-0D1F-466C-B3BA-B70DA067BBE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3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FC52-622B-47AA-B51C-71E1E52DE0E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EB85-0D1F-466C-B3BA-B70DA067BBE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7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FC52-622B-47AA-B51C-71E1E52DE0E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EB85-0D1F-466C-B3BA-B70DA067BBE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8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FC52-622B-47AA-B51C-71E1E52DE0E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EB85-0D1F-466C-B3BA-B70DA067BBE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4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FC52-622B-47AA-B51C-71E1E52DE0E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EB85-0D1F-466C-B3BA-B70DA067BBE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1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FC52-622B-47AA-B51C-71E1E52DE0E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EB85-0D1F-466C-B3BA-B70DA067BBE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5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FC52-622B-47AA-B51C-71E1E52DE0E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EB85-0D1F-466C-B3BA-B70DA067BBE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2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FC52-622B-47AA-B51C-71E1E52DE0E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3EB85-0D1F-466C-B3BA-B70DA067BBE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0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7FC52-622B-47AA-B51C-71E1E52DE0E3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3EB85-0D1F-466C-B3BA-B70DA067BBE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7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-project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orjLGFmx6l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studio.com/products/rstudio/download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youtube.com/watch?v=_V8eKsto3Ug" TargetMode="External"/><Relationship Id="rId4" Type="http://schemas.openxmlformats.org/officeDocument/2006/relationships/hyperlink" Target="https://www.youtube.com/watch?v=mcYcjH-1gi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ollochoicemodelling.com/code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Introduzione a R per i modelli a scelta discreta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98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it-IT" sz="3600" dirty="0" smtClean="0"/>
              <a:t>Scelta tr</a:t>
            </a:r>
            <a:r>
              <a:rPr lang="it-IT" sz="3600" dirty="0" smtClean="0"/>
              <a:t>a auto e bus: 1 </a:t>
            </a:r>
            <a:r>
              <a:rPr lang="it-IT" sz="3600" dirty="0" err="1" smtClean="0"/>
              <a:t>var</a:t>
            </a:r>
            <a:r>
              <a:rPr lang="it-IT" sz="3600" dirty="0" smtClean="0"/>
              <a:t>. </a:t>
            </a:r>
            <a:r>
              <a:rPr lang="it-IT" sz="3600" dirty="0" err="1" smtClean="0"/>
              <a:t>indip</a:t>
            </a:r>
            <a:r>
              <a:rPr lang="it-IT" sz="3600" dirty="0" smtClean="0"/>
              <a:t>. tempo</a:t>
            </a:r>
            <a:endParaRPr lang="en-US" sz="36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224" y="3320871"/>
            <a:ext cx="5838825" cy="325755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78" y="965668"/>
            <a:ext cx="6191250" cy="9525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7654" y="1320364"/>
            <a:ext cx="6848723" cy="206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624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814"/>
          </a:xfrm>
        </p:spPr>
        <p:txBody>
          <a:bodyPr>
            <a:normAutofit/>
          </a:bodyPr>
          <a:lstStyle/>
          <a:p>
            <a:r>
              <a:rPr lang="it-IT" sz="3600" dirty="0"/>
              <a:t>Scelta tra auto e bus: </a:t>
            </a:r>
            <a:r>
              <a:rPr lang="it-IT" sz="3600" dirty="0" smtClean="0"/>
              <a:t>2 </a:t>
            </a:r>
            <a:r>
              <a:rPr lang="it-IT" sz="3600" dirty="0" err="1"/>
              <a:t>var</a:t>
            </a:r>
            <a:r>
              <a:rPr lang="it-IT" sz="3600" dirty="0"/>
              <a:t>. </a:t>
            </a:r>
            <a:r>
              <a:rPr lang="it-IT" sz="3600" dirty="0" err="1"/>
              <a:t>indip</a:t>
            </a:r>
            <a:r>
              <a:rPr lang="it-IT" sz="3600" dirty="0"/>
              <a:t>. t</a:t>
            </a:r>
            <a:r>
              <a:rPr lang="it-IT" sz="3600" dirty="0" smtClean="0"/>
              <a:t>empo e costo km</a:t>
            </a:r>
            <a:endParaRPr lang="en-US" sz="36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54" y="3270593"/>
            <a:ext cx="8493020" cy="3106351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5" y="1365697"/>
            <a:ext cx="5838825" cy="151447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6137" y="2241893"/>
            <a:ext cx="734377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457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Calcolo delle probabilità di scelta</a:t>
            </a:r>
            <a:endParaRPr lang="en-US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849" y="3086017"/>
            <a:ext cx="1114425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028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Compito per casa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Realizzare il questionario</a:t>
            </a:r>
          </a:p>
          <a:p>
            <a:r>
              <a:rPr lang="it-IT" dirty="0" smtClean="0"/>
              <a:t>Raccogliere i dati</a:t>
            </a:r>
          </a:p>
          <a:p>
            <a:r>
              <a:rPr lang="it-IT" dirty="0" smtClean="0"/>
              <a:t>Stimare il modello a scelta discreta con R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Riportare il questionario, una parte del </a:t>
            </a:r>
            <a:r>
              <a:rPr lang="it-IT" dirty="0" err="1" smtClean="0"/>
              <a:t>dataset</a:t>
            </a:r>
            <a:r>
              <a:rPr lang="it-IT" dirty="0" smtClean="0"/>
              <a:t> e i risultati raggiunti </a:t>
            </a:r>
          </a:p>
          <a:p>
            <a:pPr marL="0" indent="0">
              <a:buNone/>
            </a:pPr>
            <a:r>
              <a:rPr lang="it-IT" dirty="0" smtClean="0"/>
              <a:t>Commentare i risultati. Qual è la struttura delle preferenze del vostro campione? </a:t>
            </a:r>
            <a:r>
              <a:rPr lang="it-IT" dirty="0"/>
              <a:t>Il modello spiega bene la </a:t>
            </a:r>
            <a:r>
              <a:rPr lang="it-IT"/>
              <a:t>scelta</a:t>
            </a:r>
            <a:r>
              <a:rPr lang="it-IT" smtClean="0"/>
              <a:t>? Come </a:t>
            </a:r>
            <a:r>
              <a:rPr lang="it-IT" dirty="0" smtClean="0"/>
              <a:t>sono valutati gli attributi? Sono significativi o meno nel determinare la scelta?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7516" y="1202001"/>
            <a:ext cx="6115049" cy="536652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439038" y="1447339"/>
            <a:ext cx="2726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https://www.r-project.org/</a:t>
            </a: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739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Installare R</a:t>
            </a:r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269613" y="3085307"/>
            <a:ext cx="4830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https://www.youtube.com/watch?v=orjLGFmx6l4</a:t>
            </a:r>
            <a:endParaRPr lang="en-US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39038" y="2226365"/>
            <a:ext cx="1462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Tutorials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194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7560" y="1464193"/>
            <a:ext cx="48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https://rstudio.com/products/rstudio/download/</a:t>
            </a:r>
            <a:endParaRPr lang="en-US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612" y="524737"/>
            <a:ext cx="4431735" cy="5978600"/>
          </a:xfrm>
          <a:prstGeom prst="rect">
            <a:avLst/>
          </a:prstGeom>
        </p:spPr>
      </p:pic>
      <p:sp>
        <p:nvSpPr>
          <p:cNvPr id="4" name="Freccia a destra 3"/>
          <p:cNvSpPr/>
          <p:nvPr/>
        </p:nvSpPr>
        <p:spPr>
          <a:xfrm rot="949069">
            <a:off x="6475634" y="5458114"/>
            <a:ext cx="2225622" cy="508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721460" y="2981941"/>
            <a:ext cx="4881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https://www.youtube.com/watch?v=mcYcjH-1giM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914400" y="2226365"/>
            <a:ext cx="9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Tutorials</a:t>
            </a:r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650288" y="3767621"/>
            <a:ext cx="4916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https://www.youtube.com/watch?v=_V8eKsto3Ug</a:t>
            </a:r>
            <a:endParaRPr lang="en-US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838200" y="132961"/>
            <a:ext cx="5880652" cy="1035882"/>
          </a:xfrm>
        </p:spPr>
        <p:txBody>
          <a:bodyPr/>
          <a:lstStyle/>
          <a:p>
            <a:pPr algn="ctr"/>
            <a:r>
              <a:rPr lang="it-IT" dirty="0" smtClean="0"/>
              <a:t>Installare </a:t>
            </a:r>
            <a:r>
              <a:rPr lang="it-IT" dirty="0" err="1" smtClean="0"/>
              <a:t>RStudio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0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Installare il package Apollo</a:t>
            </a:r>
            <a:endParaRPr lang="en-US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08" y="1950042"/>
            <a:ext cx="11825783" cy="4486495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3346996" y="1451033"/>
            <a:ext cx="4973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http://www.apollochoicemodelling.com/code.html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64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Installare da </a:t>
            </a:r>
            <a:r>
              <a:rPr lang="it-IT" dirty="0" err="1" smtClean="0"/>
              <a:t>RStudio</a:t>
            </a:r>
            <a:endParaRPr lang="en-US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337" y="2461508"/>
            <a:ext cx="9077325" cy="3990975"/>
          </a:xfrm>
          <a:prstGeom prst="rect">
            <a:avLst/>
          </a:prstGeom>
        </p:spPr>
      </p:pic>
      <p:sp>
        <p:nvSpPr>
          <p:cNvPr id="4" name="Freccia a destra 3"/>
          <p:cNvSpPr/>
          <p:nvPr/>
        </p:nvSpPr>
        <p:spPr>
          <a:xfrm rot="949069">
            <a:off x="3632297" y="2517462"/>
            <a:ext cx="2225622" cy="508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9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it-IT" dirty="0" smtClean="0"/>
              <a:t>Definire la directory di lavoro</a:t>
            </a:r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202" y="1039346"/>
            <a:ext cx="9139817" cy="572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15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0381" y="932373"/>
            <a:ext cx="4295775" cy="5305425"/>
          </a:xfrm>
          <a:prstGeom prst="rect">
            <a:avLst/>
          </a:prstGeo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Costruzione database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838200" y="1825624"/>
            <a:ext cx="4998057" cy="4412173"/>
          </a:xfrm>
        </p:spPr>
        <p:txBody>
          <a:bodyPr/>
          <a:lstStyle/>
          <a:p>
            <a:r>
              <a:rPr lang="it-IT" dirty="0" smtClean="0"/>
              <a:t>Il database deve essere salvato in CSV</a:t>
            </a:r>
          </a:p>
          <a:p>
            <a:r>
              <a:rPr lang="it-IT" dirty="0" smtClean="0"/>
              <a:t>Verificare se </a:t>
            </a:r>
            <a:r>
              <a:rPr lang="it-IT" smtClean="0"/>
              <a:t>il separatore è «,» o «;».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00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894" y="2008657"/>
            <a:ext cx="6019800" cy="3381375"/>
          </a:xfrm>
          <a:prstGeom prst="rect">
            <a:avLst/>
          </a:prstGeo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risultati vengono salvati nella cartella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663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3860" y="2822078"/>
            <a:ext cx="10515600" cy="1325563"/>
          </a:xfrm>
        </p:spPr>
        <p:txBody>
          <a:bodyPr/>
          <a:lstStyle/>
          <a:p>
            <a:pPr algn="ctr"/>
            <a:r>
              <a:rPr lang="it-IT" dirty="0"/>
              <a:t>Esempio di risultati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13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172</Words>
  <Application>Microsoft Office PowerPoint</Application>
  <PresentationFormat>Widescreen</PresentationFormat>
  <Paragraphs>29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Introduzione a R per i modelli a scelta discreta</vt:lpstr>
      <vt:lpstr>Installare R</vt:lpstr>
      <vt:lpstr>Installare RStudio</vt:lpstr>
      <vt:lpstr>Installare il package Apollo</vt:lpstr>
      <vt:lpstr>Installare da RStudio</vt:lpstr>
      <vt:lpstr>Definire la directory di lavoro</vt:lpstr>
      <vt:lpstr>Costruzione database</vt:lpstr>
      <vt:lpstr>I risultati vengono salvati nella cartella</vt:lpstr>
      <vt:lpstr>Esempio di risultati</vt:lpstr>
      <vt:lpstr>Scelta tra auto e bus: 1 var. indip. tempo</vt:lpstr>
      <vt:lpstr>Scelta tra auto e bus: 2 var. indip. tempo e costo km</vt:lpstr>
      <vt:lpstr>Calcolo delle probabilità di scelta</vt:lpstr>
      <vt:lpstr>Compito per casa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 a R per i modelli a scelta discreta</dc:title>
  <dc:creator>Romeo Danielis</dc:creator>
  <cp:lastModifiedBy>Romeo Danielis</cp:lastModifiedBy>
  <cp:revision>19</cp:revision>
  <dcterms:created xsi:type="dcterms:W3CDTF">2020-03-19T08:07:55Z</dcterms:created>
  <dcterms:modified xsi:type="dcterms:W3CDTF">2020-03-19T13:20:41Z</dcterms:modified>
</cp:coreProperties>
</file>