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63" r:id="rId9"/>
    <p:sldId id="264" r:id="rId10"/>
    <p:sldId id="275" r:id="rId11"/>
    <p:sldId id="278" r:id="rId12"/>
    <p:sldId id="279" r:id="rId13"/>
    <p:sldId id="280" r:id="rId14"/>
    <p:sldId id="301" r:id="rId15"/>
    <p:sldId id="281" r:id="rId16"/>
    <p:sldId id="276" r:id="rId17"/>
    <p:sldId id="266" r:id="rId18"/>
    <p:sldId id="273" r:id="rId19"/>
    <p:sldId id="272" r:id="rId20"/>
    <p:sldId id="274" r:id="rId21"/>
    <p:sldId id="270" r:id="rId22"/>
    <p:sldId id="283" r:id="rId23"/>
    <p:sldId id="299" r:id="rId24"/>
    <p:sldId id="282" r:id="rId25"/>
    <p:sldId id="267" r:id="rId26"/>
    <p:sldId id="298" r:id="rId27"/>
    <p:sldId id="271" r:id="rId28"/>
    <p:sldId id="268" r:id="rId29"/>
    <p:sldId id="300" r:id="rId30"/>
    <p:sldId id="26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84" r:id="rId44"/>
    <p:sldId id="269" r:id="rId45"/>
    <p:sldId id="285" r:id="rId4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1" d="100"/>
          <a:sy n="81" d="100"/>
        </p:scale>
        <p:origin x="-155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D3450-A2F1-4574-8B6D-BFC547AB4B4C}" type="datetimeFigureOut">
              <a:rPr lang="it-IT" smtClean="0"/>
              <a:t>11/12/2019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CF6869-9463-48A6-8398-9DDDDEDBF7AE}" type="slidenum">
              <a:rPr lang="it-IT" smtClean="0"/>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F12FB15-5F56-4CC8-AA90-06BAC67DDF93}" type="slidenum">
              <a:rPr lang="en-US" smtClean="0"/>
              <a:pPr/>
              <a:t>19</a:t>
            </a:fld>
            <a:endParaRPr lang="en-US" smtClean="0"/>
          </a:p>
        </p:txBody>
      </p:sp>
      <p:sp>
        <p:nvSpPr>
          <p:cNvPr id="102403" name="Rectangle 2"/>
          <p:cNvSpPr>
            <a:spLocks noChangeArrowheads="1" noTextEdit="1"/>
          </p:cNvSpPr>
          <p:nvPr>
            <p:ph type="sldImg"/>
          </p:nvPr>
        </p:nvSpPr>
        <p:spPr>
          <a:xfrm>
            <a:off x="1087438" y="603250"/>
            <a:ext cx="4684712" cy="3514725"/>
          </a:xfrm>
          <a:ln/>
        </p:spPr>
      </p:sp>
      <p:sp>
        <p:nvSpPr>
          <p:cNvPr id="102404" name="Rectangle 3"/>
          <p:cNvSpPr>
            <a:spLocks noGrp="1" noChangeArrowheads="1"/>
          </p:cNvSpPr>
          <p:nvPr>
            <p:ph type="body" idx="1"/>
          </p:nvPr>
        </p:nvSpPr>
        <p:spPr>
          <a:xfrm>
            <a:off x="990226" y="4441234"/>
            <a:ext cx="4646089" cy="4155483"/>
          </a:xfrm>
          <a:noFill/>
          <a:ln/>
        </p:spPr>
        <p:txBody>
          <a:bodyPr/>
          <a:lstStyle/>
          <a:p>
            <a:r>
              <a:rPr lang="en-US" dirty="0" smtClean="0"/>
              <a:t>The HER2 subtype of breast cancer, defined by amplification of the HER2 gene, represents 20% to 25% of breast cancers, and this number is relatively consistent worldwide. When the HER2 gene is amplified, the number of HER2 receptors expressed in the cell increases. As shown in the upper left-hand corner of this slide, a normal cell or a breast cancer cell without the HER2 alteration typically expresses 20,000-50,000 receptors per cell-surface membrane. However, as shown in the center of this slide, HER2 amplification in a tumor cell results in a commensurate </a:t>
            </a:r>
            <a:r>
              <a:rPr lang="en-US" dirty="0" err="1" smtClean="0"/>
              <a:t>overexpression</a:t>
            </a:r>
            <a:r>
              <a:rPr lang="en-US" dirty="0" smtClean="0"/>
              <a:t> of the receptor and the expression of 2 million or more HER2 receptors per cell in some patients. In general, there is a 2 log increase in the number of receptors displayed on tumor cells when the HER2 alteration is present, which has several phenotypic consequences. Compared with a HER2-normal cell, a HER2-overexpressing cell: </a:t>
            </a:r>
          </a:p>
          <a:p>
            <a:pPr>
              <a:buFontTx/>
              <a:buChar char="•"/>
            </a:pPr>
            <a:r>
              <a:rPr lang="en-US" dirty="0" smtClean="0"/>
              <a:t>Has a significantly increased growth rate (as shown in the bottom right-hand corner of this slide)</a:t>
            </a:r>
          </a:p>
          <a:p>
            <a:pPr>
              <a:buFontTx/>
              <a:buChar char="•"/>
            </a:pPr>
            <a:r>
              <a:rPr lang="en-US" dirty="0" smtClean="0"/>
              <a:t>Has a significantly increased ability to form tumors in experimental mice</a:t>
            </a:r>
          </a:p>
          <a:p>
            <a:pPr>
              <a:buFontTx/>
              <a:buChar char="•"/>
            </a:pPr>
            <a:r>
              <a:rPr lang="en-US" dirty="0" smtClean="0"/>
              <a:t>Displays an increased ability to form metastatic deposits in animal models owing to an increase in cellular motility</a:t>
            </a:r>
          </a:p>
          <a:p>
            <a:pPr>
              <a:buFontTx/>
              <a:buChar char="•"/>
            </a:pPr>
            <a:r>
              <a:rPr lang="en-US" dirty="0" smtClean="0"/>
              <a:t>Begins to secrete high levels of vascular endothelial growth factor (VEGF) to support metastatic growth</a:t>
            </a:r>
          </a:p>
          <a:p>
            <a:r>
              <a:rPr lang="en-US" dirty="0" smtClean="0"/>
              <a:t> </a:t>
            </a:r>
          </a:p>
          <a:p>
            <a:r>
              <a:rPr lang="en-US" dirty="0" smtClean="0"/>
              <a:t>When making therapeutic decisions, it is important to keep in mind that HER2-overexpressing cells are frequently estrogen receptor and progesterone receptor positive, like in the case patient’s tumor. Although estrogen receptor– and progesterone receptor–positive breast cancers are likely responsive to hormonal therapy, response rates decrease significantly with hormonal therapy alone when the HER2 alteration is present.</a:t>
            </a:r>
          </a:p>
          <a:p>
            <a:pPr eaLnBrk="1" hangingPunct="1"/>
            <a:endParaRPr lang="en-US" baseline="30000" dirty="0" smtClean="0"/>
          </a:p>
        </p:txBody>
      </p:sp>
      <p:sp>
        <p:nvSpPr>
          <p:cNvPr id="102405" name="Text Box 4"/>
          <p:cNvSpPr txBox="1">
            <a:spLocks noChangeArrowheads="1"/>
          </p:cNvSpPr>
          <p:nvPr/>
        </p:nvSpPr>
        <p:spPr bwMode="auto">
          <a:xfrm>
            <a:off x="872196" y="8042974"/>
            <a:ext cx="2645224" cy="553170"/>
          </a:xfrm>
          <a:prstGeom prst="rect">
            <a:avLst/>
          </a:prstGeom>
          <a:noFill/>
          <a:ln w="9525">
            <a:noFill/>
            <a:miter lim="800000"/>
            <a:headEnd/>
            <a:tailEnd/>
          </a:ln>
        </p:spPr>
        <p:txBody>
          <a:bodyPr wrap="none" lIns="90621" tIns="45310" rIns="90621" bIns="45310" anchor="b">
            <a:spAutoFit/>
          </a:bodyPr>
          <a:lstStyle/>
          <a:p>
            <a:pPr marL="173038" indent="-173038" defTabSz="906463" eaLnBrk="1" hangingPunct="1"/>
            <a:r>
              <a:rPr lang="en-GB" sz="1000"/>
              <a:t>1. Rowinsky. </a:t>
            </a:r>
            <a:r>
              <a:rPr lang="en-GB" sz="1000" i="1"/>
              <a:t>Annu Rev Med</a:t>
            </a:r>
            <a:r>
              <a:rPr lang="en-GB" sz="1000"/>
              <a:t>. 2004;55:433.</a:t>
            </a:r>
          </a:p>
          <a:p>
            <a:pPr marL="173038" indent="-173038" defTabSz="906463" eaLnBrk="1" hangingPunct="1"/>
            <a:r>
              <a:rPr lang="en-GB" sz="1000"/>
              <a:t>2</a:t>
            </a:r>
            <a:r>
              <a:rPr lang="fr-FR" sz="1000"/>
              <a:t>. Slamon et al. </a:t>
            </a:r>
            <a:r>
              <a:rPr lang="fr-FR" sz="1000" i="1"/>
              <a:t>Science</a:t>
            </a:r>
            <a:r>
              <a:rPr lang="fr-FR" sz="1000"/>
              <a:t>. 1987;235:177.</a:t>
            </a:r>
            <a:endParaRPr lang="en-GB" sz="1000"/>
          </a:p>
          <a:p>
            <a:pPr marL="173038" indent="-173038" defTabSz="906463" eaLnBrk="1" hangingPunct="1"/>
            <a:r>
              <a:rPr lang="en-GB" sz="1000"/>
              <a:t>3. </a:t>
            </a:r>
            <a:r>
              <a:rPr lang="en-US" sz="1000"/>
              <a:t>Pegram et al. </a:t>
            </a:r>
            <a:r>
              <a:rPr lang="en-US" sz="1000" i="1"/>
              <a:t>Cancer Treat Res</a:t>
            </a:r>
            <a:r>
              <a:rPr lang="en-US" sz="1000"/>
              <a:t>. 2000;103:57.</a:t>
            </a:r>
            <a:endParaRPr lang="en-GB" sz="10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6B597AAF-16B5-4064-8C38-30A775E9FFD2}" type="slidenum">
              <a:rPr lang="en-US" smtClean="0"/>
              <a:pPr/>
              <a:t>20</a:t>
            </a:fld>
            <a:endParaRPr lang="en-US" smtClean="0"/>
          </a:p>
        </p:txBody>
      </p:sp>
      <p:sp>
        <p:nvSpPr>
          <p:cNvPr id="103427" name="Rectangle 2"/>
          <p:cNvSpPr>
            <a:spLocks noChangeArrowheads="1" noTextEdit="1"/>
          </p:cNvSpPr>
          <p:nvPr>
            <p:ph type="sldImg"/>
          </p:nvPr>
        </p:nvSpPr>
        <p:spPr>
          <a:xfrm>
            <a:off x="1146175" y="687388"/>
            <a:ext cx="4567238" cy="3425825"/>
          </a:xfrm>
          <a:ln/>
        </p:spPr>
      </p:sp>
      <p:sp>
        <p:nvSpPr>
          <p:cNvPr id="103428" name="Rectangle 3"/>
          <p:cNvSpPr>
            <a:spLocks noGrp="1" noChangeArrowheads="1"/>
          </p:cNvSpPr>
          <p:nvPr>
            <p:ph type="body" idx="1"/>
          </p:nvPr>
        </p:nvSpPr>
        <p:spPr>
          <a:xfrm>
            <a:off x="916648" y="4344369"/>
            <a:ext cx="5024704" cy="4111894"/>
          </a:xfrm>
          <a:noFill/>
          <a:ln/>
        </p:spPr>
        <p:txBody>
          <a:bodyPr lIns="89675" tIns="44838" rIns="89675" bIns="44838"/>
          <a:lstStyle/>
          <a:p>
            <a:pPr eaLnBrk="1" hangingPunct="1"/>
            <a:r>
              <a:rPr lang="en-US" smtClean="0"/>
              <a:t>Women with breast cancer cells harboring the HER2 amplification and the associated pathologic overexpression of the HER2 receptor have a much shorter survival. The data on this slide were among the first to show that HER2-positive tumors behave differently clinically.</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8E656242-06AC-42FF-8879-3CE8931957EA}" type="datetimeFigureOut">
              <a:rPr lang="it-IT" smtClean="0"/>
              <a:pPr/>
              <a:t>11/12/2019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B4CB29-97DA-4236-A89D-601D24C93549}"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E656242-06AC-42FF-8879-3CE8931957EA}" type="datetimeFigureOut">
              <a:rPr lang="it-IT" smtClean="0"/>
              <a:pPr/>
              <a:t>11/12/2019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B4CB29-97DA-4236-A89D-601D24C9354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E656242-06AC-42FF-8879-3CE8931957EA}" type="datetimeFigureOut">
              <a:rPr lang="it-IT" smtClean="0"/>
              <a:pPr/>
              <a:t>11/12/2019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B4CB29-97DA-4236-A89D-601D24C9354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8E656242-06AC-42FF-8879-3CE8931957EA}" type="datetimeFigureOut">
              <a:rPr lang="it-IT" smtClean="0"/>
              <a:pPr/>
              <a:t>11/12/2019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B4CB29-97DA-4236-A89D-601D24C9354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8E656242-06AC-42FF-8879-3CE8931957EA}" type="datetimeFigureOut">
              <a:rPr lang="it-IT" smtClean="0"/>
              <a:pPr/>
              <a:t>11/12/2019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B4CB29-97DA-4236-A89D-601D24C93549}"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8E656242-06AC-42FF-8879-3CE8931957EA}" type="datetimeFigureOut">
              <a:rPr lang="it-IT" smtClean="0"/>
              <a:pPr/>
              <a:t>11/12/2019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B4CB29-97DA-4236-A89D-601D24C93549}"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8E656242-06AC-42FF-8879-3CE8931957EA}" type="datetimeFigureOut">
              <a:rPr lang="it-IT" smtClean="0"/>
              <a:pPr/>
              <a:t>11/12/2019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5B4CB29-97DA-4236-A89D-601D24C9354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8E656242-06AC-42FF-8879-3CE8931957EA}" type="datetimeFigureOut">
              <a:rPr lang="it-IT" smtClean="0"/>
              <a:pPr/>
              <a:t>11/12/2019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5B4CB29-97DA-4236-A89D-601D24C9354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8E656242-06AC-42FF-8879-3CE8931957EA}" type="datetimeFigureOut">
              <a:rPr lang="it-IT" smtClean="0"/>
              <a:pPr/>
              <a:t>11/12/2019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5B4CB29-97DA-4236-A89D-601D24C9354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E656242-06AC-42FF-8879-3CE8931957EA}" type="datetimeFigureOut">
              <a:rPr lang="it-IT" smtClean="0"/>
              <a:pPr/>
              <a:t>11/12/2019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B4CB29-97DA-4236-A89D-601D24C9354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8E656242-06AC-42FF-8879-3CE8931957EA}" type="datetimeFigureOut">
              <a:rPr lang="it-IT" smtClean="0"/>
              <a:pPr/>
              <a:t>11/12/2019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B4CB29-97DA-4236-A89D-601D24C93549}"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56242-06AC-42FF-8879-3CE8931957EA}" type="datetimeFigureOut">
              <a:rPr lang="it-IT" smtClean="0"/>
              <a:pPr/>
              <a:t>11/12/2019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B4CB29-97DA-4236-A89D-601D24C93549}"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98984" y="642918"/>
            <a:ext cx="8216420" cy="5643602"/>
          </a:xfrm>
          <a:prstGeom prst="rect">
            <a:avLst/>
          </a:prstGeom>
          <a:noFill/>
          <a:ln w="9525">
            <a:noFill/>
            <a:miter lim="800000"/>
            <a:headEnd/>
            <a:tailEnd/>
          </a:ln>
          <a:effectLst/>
        </p:spPr>
      </p:pic>
      <p:sp>
        <p:nvSpPr>
          <p:cNvPr id="5" name="Rettangolo 4"/>
          <p:cNvSpPr/>
          <p:nvPr/>
        </p:nvSpPr>
        <p:spPr>
          <a:xfrm>
            <a:off x="7715272" y="5357826"/>
            <a:ext cx="1000132" cy="714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ln>
                <a:solidFill>
                  <a:schemeClr val="bg1"/>
                </a:solidFill>
              </a:ln>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Types-of-Breast-Cancer-e1564777000188.png"/>
          <p:cNvPicPr>
            <a:picLocks noChangeAspect="1"/>
          </p:cNvPicPr>
          <p:nvPr/>
        </p:nvPicPr>
        <p:blipFill>
          <a:blip r:embed="rId2"/>
          <a:stretch>
            <a:fillRect/>
          </a:stretch>
        </p:blipFill>
        <p:spPr>
          <a:xfrm>
            <a:off x="1999891" y="185284"/>
            <a:ext cx="5144218" cy="648743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Fig-5-1-Annotated-Breast-Cancer-Types-copy.jpg"/>
          <p:cNvPicPr>
            <a:picLocks noChangeAspect="1"/>
          </p:cNvPicPr>
          <p:nvPr/>
        </p:nvPicPr>
        <p:blipFill>
          <a:blip r:embed="rId2"/>
          <a:stretch>
            <a:fillRect/>
          </a:stretch>
        </p:blipFill>
        <p:spPr>
          <a:xfrm>
            <a:off x="1000100" y="571480"/>
            <a:ext cx="7215238" cy="577761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BCtypes.jpg"/>
          <p:cNvPicPr>
            <a:picLocks noChangeAspect="1"/>
          </p:cNvPicPr>
          <p:nvPr/>
        </p:nvPicPr>
        <p:blipFill>
          <a:blip r:embed="rId2"/>
          <a:stretch>
            <a:fillRect/>
          </a:stretch>
        </p:blipFill>
        <p:spPr>
          <a:xfrm>
            <a:off x="599677" y="995358"/>
            <a:ext cx="7972851" cy="457678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41572_2019_111_Fig1_HTML.png"/>
          <p:cNvPicPr>
            <a:picLocks noChangeAspect="1"/>
          </p:cNvPicPr>
          <p:nvPr/>
        </p:nvPicPr>
        <p:blipFill>
          <a:blip r:embed="rId2"/>
          <a:stretch>
            <a:fillRect/>
          </a:stretch>
        </p:blipFill>
        <p:spPr>
          <a:xfrm>
            <a:off x="773399" y="357166"/>
            <a:ext cx="7727691" cy="621510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slide_9.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a:stretch>
            <a:fillRect/>
          </a:stretch>
        </p:blipFill>
        <p:spPr bwMode="auto">
          <a:xfrm>
            <a:off x="142844" y="357166"/>
            <a:ext cx="8869406" cy="608649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Kaplan-Meier-10-year-breast-cancer-specific-survival-analyses-in-the-molecular-taxonomy.png"/>
          <p:cNvPicPr>
            <a:picLocks noChangeAspect="1"/>
          </p:cNvPicPr>
          <p:nvPr/>
        </p:nvPicPr>
        <p:blipFill>
          <a:blip r:embed="rId2"/>
          <a:stretch>
            <a:fillRect/>
          </a:stretch>
        </p:blipFill>
        <p:spPr>
          <a:xfrm>
            <a:off x="-32" y="509344"/>
            <a:ext cx="9144032" cy="5238993"/>
          </a:xfrm>
          <a:prstGeom prst="rect">
            <a:avLst/>
          </a:prstGeom>
        </p:spPr>
      </p:pic>
      <p:sp>
        <p:nvSpPr>
          <p:cNvPr id="6" name="CasellaDiTesto 5"/>
          <p:cNvSpPr txBox="1"/>
          <p:nvPr/>
        </p:nvSpPr>
        <p:spPr>
          <a:xfrm>
            <a:off x="7286644" y="5929330"/>
            <a:ext cx="1857388" cy="369332"/>
          </a:xfrm>
          <a:prstGeom prst="rect">
            <a:avLst/>
          </a:prstGeom>
          <a:noFill/>
        </p:spPr>
        <p:txBody>
          <a:bodyPr wrap="square" rtlCol="0">
            <a:spAutoFit/>
          </a:bodyPr>
          <a:lstStyle/>
          <a:p>
            <a:pPr algn="r"/>
            <a:r>
              <a:rPr lang="it-IT" dirty="0" err="1" smtClean="0"/>
              <a:t>Prat</a:t>
            </a:r>
            <a:r>
              <a:rPr lang="it-IT" dirty="0" smtClean="0"/>
              <a:t> A, 2014</a:t>
            </a:r>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AutoShape 4" descr="ERBB2 (17q12) Red + Copy Control 17 Green FISH Probe"/>
          <p:cNvSpPr>
            <a:spLocks noChangeAspect="1" noChangeArrowheads="1"/>
          </p:cNvSpPr>
          <p:nvPr/>
        </p:nvSpPr>
        <p:spPr bwMode="auto">
          <a:xfrm>
            <a:off x="155575" y="-1744663"/>
            <a:ext cx="4857750" cy="3648076"/>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6" name="Immagine 5" descr="7015-510x383.jpg"/>
          <p:cNvPicPr>
            <a:picLocks noChangeAspect="1"/>
          </p:cNvPicPr>
          <p:nvPr/>
        </p:nvPicPr>
        <p:blipFill>
          <a:blip r:embed="rId2"/>
          <a:stretch>
            <a:fillRect/>
          </a:stretch>
        </p:blipFill>
        <p:spPr>
          <a:xfrm>
            <a:off x="2143125" y="1604962"/>
            <a:ext cx="4857750" cy="3648075"/>
          </a:xfrm>
          <a:prstGeom prst="rect">
            <a:avLst/>
          </a:prstGeom>
        </p:spPr>
      </p:pic>
      <p:sp>
        <p:nvSpPr>
          <p:cNvPr id="7" name="Titolo 6"/>
          <p:cNvSpPr>
            <a:spLocks noGrp="1"/>
          </p:cNvSpPr>
          <p:nvPr>
            <p:ph type="title"/>
          </p:nvPr>
        </p:nvSpPr>
        <p:spPr/>
        <p:txBody>
          <a:bodyPr/>
          <a:lstStyle/>
          <a:p>
            <a:r>
              <a:rPr lang="it-IT" dirty="0" smtClean="0"/>
              <a:t>ERBB2</a:t>
            </a:r>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523b83c3adcc612b9d525a2e6aba3123.jpg"/>
          <p:cNvPicPr>
            <a:picLocks noChangeAspect="1"/>
          </p:cNvPicPr>
          <p:nvPr/>
        </p:nvPicPr>
        <p:blipFill>
          <a:blip r:embed="rId2"/>
          <a:stretch>
            <a:fillRect/>
          </a:stretch>
        </p:blipFill>
        <p:spPr>
          <a:xfrm>
            <a:off x="1409700" y="571500"/>
            <a:ext cx="6324600" cy="5715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reeform 362"/>
          <p:cNvSpPr>
            <a:spLocks/>
          </p:cNvSpPr>
          <p:nvPr/>
        </p:nvSpPr>
        <p:spPr bwMode="auto">
          <a:xfrm>
            <a:off x="5705475" y="4122738"/>
            <a:ext cx="2767013" cy="1912937"/>
          </a:xfrm>
          <a:custGeom>
            <a:avLst/>
            <a:gdLst>
              <a:gd name="T0" fmla="*/ 1813306 w 2505472"/>
              <a:gd name="T1" fmla="*/ 66860186 h 1648945"/>
              <a:gd name="T2" fmla="*/ 1471205 w 2505472"/>
              <a:gd name="T3" fmla="*/ 66766562 h 1648945"/>
              <a:gd name="T4" fmla="*/ 1585246 w 2505472"/>
              <a:gd name="T5" fmla="*/ 65830057 h 1648945"/>
              <a:gd name="T6" fmla="*/ 1252628 w 2505472"/>
              <a:gd name="T7" fmla="*/ 64424910 h 1648945"/>
              <a:gd name="T8" fmla="*/ 741289 w 2505472"/>
              <a:gd name="T9" fmla="*/ 62631419 h 1648945"/>
              <a:gd name="T10" fmla="*/ 456183 w 2505472"/>
              <a:gd name="T11" fmla="*/ 58104144 h 1648945"/>
              <a:gd name="T12" fmla="*/ 313620 w 2505472"/>
              <a:gd name="T13" fmla="*/ 48644990 h 1648945"/>
              <a:gd name="T14" fmla="*/ 0 w 2505472"/>
              <a:gd name="T15" fmla="*/ 40648598 h 1648945"/>
              <a:gd name="T16" fmla="*/ 313620 w 2505472"/>
              <a:gd name="T17" fmla="*/ 34309985 h 1648945"/>
              <a:gd name="T18" fmla="*/ 1425545 w 2505472"/>
              <a:gd name="T19" fmla="*/ 30896831 h 1648945"/>
              <a:gd name="T20" fmla="*/ 2052763 w 2505472"/>
              <a:gd name="T21" fmla="*/ 20072400 h 1648945"/>
              <a:gd name="T22" fmla="*/ 4105509 w 2505472"/>
              <a:gd name="T23" fmla="*/ 11880903 h 1648945"/>
              <a:gd name="T24" fmla="*/ 6756976 w 2505472"/>
              <a:gd name="T25" fmla="*/ 7102539 h 1648945"/>
              <a:gd name="T26" fmla="*/ 9779064 w 2505472"/>
              <a:gd name="T27" fmla="*/ 5542269 h 1648945"/>
              <a:gd name="T28" fmla="*/ 12230963 w 2505472"/>
              <a:gd name="T29" fmla="*/ 4957190 h 1648945"/>
              <a:gd name="T30" fmla="*/ 14996447 w 2505472"/>
              <a:gd name="T31" fmla="*/ 861400 h 1648945"/>
              <a:gd name="T32" fmla="*/ 17704908 w 2505472"/>
              <a:gd name="T33" fmla="*/ 471330 h 1648945"/>
              <a:gd name="T34" fmla="*/ 18645745 w 2505472"/>
              <a:gd name="T35" fmla="*/ 1056433 h 1648945"/>
              <a:gd name="T36" fmla="*/ 21781887 w 2505472"/>
              <a:gd name="T37" fmla="*/ 178768 h 1648945"/>
              <a:gd name="T38" fmla="*/ 25801805 w 2505472"/>
              <a:gd name="T39" fmla="*/ 276309 h 1648945"/>
              <a:gd name="T40" fmla="*/ 27740544 w 2505472"/>
              <a:gd name="T41" fmla="*/ 1836597 h 1648945"/>
              <a:gd name="T42" fmla="*/ 27883071 w 2505472"/>
              <a:gd name="T43" fmla="*/ 5737332 h 1648945"/>
              <a:gd name="T44" fmla="*/ 28994986 w 2505472"/>
              <a:gd name="T45" fmla="*/ 8857887 h 1648945"/>
              <a:gd name="T46" fmla="*/ 29850224 w 2505472"/>
              <a:gd name="T47" fmla="*/ 8077694 h 1648945"/>
              <a:gd name="T48" fmla="*/ 29878832 w 2505472"/>
              <a:gd name="T49" fmla="*/ 14903959 h 1648945"/>
              <a:gd name="T50" fmla="*/ 29878832 w 2505472"/>
              <a:gd name="T51" fmla="*/ 24850757 h 1648945"/>
              <a:gd name="T52" fmla="*/ 29850224 w 2505472"/>
              <a:gd name="T53" fmla="*/ 39868456 h 1648945"/>
              <a:gd name="T54" fmla="*/ 29850224 w 2505472"/>
              <a:gd name="T55" fmla="*/ 49327647 h 1648945"/>
              <a:gd name="T56" fmla="*/ 29650710 w 2505472"/>
              <a:gd name="T57" fmla="*/ 54106022 h 1648945"/>
              <a:gd name="T58" fmla="*/ 28909410 w 2505472"/>
              <a:gd name="T59" fmla="*/ 59761988 h 1648945"/>
              <a:gd name="T60" fmla="*/ 24205249 w 2505472"/>
              <a:gd name="T61" fmla="*/ 66295766 h 1648945"/>
              <a:gd name="T62" fmla="*/ 2794612 w 2505472"/>
              <a:gd name="T63" fmla="*/ 67156020 h 16489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05472"/>
              <a:gd name="T97" fmla="*/ 0 h 1648945"/>
              <a:gd name="T98" fmla="*/ 2505472 w 2505472"/>
              <a:gd name="T99" fmla="*/ 1648945 h 16489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05472" h="1648945">
                <a:moveTo>
                  <a:pt x="151452" y="1632635"/>
                </a:moveTo>
                <a:cubicBezTo>
                  <a:pt x="138991" y="1630410"/>
                  <a:pt x="126053" y="1634544"/>
                  <a:pt x="122878" y="1630351"/>
                </a:cubicBezTo>
                <a:cubicBezTo>
                  <a:pt x="119703" y="1626158"/>
                  <a:pt x="135445" y="1617009"/>
                  <a:pt x="132402" y="1607479"/>
                </a:cubicBezTo>
                <a:cubicBezTo>
                  <a:pt x="129359" y="1597949"/>
                  <a:pt x="116370" y="1586191"/>
                  <a:pt x="104622" y="1573173"/>
                </a:cubicBezTo>
                <a:cubicBezTo>
                  <a:pt x="92874" y="1560156"/>
                  <a:pt x="73000" y="1555098"/>
                  <a:pt x="61913" y="1529374"/>
                </a:cubicBezTo>
                <a:cubicBezTo>
                  <a:pt x="50826" y="1503650"/>
                  <a:pt x="44053" y="1475749"/>
                  <a:pt x="38100" y="1418828"/>
                </a:cubicBezTo>
                <a:cubicBezTo>
                  <a:pt x="32147" y="1361907"/>
                  <a:pt x="32544" y="1258888"/>
                  <a:pt x="26194" y="1187847"/>
                </a:cubicBezTo>
                <a:cubicBezTo>
                  <a:pt x="19844" y="1116806"/>
                  <a:pt x="0" y="1050925"/>
                  <a:pt x="0" y="992584"/>
                </a:cubicBezTo>
                <a:cubicBezTo>
                  <a:pt x="0" y="934243"/>
                  <a:pt x="6350" y="877490"/>
                  <a:pt x="26194" y="837803"/>
                </a:cubicBezTo>
                <a:cubicBezTo>
                  <a:pt x="46038" y="798116"/>
                  <a:pt x="94854" y="812403"/>
                  <a:pt x="119063" y="754459"/>
                </a:cubicBezTo>
                <a:cubicBezTo>
                  <a:pt x="143272" y="696515"/>
                  <a:pt x="134144" y="567531"/>
                  <a:pt x="171450" y="490140"/>
                </a:cubicBezTo>
                <a:cubicBezTo>
                  <a:pt x="208756" y="412749"/>
                  <a:pt x="277416" y="342899"/>
                  <a:pt x="342900" y="290115"/>
                </a:cubicBezTo>
                <a:cubicBezTo>
                  <a:pt x="408385" y="237331"/>
                  <a:pt x="485379" y="199231"/>
                  <a:pt x="564357" y="173434"/>
                </a:cubicBezTo>
                <a:cubicBezTo>
                  <a:pt x="643335" y="147637"/>
                  <a:pt x="740569" y="144065"/>
                  <a:pt x="816769" y="135334"/>
                </a:cubicBezTo>
                <a:cubicBezTo>
                  <a:pt x="892969" y="126603"/>
                  <a:pt x="948929" y="140097"/>
                  <a:pt x="1021557" y="121047"/>
                </a:cubicBezTo>
                <a:cubicBezTo>
                  <a:pt x="1094185" y="101997"/>
                  <a:pt x="1176338" y="39290"/>
                  <a:pt x="1252538" y="21034"/>
                </a:cubicBezTo>
                <a:cubicBezTo>
                  <a:pt x="1328738" y="2778"/>
                  <a:pt x="1427957" y="10715"/>
                  <a:pt x="1478757" y="11509"/>
                </a:cubicBezTo>
                <a:cubicBezTo>
                  <a:pt x="1529557" y="12303"/>
                  <a:pt x="1500585" y="26988"/>
                  <a:pt x="1557338" y="25797"/>
                </a:cubicBezTo>
                <a:cubicBezTo>
                  <a:pt x="1614091" y="24606"/>
                  <a:pt x="1719659" y="7540"/>
                  <a:pt x="1819275" y="4365"/>
                </a:cubicBezTo>
                <a:cubicBezTo>
                  <a:pt x="1918891" y="1190"/>
                  <a:pt x="2072085" y="0"/>
                  <a:pt x="2155032" y="6747"/>
                </a:cubicBezTo>
                <a:cubicBezTo>
                  <a:pt x="2237979" y="13494"/>
                  <a:pt x="2287985" y="22622"/>
                  <a:pt x="2316957" y="44847"/>
                </a:cubicBezTo>
                <a:cubicBezTo>
                  <a:pt x="2345929" y="67072"/>
                  <a:pt x="2311401" y="111522"/>
                  <a:pt x="2328863" y="140097"/>
                </a:cubicBezTo>
                <a:cubicBezTo>
                  <a:pt x="2346325" y="168672"/>
                  <a:pt x="2394348" y="206772"/>
                  <a:pt x="2421732" y="216297"/>
                </a:cubicBezTo>
                <a:cubicBezTo>
                  <a:pt x="2449116" y="225822"/>
                  <a:pt x="2480866" y="172641"/>
                  <a:pt x="2493169" y="197247"/>
                </a:cubicBezTo>
                <a:cubicBezTo>
                  <a:pt x="2505472" y="221853"/>
                  <a:pt x="2495153" y="295672"/>
                  <a:pt x="2495550" y="363934"/>
                </a:cubicBezTo>
                <a:cubicBezTo>
                  <a:pt x="2495947" y="432196"/>
                  <a:pt x="2495947" y="505222"/>
                  <a:pt x="2495550" y="606822"/>
                </a:cubicBezTo>
                <a:cubicBezTo>
                  <a:pt x="2495153" y="708422"/>
                  <a:pt x="2493566" y="873919"/>
                  <a:pt x="2493169" y="973534"/>
                </a:cubicBezTo>
                <a:cubicBezTo>
                  <a:pt x="2492772" y="1073149"/>
                  <a:pt x="2495947" y="1146571"/>
                  <a:pt x="2493169" y="1204515"/>
                </a:cubicBezTo>
                <a:cubicBezTo>
                  <a:pt x="2490391" y="1262459"/>
                  <a:pt x="2489597" y="1278731"/>
                  <a:pt x="2476500" y="1321197"/>
                </a:cubicBezTo>
                <a:cubicBezTo>
                  <a:pt x="2463403" y="1363663"/>
                  <a:pt x="2490391" y="1409700"/>
                  <a:pt x="2414588" y="1459309"/>
                </a:cubicBezTo>
                <a:cubicBezTo>
                  <a:pt x="2338785" y="1508918"/>
                  <a:pt x="2385211" y="1588761"/>
                  <a:pt x="2021682" y="1618853"/>
                </a:cubicBezTo>
                <a:cubicBezTo>
                  <a:pt x="1658153" y="1648945"/>
                  <a:pt x="475901" y="1605775"/>
                  <a:pt x="233411" y="1639862"/>
                </a:cubicBezTo>
              </a:path>
            </a:pathLst>
          </a:custGeom>
          <a:solidFill>
            <a:srgbClr val="FEFDDE">
              <a:alpha val="30196"/>
            </a:srgbClr>
          </a:solidFill>
          <a:ln w="9525" cap="flat" cmpd="sng" algn="ctr">
            <a:noFill/>
            <a:prstDash val="solid"/>
            <a:round/>
            <a:headEnd type="none" w="med" len="med"/>
            <a:tailEnd type="none" w="med" len="med"/>
          </a:ln>
        </p:spPr>
        <p:txBody>
          <a:bodyPr/>
          <a:lstStyle/>
          <a:p>
            <a:endParaRPr lang="it-IT"/>
          </a:p>
        </p:txBody>
      </p:sp>
      <p:sp>
        <p:nvSpPr>
          <p:cNvPr id="352" name="Freeform 351"/>
          <p:cNvSpPr/>
          <p:nvPr/>
        </p:nvSpPr>
        <p:spPr bwMode="auto">
          <a:xfrm>
            <a:off x="6505972" y="4262835"/>
            <a:ext cx="886221" cy="534590"/>
          </a:xfrm>
          <a:custGeom>
            <a:avLst/>
            <a:gdLst>
              <a:gd name="connsiteX0" fmla="*/ 66278 w 886221"/>
              <a:gd name="connsiteY0" fmla="*/ 371078 h 534590"/>
              <a:gd name="connsiteX1" fmla="*/ 56753 w 886221"/>
              <a:gd name="connsiteY1" fmla="*/ 261540 h 534590"/>
              <a:gd name="connsiteX2" fmla="*/ 128191 w 886221"/>
              <a:gd name="connsiteY2" fmla="*/ 161528 h 534590"/>
              <a:gd name="connsiteX3" fmla="*/ 206772 w 886221"/>
              <a:gd name="connsiteY3" fmla="*/ 78184 h 534590"/>
              <a:gd name="connsiteX4" fmla="*/ 299641 w 886221"/>
              <a:gd name="connsiteY4" fmla="*/ 11509 h 534590"/>
              <a:gd name="connsiteX5" fmla="*/ 452041 w 886221"/>
              <a:gd name="connsiteY5" fmla="*/ 9128 h 534590"/>
              <a:gd name="connsiteX6" fmla="*/ 533003 w 886221"/>
              <a:gd name="connsiteY6" fmla="*/ 9128 h 534590"/>
              <a:gd name="connsiteX7" fmla="*/ 609203 w 886221"/>
              <a:gd name="connsiteY7" fmla="*/ 32940 h 534590"/>
              <a:gd name="connsiteX8" fmla="*/ 671116 w 886221"/>
              <a:gd name="connsiteY8" fmla="*/ 47228 h 534590"/>
              <a:gd name="connsiteX9" fmla="*/ 766366 w 886221"/>
              <a:gd name="connsiteY9" fmla="*/ 118665 h 534590"/>
              <a:gd name="connsiteX10" fmla="*/ 825897 w 886221"/>
              <a:gd name="connsiteY10" fmla="*/ 185340 h 534590"/>
              <a:gd name="connsiteX11" fmla="*/ 866378 w 886221"/>
              <a:gd name="connsiteY11" fmla="*/ 292496 h 534590"/>
              <a:gd name="connsiteX12" fmla="*/ 883047 w 886221"/>
              <a:gd name="connsiteY12" fmla="*/ 349646 h 534590"/>
              <a:gd name="connsiteX13" fmla="*/ 859234 w 886221"/>
              <a:gd name="connsiteY13" fmla="*/ 442515 h 534590"/>
              <a:gd name="connsiteX14" fmla="*/ 721122 w 886221"/>
              <a:gd name="connsiteY14" fmla="*/ 480615 h 534590"/>
              <a:gd name="connsiteX15" fmla="*/ 454422 w 886221"/>
              <a:gd name="connsiteY15" fmla="*/ 516334 h 534590"/>
              <a:gd name="connsiteX16" fmla="*/ 66278 w 886221"/>
              <a:gd name="connsiteY16" fmla="*/ 371078 h 53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86221" h="534590">
                <a:moveTo>
                  <a:pt x="66278" y="371078"/>
                </a:moveTo>
                <a:cubicBezTo>
                  <a:pt x="0" y="328612"/>
                  <a:pt x="46434" y="296465"/>
                  <a:pt x="56753" y="261540"/>
                </a:cubicBezTo>
                <a:cubicBezTo>
                  <a:pt x="67072" y="226615"/>
                  <a:pt x="103188" y="192087"/>
                  <a:pt x="128191" y="161528"/>
                </a:cubicBezTo>
                <a:cubicBezTo>
                  <a:pt x="153194" y="130969"/>
                  <a:pt x="178197" y="103187"/>
                  <a:pt x="206772" y="78184"/>
                </a:cubicBezTo>
                <a:cubicBezTo>
                  <a:pt x="235347" y="53181"/>
                  <a:pt x="258763" y="23018"/>
                  <a:pt x="299641" y="11509"/>
                </a:cubicBezTo>
                <a:cubicBezTo>
                  <a:pt x="340519" y="0"/>
                  <a:pt x="413147" y="9525"/>
                  <a:pt x="452041" y="9128"/>
                </a:cubicBezTo>
                <a:cubicBezTo>
                  <a:pt x="490935" y="8731"/>
                  <a:pt x="506809" y="5159"/>
                  <a:pt x="533003" y="9128"/>
                </a:cubicBezTo>
                <a:cubicBezTo>
                  <a:pt x="559197" y="13097"/>
                  <a:pt x="586184" y="26590"/>
                  <a:pt x="609203" y="32940"/>
                </a:cubicBezTo>
                <a:cubicBezTo>
                  <a:pt x="632222" y="39290"/>
                  <a:pt x="644922" y="32941"/>
                  <a:pt x="671116" y="47228"/>
                </a:cubicBezTo>
                <a:cubicBezTo>
                  <a:pt x="697310" y="61515"/>
                  <a:pt x="740569" y="95646"/>
                  <a:pt x="766366" y="118665"/>
                </a:cubicBezTo>
                <a:cubicBezTo>
                  <a:pt x="792163" y="141684"/>
                  <a:pt x="809228" y="156368"/>
                  <a:pt x="825897" y="185340"/>
                </a:cubicBezTo>
                <a:cubicBezTo>
                  <a:pt x="842566" y="214312"/>
                  <a:pt x="856853" y="265112"/>
                  <a:pt x="866378" y="292496"/>
                </a:cubicBezTo>
                <a:cubicBezTo>
                  <a:pt x="875903" y="319880"/>
                  <a:pt x="884238" y="324643"/>
                  <a:pt x="883047" y="349646"/>
                </a:cubicBezTo>
                <a:cubicBezTo>
                  <a:pt x="881856" y="374649"/>
                  <a:pt x="886221" y="420687"/>
                  <a:pt x="859234" y="442515"/>
                </a:cubicBezTo>
                <a:cubicBezTo>
                  <a:pt x="832247" y="464343"/>
                  <a:pt x="788591" y="468312"/>
                  <a:pt x="721122" y="480615"/>
                </a:cubicBezTo>
                <a:cubicBezTo>
                  <a:pt x="653653" y="492918"/>
                  <a:pt x="563959" y="534590"/>
                  <a:pt x="454422" y="516334"/>
                </a:cubicBezTo>
                <a:cubicBezTo>
                  <a:pt x="344885" y="498078"/>
                  <a:pt x="132556" y="413544"/>
                  <a:pt x="66278" y="371078"/>
                </a:cubicBezTo>
                <a:close/>
              </a:path>
            </a:pathLst>
          </a:custGeom>
          <a:solidFill>
            <a:srgbClr val="B29A44"/>
          </a:solidFill>
          <a:ln w="9525" cap="flat" cmpd="sng" algn="ctr">
            <a:solidFill>
              <a:srgbClr val="8E7B36"/>
            </a:solid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53" name="Freeform 352"/>
          <p:cNvSpPr/>
          <p:nvPr/>
        </p:nvSpPr>
        <p:spPr bwMode="auto">
          <a:xfrm>
            <a:off x="6114653" y="4329907"/>
            <a:ext cx="567929" cy="616346"/>
          </a:xfrm>
          <a:custGeom>
            <a:avLst/>
            <a:gdLst>
              <a:gd name="connsiteX0" fmla="*/ 90885 w 567929"/>
              <a:gd name="connsiteY0" fmla="*/ 613568 h 616346"/>
              <a:gd name="connsiteX1" fmla="*/ 40878 w 567929"/>
              <a:gd name="connsiteY1" fmla="*/ 575468 h 616346"/>
              <a:gd name="connsiteX2" fmla="*/ 2778 w 567929"/>
              <a:gd name="connsiteY2" fmla="*/ 499268 h 616346"/>
              <a:gd name="connsiteX3" fmla="*/ 24210 w 567929"/>
              <a:gd name="connsiteY3" fmla="*/ 401637 h 616346"/>
              <a:gd name="connsiteX4" fmla="*/ 26591 w 567929"/>
              <a:gd name="connsiteY4" fmla="*/ 332581 h 616346"/>
              <a:gd name="connsiteX5" fmla="*/ 36116 w 567929"/>
              <a:gd name="connsiteY5" fmla="*/ 270668 h 616346"/>
              <a:gd name="connsiteX6" fmla="*/ 76597 w 567929"/>
              <a:gd name="connsiteY6" fmla="*/ 168274 h 616346"/>
              <a:gd name="connsiteX7" fmla="*/ 157560 w 567929"/>
              <a:gd name="connsiteY7" fmla="*/ 103981 h 616346"/>
              <a:gd name="connsiteX8" fmla="*/ 255191 w 567929"/>
              <a:gd name="connsiteY8" fmla="*/ 58737 h 616346"/>
              <a:gd name="connsiteX9" fmla="*/ 329010 w 567929"/>
              <a:gd name="connsiteY9" fmla="*/ 11112 h 616346"/>
              <a:gd name="connsiteX10" fmla="*/ 417116 w 567929"/>
              <a:gd name="connsiteY10" fmla="*/ 6349 h 616346"/>
              <a:gd name="connsiteX11" fmla="*/ 483791 w 567929"/>
              <a:gd name="connsiteY11" fmla="*/ 6349 h 616346"/>
              <a:gd name="connsiteX12" fmla="*/ 531416 w 567929"/>
              <a:gd name="connsiteY12" fmla="*/ 11112 h 616346"/>
              <a:gd name="connsiteX13" fmla="*/ 567135 w 567929"/>
              <a:gd name="connsiteY13" fmla="*/ 73024 h 616346"/>
              <a:gd name="connsiteX14" fmla="*/ 536178 w 567929"/>
              <a:gd name="connsiteY14" fmla="*/ 249237 h 616346"/>
              <a:gd name="connsiteX15" fmla="*/ 440928 w 567929"/>
              <a:gd name="connsiteY15" fmla="*/ 451643 h 616346"/>
              <a:gd name="connsiteX16" fmla="*/ 231378 w 567929"/>
              <a:gd name="connsiteY16" fmla="*/ 558799 h 616346"/>
              <a:gd name="connsiteX17" fmla="*/ 90885 w 567929"/>
              <a:gd name="connsiteY17" fmla="*/ 613568 h 61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7929" h="616346">
                <a:moveTo>
                  <a:pt x="90885" y="613568"/>
                </a:moveTo>
                <a:cubicBezTo>
                  <a:pt x="59135" y="616346"/>
                  <a:pt x="55563" y="594518"/>
                  <a:pt x="40878" y="575468"/>
                </a:cubicBezTo>
                <a:cubicBezTo>
                  <a:pt x="26194" y="556418"/>
                  <a:pt x="5556" y="528240"/>
                  <a:pt x="2778" y="499268"/>
                </a:cubicBezTo>
                <a:cubicBezTo>
                  <a:pt x="0" y="470296"/>
                  <a:pt x="20241" y="429418"/>
                  <a:pt x="24210" y="401637"/>
                </a:cubicBezTo>
                <a:cubicBezTo>
                  <a:pt x="28179" y="373856"/>
                  <a:pt x="24607" y="354409"/>
                  <a:pt x="26591" y="332581"/>
                </a:cubicBezTo>
                <a:cubicBezTo>
                  <a:pt x="28575" y="310753"/>
                  <a:pt x="27782" y="298053"/>
                  <a:pt x="36116" y="270668"/>
                </a:cubicBezTo>
                <a:cubicBezTo>
                  <a:pt x="44450" y="243283"/>
                  <a:pt x="56356" y="196055"/>
                  <a:pt x="76597" y="168274"/>
                </a:cubicBezTo>
                <a:cubicBezTo>
                  <a:pt x="96838" y="140493"/>
                  <a:pt x="127794" y="122237"/>
                  <a:pt x="157560" y="103981"/>
                </a:cubicBezTo>
                <a:cubicBezTo>
                  <a:pt x="187326" y="85725"/>
                  <a:pt x="226616" y="74215"/>
                  <a:pt x="255191" y="58737"/>
                </a:cubicBezTo>
                <a:cubicBezTo>
                  <a:pt x="283766" y="43259"/>
                  <a:pt x="302023" y="19843"/>
                  <a:pt x="329010" y="11112"/>
                </a:cubicBezTo>
                <a:cubicBezTo>
                  <a:pt x="355997" y="2381"/>
                  <a:pt x="391319" y="7143"/>
                  <a:pt x="417116" y="6349"/>
                </a:cubicBezTo>
                <a:cubicBezTo>
                  <a:pt x="442913" y="5555"/>
                  <a:pt x="464741" y="5555"/>
                  <a:pt x="483791" y="6349"/>
                </a:cubicBezTo>
                <a:cubicBezTo>
                  <a:pt x="502841" y="7143"/>
                  <a:pt x="517525" y="0"/>
                  <a:pt x="531416" y="11112"/>
                </a:cubicBezTo>
                <a:cubicBezTo>
                  <a:pt x="545307" y="22224"/>
                  <a:pt x="566341" y="33337"/>
                  <a:pt x="567135" y="73024"/>
                </a:cubicBezTo>
                <a:cubicBezTo>
                  <a:pt x="567929" y="112711"/>
                  <a:pt x="557212" y="186134"/>
                  <a:pt x="536178" y="249237"/>
                </a:cubicBezTo>
                <a:cubicBezTo>
                  <a:pt x="515144" y="312340"/>
                  <a:pt x="491728" y="400049"/>
                  <a:pt x="440928" y="451643"/>
                </a:cubicBezTo>
                <a:cubicBezTo>
                  <a:pt x="390128" y="503237"/>
                  <a:pt x="288925" y="531018"/>
                  <a:pt x="231378" y="558799"/>
                </a:cubicBezTo>
                <a:cubicBezTo>
                  <a:pt x="173831" y="586580"/>
                  <a:pt x="122635" y="610790"/>
                  <a:pt x="90885" y="613568"/>
                </a:cubicBezTo>
                <a:close/>
              </a:path>
            </a:pathLst>
          </a:custGeom>
          <a:solidFill>
            <a:srgbClr val="B29A44"/>
          </a:solidFill>
          <a:ln w="9525" cap="flat" cmpd="sng" algn="ctr">
            <a:solidFill>
              <a:srgbClr val="8E7B36"/>
            </a:solid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55" name="Freeform 354"/>
          <p:cNvSpPr/>
          <p:nvPr/>
        </p:nvSpPr>
        <p:spPr bwMode="auto">
          <a:xfrm>
            <a:off x="5754291" y="5237163"/>
            <a:ext cx="329803" cy="467121"/>
          </a:xfrm>
          <a:custGeom>
            <a:avLst/>
            <a:gdLst>
              <a:gd name="connsiteX0" fmla="*/ 182165 w 329803"/>
              <a:gd name="connsiteY0" fmla="*/ 442118 h 467121"/>
              <a:gd name="connsiteX1" fmla="*/ 36909 w 329803"/>
              <a:gd name="connsiteY1" fmla="*/ 365918 h 467121"/>
              <a:gd name="connsiteX2" fmla="*/ 8334 w 329803"/>
              <a:gd name="connsiteY2" fmla="*/ 151606 h 467121"/>
              <a:gd name="connsiteX3" fmla="*/ 86915 w 329803"/>
              <a:gd name="connsiteY3" fmla="*/ 8731 h 467121"/>
              <a:gd name="connsiteX4" fmla="*/ 255984 w 329803"/>
              <a:gd name="connsiteY4" fmla="*/ 99218 h 467121"/>
              <a:gd name="connsiteX5" fmla="*/ 317897 w 329803"/>
              <a:gd name="connsiteY5" fmla="*/ 215900 h 467121"/>
              <a:gd name="connsiteX6" fmla="*/ 182165 w 329803"/>
              <a:gd name="connsiteY6" fmla="*/ 442118 h 46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03" h="467121">
                <a:moveTo>
                  <a:pt x="182165" y="442118"/>
                </a:moveTo>
                <a:cubicBezTo>
                  <a:pt x="135334" y="467121"/>
                  <a:pt x="65881" y="414337"/>
                  <a:pt x="36909" y="365918"/>
                </a:cubicBezTo>
                <a:cubicBezTo>
                  <a:pt x="7937" y="317499"/>
                  <a:pt x="0" y="211137"/>
                  <a:pt x="8334" y="151606"/>
                </a:cubicBezTo>
                <a:cubicBezTo>
                  <a:pt x="16668" y="92075"/>
                  <a:pt x="45640" y="17462"/>
                  <a:pt x="86915" y="8731"/>
                </a:cubicBezTo>
                <a:cubicBezTo>
                  <a:pt x="128190" y="0"/>
                  <a:pt x="217487" y="64690"/>
                  <a:pt x="255984" y="99218"/>
                </a:cubicBezTo>
                <a:cubicBezTo>
                  <a:pt x="294481" y="133746"/>
                  <a:pt x="329803" y="159147"/>
                  <a:pt x="317897" y="215900"/>
                </a:cubicBezTo>
                <a:cubicBezTo>
                  <a:pt x="305991" y="272653"/>
                  <a:pt x="228996" y="417115"/>
                  <a:pt x="182165" y="442118"/>
                </a:cubicBezTo>
                <a:close/>
              </a:path>
            </a:pathLst>
          </a:custGeom>
          <a:solidFill>
            <a:srgbClr val="B29A44"/>
          </a:solidFill>
          <a:ln w="9525" cap="flat" cmpd="sng" algn="ctr">
            <a:solidFill>
              <a:srgbClr val="8E7B36"/>
            </a:solid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54" name="Freeform 353"/>
          <p:cNvSpPr/>
          <p:nvPr/>
        </p:nvSpPr>
        <p:spPr bwMode="auto">
          <a:xfrm>
            <a:off x="5766991" y="4683919"/>
            <a:ext cx="571500" cy="804069"/>
          </a:xfrm>
          <a:custGeom>
            <a:avLst/>
            <a:gdLst>
              <a:gd name="connsiteX0" fmla="*/ 417115 w 571500"/>
              <a:gd name="connsiteY0" fmla="*/ 26194 h 804069"/>
              <a:gd name="connsiteX1" fmla="*/ 312340 w 571500"/>
              <a:gd name="connsiteY1" fmla="*/ 23812 h 804069"/>
              <a:gd name="connsiteX2" fmla="*/ 171847 w 571500"/>
              <a:gd name="connsiteY2" fmla="*/ 92869 h 804069"/>
              <a:gd name="connsiteX3" fmla="*/ 86122 w 571500"/>
              <a:gd name="connsiteY3" fmla="*/ 211931 h 804069"/>
              <a:gd name="connsiteX4" fmla="*/ 12303 w 571500"/>
              <a:gd name="connsiteY4" fmla="*/ 400050 h 804069"/>
              <a:gd name="connsiteX5" fmla="*/ 12303 w 571500"/>
              <a:gd name="connsiteY5" fmla="*/ 511969 h 804069"/>
              <a:gd name="connsiteX6" fmla="*/ 57547 w 571500"/>
              <a:gd name="connsiteY6" fmla="*/ 635794 h 804069"/>
              <a:gd name="connsiteX7" fmla="*/ 183753 w 571500"/>
              <a:gd name="connsiteY7" fmla="*/ 747712 h 804069"/>
              <a:gd name="connsiteX8" fmla="*/ 364728 w 571500"/>
              <a:gd name="connsiteY8" fmla="*/ 769144 h 804069"/>
              <a:gd name="connsiteX9" fmla="*/ 543322 w 571500"/>
              <a:gd name="connsiteY9" fmla="*/ 538162 h 804069"/>
              <a:gd name="connsiteX10" fmla="*/ 533797 w 571500"/>
              <a:gd name="connsiteY10" fmla="*/ 180975 h 804069"/>
              <a:gd name="connsiteX11" fmla="*/ 417115 w 571500"/>
              <a:gd name="connsiteY11" fmla="*/ 26194 h 804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500" h="804069">
                <a:moveTo>
                  <a:pt x="417115" y="26194"/>
                </a:moveTo>
                <a:cubicBezTo>
                  <a:pt x="380206" y="0"/>
                  <a:pt x="353218" y="12700"/>
                  <a:pt x="312340" y="23812"/>
                </a:cubicBezTo>
                <a:cubicBezTo>
                  <a:pt x="271462" y="34924"/>
                  <a:pt x="209550" y="61516"/>
                  <a:pt x="171847" y="92869"/>
                </a:cubicBezTo>
                <a:cubicBezTo>
                  <a:pt x="134144" y="124222"/>
                  <a:pt x="112713" y="160734"/>
                  <a:pt x="86122" y="211931"/>
                </a:cubicBezTo>
                <a:cubicBezTo>
                  <a:pt x="59531" y="263128"/>
                  <a:pt x="24606" y="350044"/>
                  <a:pt x="12303" y="400050"/>
                </a:cubicBezTo>
                <a:cubicBezTo>
                  <a:pt x="0" y="450056"/>
                  <a:pt x="4762" y="472678"/>
                  <a:pt x="12303" y="511969"/>
                </a:cubicBezTo>
                <a:cubicBezTo>
                  <a:pt x="19844" y="551260"/>
                  <a:pt x="28972" y="596504"/>
                  <a:pt x="57547" y="635794"/>
                </a:cubicBezTo>
                <a:cubicBezTo>
                  <a:pt x="86122" y="675084"/>
                  <a:pt x="132556" y="725487"/>
                  <a:pt x="183753" y="747712"/>
                </a:cubicBezTo>
                <a:cubicBezTo>
                  <a:pt x="234950" y="769937"/>
                  <a:pt x="304800" y="804069"/>
                  <a:pt x="364728" y="769144"/>
                </a:cubicBezTo>
                <a:cubicBezTo>
                  <a:pt x="424656" y="734219"/>
                  <a:pt x="515144" y="636190"/>
                  <a:pt x="543322" y="538162"/>
                </a:cubicBezTo>
                <a:cubicBezTo>
                  <a:pt x="571500" y="440134"/>
                  <a:pt x="556022" y="266303"/>
                  <a:pt x="533797" y="180975"/>
                </a:cubicBezTo>
                <a:cubicBezTo>
                  <a:pt x="511572" y="95647"/>
                  <a:pt x="454024" y="52388"/>
                  <a:pt x="417115" y="26194"/>
                </a:cubicBezTo>
                <a:close/>
              </a:path>
            </a:pathLst>
          </a:custGeom>
          <a:solidFill>
            <a:srgbClr val="B29A44"/>
          </a:solidFill>
          <a:ln w="9525" cap="flat" cmpd="sng" algn="ctr">
            <a:solidFill>
              <a:srgbClr val="8E7B36"/>
            </a:solid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60" name="Oval 359"/>
          <p:cNvSpPr/>
          <p:nvPr/>
        </p:nvSpPr>
        <p:spPr bwMode="auto">
          <a:xfrm>
            <a:off x="5941217" y="4986336"/>
            <a:ext cx="278608" cy="278608"/>
          </a:xfrm>
          <a:prstGeom prst="ellipse">
            <a:avLst/>
          </a:prstGeom>
          <a:solidFill>
            <a:schemeClr val="accent5">
              <a:lumMod val="40000"/>
              <a:lumOff val="60000"/>
            </a:schemeClr>
          </a:solidFill>
          <a:ln w="9525" cap="flat" cmpd="sng" algn="ctr">
            <a:no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58" name="Oval 357"/>
          <p:cNvSpPr/>
          <p:nvPr/>
        </p:nvSpPr>
        <p:spPr bwMode="auto">
          <a:xfrm>
            <a:off x="6829424" y="4483895"/>
            <a:ext cx="245267" cy="245267"/>
          </a:xfrm>
          <a:prstGeom prst="ellipse">
            <a:avLst/>
          </a:prstGeom>
          <a:solidFill>
            <a:schemeClr val="accent5">
              <a:lumMod val="40000"/>
              <a:lumOff val="60000"/>
            </a:schemeClr>
          </a:solidFill>
          <a:ln w="9525" cap="flat" cmpd="sng" algn="ctr">
            <a:no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51" name="Freeform 350"/>
          <p:cNvSpPr/>
          <p:nvPr/>
        </p:nvSpPr>
        <p:spPr bwMode="auto">
          <a:xfrm>
            <a:off x="6097191" y="4551760"/>
            <a:ext cx="1006078" cy="764381"/>
          </a:xfrm>
          <a:custGeom>
            <a:avLst/>
            <a:gdLst>
              <a:gd name="connsiteX0" fmla="*/ 110728 w 1006078"/>
              <a:gd name="connsiteY0" fmla="*/ 760809 h 764381"/>
              <a:gd name="connsiteX1" fmla="*/ 27384 w 1006078"/>
              <a:gd name="connsiteY1" fmla="*/ 689371 h 764381"/>
              <a:gd name="connsiteX2" fmla="*/ 3572 w 1006078"/>
              <a:gd name="connsiteY2" fmla="*/ 570309 h 764381"/>
              <a:gd name="connsiteX3" fmla="*/ 48815 w 1006078"/>
              <a:gd name="connsiteY3" fmla="*/ 458390 h 764381"/>
              <a:gd name="connsiteX4" fmla="*/ 91678 w 1006078"/>
              <a:gd name="connsiteY4" fmla="*/ 360759 h 764381"/>
              <a:gd name="connsiteX5" fmla="*/ 151209 w 1006078"/>
              <a:gd name="connsiteY5" fmla="*/ 251221 h 764381"/>
              <a:gd name="connsiteX6" fmla="*/ 213122 w 1006078"/>
              <a:gd name="connsiteY6" fmla="*/ 182165 h 764381"/>
              <a:gd name="connsiteX7" fmla="*/ 294084 w 1006078"/>
              <a:gd name="connsiteY7" fmla="*/ 141684 h 764381"/>
              <a:gd name="connsiteX8" fmla="*/ 360759 w 1006078"/>
              <a:gd name="connsiteY8" fmla="*/ 79771 h 764381"/>
              <a:gd name="connsiteX9" fmla="*/ 453628 w 1006078"/>
              <a:gd name="connsiteY9" fmla="*/ 13096 h 764381"/>
              <a:gd name="connsiteX10" fmla="*/ 546497 w 1006078"/>
              <a:gd name="connsiteY10" fmla="*/ 13096 h 764381"/>
              <a:gd name="connsiteX11" fmla="*/ 632222 w 1006078"/>
              <a:gd name="connsiteY11" fmla="*/ 1190 h 764381"/>
              <a:gd name="connsiteX12" fmla="*/ 703659 w 1006078"/>
              <a:gd name="connsiteY12" fmla="*/ 5953 h 764381"/>
              <a:gd name="connsiteX13" fmla="*/ 758428 w 1006078"/>
              <a:gd name="connsiteY13" fmla="*/ 36909 h 764381"/>
              <a:gd name="connsiteX14" fmla="*/ 837009 w 1006078"/>
              <a:gd name="connsiteY14" fmla="*/ 39290 h 764381"/>
              <a:gd name="connsiteX15" fmla="*/ 913209 w 1006078"/>
              <a:gd name="connsiteY15" fmla="*/ 65484 h 764381"/>
              <a:gd name="connsiteX16" fmla="*/ 956072 w 1006078"/>
              <a:gd name="connsiteY16" fmla="*/ 91678 h 764381"/>
              <a:gd name="connsiteX17" fmla="*/ 998934 w 1006078"/>
              <a:gd name="connsiteY17" fmla="*/ 146446 h 764381"/>
              <a:gd name="connsiteX18" fmla="*/ 913209 w 1006078"/>
              <a:gd name="connsiteY18" fmla="*/ 472678 h 764381"/>
              <a:gd name="connsiteX19" fmla="*/ 644128 w 1006078"/>
              <a:gd name="connsiteY19" fmla="*/ 667940 h 764381"/>
              <a:gd name="connsiteX20" fmla="*/ 110728 w 1006078"/>
              <a:gd name="connsiteY20" fmla="*/ 760809 h 764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6078" h="764381">
                <a:moveTo>
                  <a:pt x="110728" y="760809"/>
                </a:moveTo>
                <a:cubicBezTo>
                  <a:pt x="7937" y="764381"/>
                  <a:pt x="45243" y="721121"/>
                  <a:pt x="27384" y="689371"/>
                </a:cubicBezTo>
                <a:cubicBezTo>
                  <a:pt x="9525" y="657621"/>
                  <a:pt x="0" y="608806"/>
                  <a:pt x="3572" y="570309"/>
                </a:cubicBezTo>
                <a:cubicBezTo>
                  <a:pt x="7144" y="531812"/>
                  <a:pt x="34131" y="493315"/>
                  <a:pt x="48815" y="458390"/>
                </a:cubicBezTo>
                <a:cubicBezTo>
                  <a:pt x="63499" y="423465"/>
                  <a:pt x="74612" y="395287"/>
                  <a:pt x="91678" y="360759"/>
                </a:cubicBezTo>
                <a:cubicBezTo>
                  <a:pt x="108744" y="326231"/>
                  <a:pt x="130968" y="280987"/>
                  <a:pt x="151209" y="251221"/>
                </a:cubicBezTo>
                <a:cubicBezTo>
                  <a:pt x="171450" y="221455"/>
                  <a:pt x="189310" y="200421"/>
                  <a:pt x="213122" y="182165"/>
                </a:cubicBezTo>
                <a:cubicBezTo>
                  <a:pt x="236935" y="163909"/>
                  <a:pt x="269478" y="158750"/>
                  <a:pt x="294084" y="141684"/>
                </a:cubicBezTo>
                <a:cubicBezTo>
                  <a:pt x="318690" y="124618"/>
                  <a:pt x="334168" y="101202"/>
                  <a:pt x="360759" y="79771"/>
                </a:cubicBezTo>
                <a:cubicBezTo>
                  <a:pt x="387350" y="58340"/>
                  <a:pt x="422672" y="24208"/>
                  <a:pt x="453628" y="13096"/>
                </a:cubicBezTo>
                <a:cubicBezTo>
                  <a:pt x="484584" y="1984"/>
                  <a:pt x="516731" y="15080"/>
                  <a:pt x="546497" y="13096"/>
                </a:cubicBezTo>
                <a:cubicBezTo>
                  <a:pt x="576263" y="11112"/>
                  <a:pt x="606028" y="2381"/>
                  <a:pt x="632222" y="1190"/>
                </a:cubicBezTo>
                <a:cubicBezTo>
                  <a:pt x="658416" y="0"/>
                  <a:pt x="682625" y="0"/>
                  <a:pt x="703659" y="5953"/>
                </a:cubicBezTo>
                <a:cubicBezTo>
                  <a:pt x="724693" y="11906"/>
                  <a:pt x="736203" y="31353"/>
                  <a:pt x="758428" y="36909"/>
                </a:cubicBezTo>
                <a:cubicBezTo>
                  <a:pt x="780653" y="42465"/>
                  <a:pt x="811212" y="34528"/>
                  <a:pt x="837009" y="39290"/>
                </a:cubicBezTo>
                <a:cubicBezTo>
                  <a:pt x="862806" y="44052"/>
                  <a:pt x="893365" y="56753"/>
                  <a:pt x="913209" y="65484"/>
                </a:cubicBezTo>
                <a:cubicBezTo>
                  <a:pt x="933053" y="74215"/>
                  <a:pt x="941785" y="78184"/>
                  <a:pt x="956072" y="91678"/>
                </a:cubicBezTo>
                <a:cubicBezTo>
                  <a:pt x="970359" y="105172"/>
                  <a:pt x="1006078" y="82946"/>
                  <a:pt x="998934" y="146446"/>
                </a:cubicBezTo>
                <a:cubicBezTo>
                  <a:pt x="991790" y="209946"/>
                  <a:pt x="972343" y="385762"/>
                  <a:pt x="913209" y="472678"/>
                </a:cubicBezTo>
                <a:cubicBezTo>
                  <a:pt x="854075" y="559594"/>
                  <a:pt x="779462" y="619918"/>
                  <a:pt x="644128" y="667940"/>
                </a:cubicBezTo>
                <a:cubicBezTo>
                  <a:pt x="508794" y="715962"/>
                  <a:pt x="213519" y="757237"/>
                  <a:pt x="110728" y="760809"/>
                </a:cubicBezTo>
                <a:close/>
              </a:path>
            </a:pathLst>
          </a:custGeom>
          <a:solidFill>
            <a:srgbClr val="B29A44"/>
          </a:solidFill>
          <a:ln w="9525" cap="flat" cmpd="sng" algn="ctr">
            <a:solidFill>
              <a:srgbClr val="8E7B36"/>
            </a:solid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57" name="Oval 356"/>
          <p:cNvSpPr/>
          <p:nvPr/>
        </p:nvSpPr>
        <p:spPr bwMode="auto">
          <a:xfrm>
            <a:off x="6503193" y="4888707"/>
            <a:ext cx="335757" cy="335757"/>
          </a:xfrm>
          <a:prstGeom prst="ellipse">
            <a:avLst/>
          </a:prstGeom>
          <a:solidFill>
            <a:schemeClr val="accent5">
              <a:lumMod val="40000"/>
              <a:lumOff val="60000"/>
            </a:schemeClr>
          </a:solidFill>
          <a:ln w="9525" cap="flat" cmpd="sng" algn="ctr">
            <a:no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8459" name="Rectangle 361"/>
          <p:cNvSpPr>
            <a:spLocks noChangeArrowheads="1"/>
          </p:cNvSpPr>
          <p:nvPr/>
        </p:nvSpPr>
        <p:spPr bwMode="auto">
          <a:xfrm rot="-1645930">
            <a:off x="6567488" y="5162550"/>
            <a:ext cx="393700" cy="234950"/>
          </a:xfrm>
          <a:prstGeom prst="rect">
            <a:avLst/>
          </a:prstGeom>
          <a:solidFill>
            <a:srgbClr val="B29A44"/>
          </a:solidFill>
          <a:ln w="9525" algn="ctr">
            <a:noFill/>
            <a:round/>
            <a:headEnd/>
            <a:tailEnd/>
          </a:ln>
        </p:spPr>
        <p:txBody>
          <a:bodyPr/>
          <a:lstStyle/>
          <a:p>
            <a:pPr eaLnBrk="1" hangingPunct="1">
              <a:lnSpc>
                <a:spcPct val="90000"/>
              </a:lnSpc>
              <a:spcBef>
                <a:spcPct val="35000"/>
              </a:spcBef>
              <a:spcAft>
                <a:spcPct val="25000"/>
              </a:spcAft>
              <a:buClr>
                <a:schemeClr val="folHlink"/>
              </a:buClr>
              <a:buFont typeface="Arial" charset="0"/>
              <a:buChar char="•"/>
            </a:pPr>
            <a:endParaRPr lang="it-IT" sz="1800" b="1"/>
          </a:p>
        </p:txBody>
      </p:sp>
      <p:sp>
        <p:nvSpPr>
          <p:cNvPr id="349" name="Freeform 348"/>
          <p:cNvSpPr/>
          <p:nvPr/>
        </p:nvSpPr>
        <p:spPr bwMode="auto">
          <a:xfrm>
            <a:off x="5903516" y="5198665"/>
            <a:ext cx="906463" cy="823516"/>
          </a:xfrm>
          <a:custGeom>
            <a:avLst/>
            <a:gdLst>
              <a:gd name="connsiteX0" fmla="*/ 849709 w 906463"/>
              <a:gd name="connsiteY0" fmla="*/ 694928 h 860822"/>
              <a:gd name="connsiteX1" fmla="*/ 799703 w 906463"/>
              <a:gd name="connsiteY1" fmla="*/ 778272 h 860822"/>
              <a:gd name="connsiteX2" fmla="*/ 735409 w 906463"/>
              <a:gd name="connsiteY2" fmla="*/ 828278 h 860822"/>
              <a:gd name="connsiteX3" fmla="*/ 649684 w 906463"/>
              <a:gd name="connsiteY3" fmla="*/ 835422 h 860822"/>
              <a:gd name="connsiteX4" fmla="*/ 542528 w 906463"/>
              <a:gd name="connsiteY4" fmla="*/ 835422 h 860822"/>
              <a:gd name="connsiteX5" fmla="*/ 428228 w 906463"/>
              <a:gd name="connsiteY5" fmla="*/ 833040 h 860822"/>
              <a:gd name="connsiteX6" fmla="*/ 242490 w 906463"/>
              <a:gd name="connsiteY6" fmla="*/ 837803 h 860822"/>
              <a:gd name="connsiteX7" fmla="*/ 66278 w 906463"/>
              <a:gd name="connsiteY7" fmla="*/ 844947 h 860822"/>
              <a:gd name="connsiteX8" fmla="*/ 25797 w 906463"/>
              <a:gd name="connsiteY8" fmla="*/ 742553 h 860822"/>
              <a:gd name="connsiteX9" fmla="*/ 13890 w 906463"/>
              <a:gd name="connsiteY9" fmla="*/ 642540 h 860822"/>
              <a:gd name="connsiteX10" fmla="*/ 4365 w 906463"/>
              <a:gd name="connsiteY10" fmla="*/ 563959 h 860822"/>
              <a:gd name="connsiteX11" fmla="*/ 1984 w 906463"/>
              <a:gd name="connsiteY11" fmla="*/ 494903 h 860822"/>
              <a:gd name="connsiteX12" fmla="*/ 16272 w 906463"/>
              <a:gd name="connsiteY12" fmla="*/ 406797 h 860822"/>
              <a:gd name="connsiteX13" fmla="*/ 54372 w 906463"/>
              <a:gd name="connsiteY13" fmla="*/ 363934 h 860822"/>
              <a:gd name="connsiteX14" fmla="*/ 63897 w 906463"/>
              <a:gd name="connsiteY14" fmla="*/ 294878 h 860822"/>
              <a:gd name="connsiteX15" fmla="*/ 140097 w 906463"/>
              <a:gd name="connsiteY15" fmla="*/ 221059 h 860822"/>
              <a:gd name="connsiteX16" fmla="*/ 166290 w 906463"/>
              <a:gd name="connsiteY16" fmla="*/ 163909 h 860822"/>
              <a:gd name="connsiteX17" fmla="*/ 221059 w 906463"/>
              <a:gd name="connsiteY17" fmla="*/ 128190 h 860822"/>
              <a:gd name="connsiteX18" fmla="*/ 299640 w 906463"/>
              <a:gd name="connsiteY18" fmla="*/ 49609 h 860822"/>
              <a:gd name="connsiteX19" fmla="*/ 359172 w 906463"/>
              <a:gd name="connsiteY19" fmla="*/ 47228 h 860822"/>
              <a:gd name="connsiteX20" fmla="*/ 480615 w 906463"/>
              <a:gd name="connsiteY20" fmla="*/ 13890 h 860822"/>
              <a:gd name="connsiteX21" fmla="*/ 542528 w 906463"/>
              <a:gd name="connsiteY21" fmla="*/ 1984 h 860822"/>
              <a:gd name="connsiteX22" fmla="*/ 656828 w 906463"/>
              <a:gd name="connsiteY22" fmla="*/ 25797 h 860822"/>
              <a:gd name="connsiteX23" fmla="*/ 723503 w 906463"/>
              <a:gd name="connsiteY23" fmla="*/ 59134 h 860822"/>
              <a:gd name="connsiteX24" fmla="*/ 783034 w 906463"/>
              <a:gd name="connsiteY24" fmla="*/ 116284 h 860822"/>
              <a:gd name="connsiteX25" fmla="*/ 837803 w 906463"/>
              <a:gd name="connsiteY25" fmla="*/ 180578 h 860822"/>
              <a:gd name="connsiteX26" fmla="*/ 902097 w 906463"/>
              <a:gd name="connsiteY26" fmla="*/ 297259 h 860822"/>
              <a:gd name="connsiteX27" fmla="*/ 863997 w 906463"/>
              <a:gd name="connsiteY27" fmla="*/ 628253 h 860822"/>
              <a:gd name="connsiteX28" fmla="*/ 849709 w 906463"/>
              <a:gd name="connsiteY28" fmla="*/ 694928 h 860822"/>
              <a:gd name="connsiteX0" fmla="*/ 849709 w 906463"/>
              <a:gd name="connsiteY0" fmla="*/ 694928 h 839788"/>
              <a:gd name="connsiteX1" fmla="*/ 799703 w 906463"/>
              <a:gd name="connsiteY1" fmla="*/ 778272 h 839788"/>
              <a:gd name="connsiteX2" fmla="*/ 735409 w 906463"/>
              <a:gd name="connsiteY2" fmla="*/ 828278 h 839788"/>
              <a:gd name="connsiteX3" fmla="*/ 649684 w 906463"/>
              <a:gd name="connsiteY3" fmla="*/ 835422 h 839788"/>
              <a:gd name="connsiteX4" fmla="*/ 542528 w 906463"/>
              <a:gd name="connsiteY4" fmla="*/ 835422 h 839788"/>
              <a:gd name="connsiteX5" fmla="*/ 428228 w 906463"/>
              <a:gd name="connsiteY5" fmla="*/ 833040 h 839788"/>
              <a:gd name="connsiteX6" fmla="*/ 242490 w 906463"/>
              <a:gd name="connsiteY6" fmla="*/ 837803 h 839788"/>
              <a:gd name="connsiteX7" fmla="*/ 63897 w 906463"/>
              <a:gd name="connsiteY7" fmla="*/ 816372 h 839788"/>
              <a:gd name="connsiteX8" fmla="*/ 25797 w 906463"/>
              <a:gd name="connsiteY8" fmla="*/ 742553 h 839788"/>
              <a:gd name="connsiteX9" fmla="*/ 13890 w 906463"/>
              <a:gd name="connsiteY9" fmla="*/ 642540 h 839788"/>
              <a:gd name="connsiteX10" fmla="*/ 4365 w 906463"/>
              <a:gd name="connsiteY10" fmla="*/ 563959 h 839788"/>
              <a:gd name="connsiteX11" fmla="*/ 1984 w 906463"/>
              <a:gd name="connsiteY11" fmla="*/ 494903 h 839788"/>
              <a:gd name="connsiteX12" fmla="*/ 16272 w 906463"/>
              <a:gd name="connsiteY12" fmla="*/ 406797 h 839788"/>
              <a:gd name="connsiteX13" fmla="*/ 54372 w 906463"/>
              <a:gd name="connsiteY13" fmla="*/ 363934 h 839788"/>
              <a:gd name="connsiteX14" fmla="*/ 63897 w 906463"/>
              <a:gd name="connsiteY14" fmla="*/ 294878 h 839788"/>
              <a:gd name="connsiteX15" fmla="*/ 140097 w 906463"/>
              <a:gd name="connsiteY15" fmla="*/ 221059 h 839788"/>
              <a:gd name="connsiteX16" fmla="*/ 166290 w 906463"/>
              <a:gd name="connsiteY16" fmla="*/ 163909 h 839788"/>
              <a:gd name="connsiteX17" fmla="*/ 221059 w 906463"/>
              <a:gd name="connsiteY17" fmla="*/ 128190 h 839788"/>
              <a:gd name="connsiteX18" fmla="*/ 299640 w 906463"/>
              <a:gd name="connsiteY18" fmla="*/ 49609 h 839788"/>
              <a:gd name="connsiteX19" fmla="*/ 359172 w 906463"/>
              <a:gd name="connsiteY19" fmla="*/ 47228 h 839788"/>
              <a:gd name="connsiteX20" fmla="*/ 480615 w 906463"/>
              <a:gd name="connsiteY20" fmla="*/ 13890 h 839788"/>
              <a:gd name="connsiteX21" fmla="*/ 542528 w 906463"/>
              <a:gd name="connsiteY21" fmla="*/ 1984 h 839788"/>
              <a:gd name="connsiteX22" fmla="*/ 656828 w 906463"/>
              <a:gd name="connsiteY22" fmla="*/ 25797 h 839788"/>
              <a:gd name="connsiteX23" fmla="*/ 723503 w 906463"/>
              <a:gd name="connsiteY23" fmla="*/ 59134 h 839788"/>
              <a:gd name="connsiteX24" fmla="*/ 783034 w 906463"/>
              <a:gd name="connsiteY24" fmla="*/ 116284 h 839788"/>
              <a:gd name="connsiteX25" fmla="*/ 837803 w 906463"/>
              <a:gd name="connsiteY25" fmla="*/ 180578 h 839788"/>
              <a:gd name="connsiteX26" fmla="*/ 902097 w 906463"/>
              <a:gd name="connsiteY26" fmla="*/ 297259 h 839788"/>
              <a:gd name="connsiteX27" fmla="*/ 863997 w 906463"/>
              <a:gd name="connsiteY27" fmla="*/ 628253 h 839788"/>
              <a:gd name="connsiteX28" fmla="*/ 849709 w 906463"/>
              <a:gd name="connsiteY28" fmla="*/ 694928 h 839788"/>
              <a:gd name="connsiteX0" fmla="*/ 849709 w 906463"/>
              <a:gd name="connsiteY0" fmla="*/ 694928 h 837803"/>
              <a:gd name="connsiteX1" fmla="*/ 799703 w 906463"/>
              <a:gd name="connsiteY1" fmla="*/ 778272 h 837803"/>
              <a:gd name="connsiteX2" fmla="*/ 735409 w 906463"/>
              <a:gd name="connsiteY2" fmla="*/ 828278 h 837803"/>
              <a:gd name="connsiteX3" fmla="*/ 649684 w 906463"/>
              <a:gd name="connsiteY3" fmla="*/ 835422 h 837803"/>
              <a:gd name="connsiteX4" fmla="*/ 542528 w 906463"/>
              <a:gd name="connsiteY4" fmla="*/ 835422 h 837803"/>
              <a:gd name="connsiteX5" fmla="*/ 428228 w 906463"/>
              <a:gd name="connsiteY5" fmla="*/ 833040 h 837803"/>
              <a:gd name="connsiteX6" fmla="*/ 240109 w 906463"/>
              <a:gd name="connsiteY6" fmla="*/ 823516 h 837803"/>
              <a:gd name="connsiteX7" fmla="*/ 63897 w 906463"/>
              <a:gd name="connsiteY7" fmla="*/ 816372 h 837803"/>
              <a:gd name="connsiteX8" fmla="*/ 25797 w 906463"/>
              <a:gd name="connsiteY8" fmla="*/ 742553 h 837803"/>
              <a:gd name="connsiteX9" fmla="*/ 13890 w 906463"/>
              <a:gd name="connsiteY9" fmla="*/ 642540 h 837803"/>
              <a:gd name="connsiteX10" fmla="*/ 4365 w 906463"/>
              <a:gd name="connsiteY10" fmla="*/ 563959 h 837803"/>
              <a:gd name="connsiteX11" fmla="*/ 1984 w 906463"/>
              <a:gd name="connsiteY11" fmla="*/ 494903 h 837803"/>
              <a:gd name="connsiteX12" fmla="*/ 16272 w 906463"/>
              <a:gd name="connsiteY12" fmla="*/ 406797 h 837803"/>
              <a:gd name="connsiteX13" fmla="*/ 54372 w 906463"/>
              <a:gd name="connsiteY13" fmla="*/ 363934 h 837803"/>
              <a:gd name="connsiteX14" fmla="*/ 63897 w 906463"/>
              <a:gd name="connsiteY14" fmla="*/ 294878 h 837803"/>
              <a:gd name="connsiteX15" fmla="*/ 140097 w 906463"/>
              <a:gd name="connsiteY15" fmla="*/ 221059 h 837803"/>
              <a:gd name="connsiteX16" fmla="*/ 166290 w 906463"/>
              <a:gd name="connsiteY16" fmla="*/ 163909 h 837803"/>
              <a:gd name="connsiteX17" fmla="*/ 221059 w 906463"/>
              <a:gd name="connsiteY17" fmla="*/ 128190 h 837803"/>
              <a:gd name="connsiteX18" fmla="*/ 299640 w 906463"/>
              <a:gd name="connsiteY18" fmla="*/ 49609 h 837803"/>
              <a:gd name="connsiteX19" fmla="*/ 359172 w 906463"/>
              <a:gd name="connsiteY19" fmla="*/ 47228 h 837803"/>
              <a:gd name="connsiteX20" fmla="*/ 480615 w 906463"/>
              <a:gd name="connsiteY20" fmla="*/ 13890 h 837803"/>
              <a:gd name="connsiteX21" fmla="*/ 542528 w 906463"/>
              <a:gd name="connsiteY21" fmla="*/ 1984 h 837803"/>
              <a:gd name="connsiteX22" fmla="*/ 656828 w 906463"/>
              <a:gd name="connsiteY22" fmla="*/ 25797 h 837803"/>
              <a:gd name="connsiteX23" fmla="*/ 723503 w 906463"/>
              <a:gd name="connsiteY23" fmla="*/ 59134 h 837803"/>
              <a:gd name="connsiteX24" fmla="*/ 783034 w 906463"/>
              <a:gd name="connsiteY24" fmla="*/ 116284 h 837803"/>
              <a:gd name="connsiteX25" fmla="*/ 837803 w 906463"/>
              <a:gd name="connsiteY25" fmla="*/ 180578 h 837803"/>
              <a:gd name="connsiteX26" fmla="*/ 902097 w 906463"/>
              <a:gd name="connsiteY26" fmla="*/ 297259 h 837803"/>
              <a:gd name="connsiteX27" fmla="*/ 863997 w 906463"/>
              <a:gd name="connsiteY27" fmla="*/ 628253 h 837803"/>
              <a:gd name="connsiteX28" fmla="*/ 849709 w 906463"/>
              <a:gd name="connsiteY28" fmla="*/ 694928 h 837803"/>
              <a:gd name="connsiteX0" fmla="*/ 849709 w 906463"/>
              <a:gd name="connsiteY0" fmla="*/ 694928 h 838597"/>
              <a:gd name="connsiteX1" fmla="*/ 799703 w 906463"/>
              <a:gd name="connsiteY1" fmla="*/ 778272 h 838597"/>
              <a:gd name="connsiteX2" fmla="*/ 735409 w 906463"/>
              <a:gd name="connsiteY2" fmla="*/ 828278 h 838597"/>
              <a:gd name="connsiteX3" fmla="*/ 649684 w 906463"/>
              <a:gd name="connsiteY3" fmla="*/ 835422 h 838597"/>
              <a:gd name="connsiteX4" fmla="*/ 542528 w 906463"/>
              <a:gd name="connsiteY4" fmla="*/ 835422 h 838597"/>
              <a:gd name="connsiteX5" fmla="*/ 423466 w 906463"/>
              <a:gd name="connsiteY5" fmla="*/ 816372 h 838597"/>
              <a:gd name="connsiteX6" fmla="*/ 240109 w 906463"/>
              <a:gd name="connsiteY6" fmla="*/ 823516 h 838597"/>
              <a:gd name="connsiteX7" fmla="*/ 63897 w 906463"/>
              <a:gd name="connsiteY7" fmla="*/ 816372 h 838597"/>
              <a:gd name="connsiteX8" fmla="*/ 25797 w 906463"/>
              <a:gd name="connsiteY8" fmla="*/ 742553 h 838597"/>
              <a:gd name="connsiteX9" fmla="*/ 13890 w 906463"/>
              <a:gd name="connsiteY9" fmla="*/ 642540 h 838597"/>
              <a:gd name="connsiteX10" fmla="*/ 4365 w 906463"/>
              <a:gd name="connsiteY10" fmla="*/ 563959 h 838597"/>
              <a:gd name="connsiteX11" fmla="*/ 1984 w 906463"/>
              <a:gd name="connsiteY11" fmla="*/ 494903 h 838597"/>
              <a:gd name="connsiteX12" fmla="*/ 16272 w 906463"/>
              <a:gd name="connsiteY12" fmla="*/ 406797 h 838597"/>
              <a:gd name="connsiteX13" fmla="*/ 54372 w 906463"/>
              <a:gd name="connsiteY13" fmla="*/ 363934 h 838597"/>
              <a:gd name="connsiteX14" fmla="*/ 63897 w 906463"/>
              <a:gd name="connsiteY14" fmla="*/ 294878 h 838597"/>
              <a:gd name="connsiteX15" fmla="*/ 140097 w 906463"/>
              <a:gd name="connsiteY15" fmla="*/ 221059 h 838597"/>
              <a:gd name="connsiteX16" fmla="*/ 166290 w 906463"/>
              <a:gd name="connsiteY16" fmla="*/ 163909 h 838597"/>
              <a:gd name="connsiteX17" fmla="*/ 221059 w 906463"/>
              <a:gd name="connsiteY17" fmla="*/ 128190 h 838597"/>
              <a:gd name="connsiteX18" fmla="*/ 299640 w 906463"/>
              <a:gd name="connsiteY18" fmla="*/ 49609 h 838597"/>
              <a:gd name="connsiteX19" fmla="*/ 359172 w 906463"/>
              <a:gd name="connsiteY19" fmla="*/ 47228 h 838597"/>
              <a:gd name="connsiteX20" fmla="*/ 480615 w 906463"/>
              <a:gd name="connsiteY20" fmla="*/ 13890 h 838597"/>
              <a:gd name="connsiteX21" fmla="*/ 542528 w 906463"/>
              <a:gd name="connsiteY21" fmla="*/ 1984 h 838597"/>
              <a:gd name="connsiteX22" fmla="*/ 656828 w 906463"/>
              <a:gd name="connsiteY22" fmla="*/ 25797 h 838597"/>
              <a:gd name="connsiteX23" fmla="*/ 723503 w 906463"/>
              <a:gd name="connsiteY23" fmla="*/ 59134 h 838597"/>
              <a:gd name="connsiteX24" fmla="*/ 783034 w 906463"/>
              <a:gd name="connsiteY24" fmla="*/ 116284 h 838597"/>
              <a:gd name="connsiteX25" fmla="*/ 837803 w 906463"/>
              <a:gd name="connsiteY25" fmla="*/ 180578 h 838597"/>
              <a:gd name="connsiteX26" fmla="*/ 902097 w 906463"/>
              <a:gd name="connsiteY26" fmla="*/ 297259 h 838597"/>
              <a:gd name="connsiteX27" fmla="*/ 863997 w 906463"/>
              <a:gd name="connsiteY27" fmla="*/ 628253 h 838597"/>
              <a:gd name="connsiteX28" fmla="*/ 849709 w 906463"/>
              <a:gd name="connsiteY28" fmla="*/ 694928 h 838597"/>
              <a:gd name="connsiteX0" fmla="*/ 849709 w 906463"/>
              <a:gd name="connsiteY0" fmla="*/ 694928 h 837803"/>
              <a:gd name="connsiteX1" fmla="*/ 799703 w 906463"/>
              <a:gd name="connsiteY1" fmla="*/ 778272 h 837803"/>
              <a:gd name="connsiteX2" fmla="*/ 735409 w 906463"/>
              <a:gd name="connsiteY2" fmla="*/ 828278 h 837803"/>
              <a:gd name="connsiteX3" fmla="*/ 649684 w 906463"/>
              <a:gd name="connsiteY3" fmla="*/ 835422 h 837803"/>
              <a:gd name="connsiteX4" fmla="*/ 540147 w 906463"/>
              <a:gd name="connsiteY4" fmla="*/ 821134 h 837803"/>
              <a:gd name="connsiteX5" fmla="*/ 423466 w 906463"/>
              <a:gd name="connsiteY5" fmla="*/ 816372 h 837803"/>
              <a:gd name="connsiteX6" fmla="*/ 240109 w 906463"/>
              <a:gd name="connsiteY6" fmla="*/ 823516 h 837803"/>
              <a:gd name="connsiteX7" fmla="*/ 63897 w 906463"/>
              <a:gd name="connsiteY7" fmla="*/ 816372 h 837803"/>
              <a:gd name="connsiteX8" fmla="*/ 25797 w 906463"/>
              <a:gd name="connsiteY8" fmla="*/ 742553 h 837803"/>
              <a:gd name="connsiteX9" fmla="*/ 13890 w 906463"/>
              <a:gd name="connsiteY9" fmla="*/ 642540 h 837803"/>
              <a:gd name="connsiteX10" fmla="*/ 4365 w 906463"/>
              <a:gd name="connsiteY10" fmla="*/ 563959 h 837803"/>
              <a:gd name="connsiteX11" fmla="*/ 1984 w 906463"/>
              <a:gd name="connsiteY11" fmla="*/ 494903 h 837803"/>
              <a:gd name="connsiteX12" fmla="*/ 16272 w 906463"/>
              <a:gd name="connsiteY12" fmla="*/ 406797 h 837803"/>
              <a:gd name="connsiteX13" fmla="*/ 54372 w 906463"/>
              <a:gd name="connsiteY13" fmla="*/ 363934 h 837803"/>
              <a:gd name="connsiteX14" fmla="*/ 63897 w 906463"/>
              <a:gd name="connsiteY14" fmla="*/ 294878 h 837803"/>
              <a:gd name="connsiteX15" fmla="*/ 140097 w 906463"/>
              <a:gd name="connsiteY15" fmla="*/ 221059 h 837803"/>
              <a:gd name="connsiteX16" fmla="*/ 166290 w 906463"/>
              <a:gd name="connsiteY16" fmla="*/ 163909 h 837803"/>
              <a:gd name="connsiteX17" fmla="*/ 221059 w 906463"/>
              <a:gd name="connsiteY17" fmla="*/ 128190 h 837803"/>
              <a:gd name="connsiteX18" fmla="*/ 299640 w 906463"/>
              <a:gd name="connsiteY18" fmla="*/ 49609 h 837803"/>
              <a:gd name="connsiteX19" fmla="*/ 359172 w 906463"/>
              <a:gd name="connsiteY19" fmla="*/ 47228 h 837803"/>
              <a:gd name="connsiteX20" fmla="*/ 480615 w 906463"/>
              <a:gd name="connsiteY20" fmla="*/ 13890 h 837803"/>
              <a:gd name="connsiteX21" fmla="*/ 542528 w 906463"/>
              <a:gd name="connsiteY21" fmla="*/ 1984 h 837803"/>
              <a:gd name="connsiteX22" fmla="*/ 656828 w 906463"/>
              <a:gd name="connsiteY22" fmla="*/ 25797 h 837803"/>
              <a:gd name="connsiteX23" fmla="*/ 723503 w 906463"/>
              <a:gd name="connsiteY23" fmla="*/ 59134 h 837803"/>
              <a:gd name="connsiteX24" fmla="*/ 783034 w 906463"/>
              <a:gd name="connsiteY24" fmla="*/ 116284 h 837803"/>
              <a:gd name="connsiteX25" fmla="*/ 837803 w 906463"/>
              <a:gd name="connsiteY25" fmla="*/ 180578 h 837803"/>
              <a:gd name="connsiteX26" fmla="*/ 902097 w 906463"/>
              <a:gd name="connsiteY26" fmla="*/ 297259 h 837803"/>
              <a:gd name="connsiteX27" fmla="*/ 863997 w 906463"/>
              <a:gd name="connsiteY27" fmla="*/ 628253 h 837803"/>
              <a:gd name="connsiteX28" fmla="*/ 849709 w 906463"/>
              <a:gd name="connsiteY28" fmla="*/ 694928 h 837803"/>
              <a:gd name="connsiteX0" fmla="*/ 849709 w 906463"/>
              <a:gd name="connsiteY0" fmla="*/ 694928 h 835025"/>
              <a:gd name="connsiteX1" fmla="*/ 799703 w 906463"/>
              <a:gd name="connsiteY1" fmla="*/ 778272 h 835025"/>
              <a:gd name="connsiteX2" fmla="*/ 735409 w 906463"/>
              <a:gd name="connsiteY2" fmla="*/ 828278 h 835025"/>
              <a:gd name="connsiteX3" fmla="*/ 663971 w 906463"/>
              <a:gd name="connsiteY3" fmla="*/ 818753 h 835025"/>
              <a:gd name="connsiteX4" fmla="*/ 540147 w 906463"/>
              <a:gd name="connsiteY4" fmla="*/ 821134 h 835025"/>
              <a:gd name="connsiteX5" fmla="*/ 423466 w 906463"/>
              <a:gd name="connsiteY5" fmla="*/ 816372 h 835025"/>
              <a:gd name="connsiteX6" fmla="*/ 240109 w 906463"/>
              <a:gd name="connsiteY6" fmla="*/ 823516 h 835025"/>
              <a:gd name="connsiteX7" fmla="*/ 63897 w 906463"/>
              <a:gd name="connsiteY7" fmla="*/ 816372 h 835025"/>
              <a:gd name="connsiteX8" fmla="*/ 25797 w 906463"/>
              <a:gd name="connsiteY8" fmla="*/ 742553 h 835025"/>
              <a:gd name="connsiteX9" fmla="*/ 13890 w 906463"/>
              <a:gd name="connsiteY9" fmla="*/ 642540 h 835025"/>
              <a:gd name="connsiteX10" fmla="*/ 4365 w 906463"/>
              <a:gd name="connsiteY10" fmla="*/ 563959 h 835025"/>
              <a:gd name="connsiteX11" fmla="*/ 1984 w 906463"/>
              <a:gd name="connsiteY11" fmla="*/ 494903 h 835025"/>
              <a:gd name="connsiteX12" fmla="*/ 16272 w 906463"/>
              <a:gd name="connsiteY12" fmla="*/ 406797 h 835025"/>
              <a:gd name="connsiteX13" fmla="*/ 54372 w 906463"/>
              <a:gd name="connsiteY13" fmla="*/ 363934 h 835025"/>
              <a:gd name="connsiteX14" fmla="*/ 63897 w 906463"/>
              <a:gd name="connsiteY14" fmla="*/ 294878 h 835025"/>
              <a:gd name="connsiteX15" fmla="*/ 140097 w 906463"/>
              <a:gd name="connsiteY15" fmla="*/ 221059 h 835025"/>
              <a:gd name="connsiteX16" fmla="*/ 166290 w 906463"/>
              <a:gd name="connsiteY16" fmla="*/ 163909 h 835025"/>
              <a:gd name="connsiteX17" fmla="*/ 221059 w 906463"/>
              <a:gd name="connsiteY17" fmla="*/ 128190 h 835025"/>
              <a:gd name="connsiteX18" fmla="*/ 299640 w 906463"/>
              <a:gd name="connsiteY18" fmla="*/ 49609 h 835025"/>
              <a:gd name="connsiteX19" fmla="*/ 359172 w 906463"/>
              <a:gd name="connsiteY19" fmla="*/ 47228 h 835025"/>
              <a:gd name="connsiteX20" fmla="*/ 480615 w 906463"/>
              <a:gd name="connsiteY20" fmla="*/ 13890 h 835025"/>
              <a:gd name="connsiteX21" fmla="*/ 542528 w 906463"/>
              <a:gd name="connsiteY21" fmla="*/ 1984 h 835025"/>
              <a:gd name="connsiteX22" fmla="*/ 656828 w 906463"/>
              <a:gd name="connsiteY22" fmla="*/ 25797 h 835025"/>
              <a:gd name="connsiteX23" fmla="*/ 723503 w 906463"/>
              <a:gd name="connsiteY23" fmla="*/ 59134 h 835025"/>
              <a:gd name="connsiteX24" fmla="*/ 783034 w 906463"/>
              <a:gd name="connsiteY24" fmla="*/ 116284 h 835025"/>
              <a:gd name="connsiteX25" fmla="*/ 837803 w 906463"/>
              <a:gd name="connsiteY25" fmla="*/ 180578 h 835025"/>
              <a:gd name="connsiteX26" fmla="*/ 902097 w 906463"/>
              <a:gd name="connsiteY26" fmla="*/ 297259 h 835025"/>
              <a:gd name="connsiteX27" fmla="*/ 863997 w 906463"/>
              <a:gd name="connsiteY27" fmla="*/ 628253 h 835025"/>
              <a:gd name="connsiteX28" fmla="*/ 849709 w 906463"/>
              <a:gd name="connsiteY28" fmla="*/ 694928 h 835025"/>
              <a:gd name="connsiteX0" fmla="*/ 849709 w 906463"/>
              <a:gd name="connsiteY0" fmla="*/ 694928 h 823516"/>
              <a:gd name="connsiteX1" fmla="*/ 799703 w 906463"/>
              <a:gd name="connsiteY1" fmla="*/ 778272 h 823516"/>
              <a:gd name="connsiteX2" fmla="*/ 740172 w 906463"/>
              <a:gd name="connsiteY2" fmla="*/ 816372 h 823516"/>
              <a:gd name="connsiteX3" fmla="*/ 663971 w 906463"/>
              <a:gd name="connsiteY3" fmla="*/ 818753 h 823516"/>
              <a:gd name="connsiteX4" fmla="*/ 540147 w 906463"/>
              <a:gd name="connsiteY4" fmla="*/ 821134 h 823516"/>
              <a:gd name="connsiteX5" fmla="*/ 423466 w 906463"/>
              <a:gd name="connsiteY5" fmla="*/ 816372 h 823516"/>
              <a:gd name="connsiteX6" fmla="*/ 240109 w 906463"/>
              <a:gd name="connsiteY6" fmla="*/ 823516 h 823516"/>
              <a:gd name="connsiteX7" fmla="*/ 63897 w 906463"/>
              <a:gd name="connsiteY7" fmla="*/ 816372 h 823516"/>
              <a:gd name="connsiteX8" fmla="*/ 25797 w 906463"/>
              <a:gd name="connsiteY8" fmla="*/ 742553 h 823516"/>
              <a:gd name="connsiteX9" fmla="*/ 13890 w 906463"/>
              <a:gd name="connsiteY9" fmla="*/ 642540 h 823516"/>
              <a:gd name="connsiteX10" fmla="*/ 4365 w 906463"/>
              <a:gd name="connsiteY10" fmla="*/ 563959 h 823516"/>
              <a:gd name="connsiteX11" fmla="*/ 1984 w 906463"/>
              <a:gd name="connsiteY11" fmla="*/ 494903 h 823516"/>
              <a:gd name="connsiteX12" fmla="*/ 16272 w 906463"/>
              <a:gd name="connsiteY12" fmla="*/ 406797 h 823516"/>
              <a:gd name="connsiteX13" fmla="*/ 54372 w 906463"/>
              <a:gd name="connsiteY13" fmla="*/ 363934 h 823516"/>
              <a:gd name="connsiteX14" fmla="*/ 63897 w 906463"/>
              <a:gd name="connsiteY14" fmla="*/ 294878 h 823516"/>
              <a:gd name="connsiteX15" fmla="*/ 140097 w 906463"/>
              <a:gd name="connsiteY15" fmla="*/ 221059 h 823516"/>
              <a:gd name="connsiteX16" fmla="*/ 166290 w 906463"/>
              <a:gd name="connsiteY16" fmla="*/ 163909 h 823516"/>
              <a:gd name="connsiteX17" fmla="*/ 221059 w 906463"/>
              <a:gd name="connsiteY17" fmla="*/ 128190 h 823516"/>
              <a:gd name="connsiteX18" fmla="*/ 299640 w 906463"/>
              <a:gd name="connsiteY18" fmla="*/ 49609 h 823516"/>
              <a:gd name="connsiteX19" fmla="*/ 359172 w 906463"/>
              <a:gd name="connsiteY19" fmla="*/ 47228 h 823516"/>
              <a:gd name="connsiteX20" fmla="*/ 480615 w 906463"/>
              <a:gd name="connsiteY20" fmla="*/ 13890 h 823516"/>
              <a:gd name="connsiteX21" fmla="*/ 542528 w 906463"/>
              <a:gd name="connsiteY21" fmla="*/ 1984 h 823516"/>
              <a:gd name="connsiteX22" fmla="*/ 656828 w 906463"/>
              <a:gd name="connsiteY22" fmla="*/ 25797 h 823516"/>
              <a:gd name="connsiteX23" fmla="*/ 723503 w 906463"/>
              <a:gd name="connsiteY23" fmla="*/ 59134 h 823516"/>
              <a:gd name="connsiteX24" fmla="*/ 783034 w 906463"/>
              <a:gd name="connsiteY24" fmla="*/ 116284 h 823516"/>
              <a:gd name="connsiteX25" fmla="*/ 837803 w 906463"/>
              <a:gd name="connsiteY25" fmla="*/ 180578 h 823516"/>
              <a:gd name="connsiteX26" fmla="*/ 902097 w 906463"/>
              <a:gd name="connsiteY26" fmla="*/ 297259 h 823516"/>
              <a:gd name="connsiteX27" fmla="*/ 863997 w 906463"/>
              <a:gd name="connsiteY27" fmla="*/ 628253 h 823516"/>
              <a:gd name="connsiteX28" fmla="*/ 849709 w 906463"/>
              <a:gd name="connsiteY28" fmla="*/ 694928 h 823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06463" h="823516">
                <a:moveTo>
                  <a:pt x="849709" y="694928"/>
                </a:moveTo>
                <a:cubicBezTo>
                  <a:pt x="838993" y="719931"/>
                  <a:pt x="817959" y="758031"/>
                  <a:pt x="799703" y="778272"/>
                </a:cubicBezTo>
                <a:cubicBezTo>
                  <a:pt x="781447" y="798513"/>
                  <a:pt x="762794" y="809625"/>
                  <a:pt x="740172" y="816372"/>
                </a:cubicBezTo>
                <a:cubicBezTo>
                  <a:pt x="717550" y="823119"/>
                  <a:pt x="697308" y="817959"/>
                  <a:pt x="663971" y="818753"/>
                </a:cubicBezTo>
                <a:cubicBezTo>
                  <a:pt x="630634" y="819547"/>
                  <a:pt x="580231" y="821531"/>
                  <a:pt x="540147" y="821134"/>
                </a:cubicBezTo>
                <a:cubicBezTo>
                  <a:pt x="500063" y="820737"/>
                  <a:pt x="473869" y="818356"/>
                  <a:pt x="423466" y="816372"/>
                </a:cubicBezTo>
                <a:lnTo>
                  <a:pt x="240109" y="823516"/>
                </a:lnTo>
                <a:lnTo>
                  <a:pt x="63897" y="816372"/>
                </a:lnTo>
                <a:cubicBezTo>
                  <a:pt x="28178" y="802878"/>
                  <a:pt x="34131" y="771525"/>
                  <a:pt x="25797" y="742553"/>
                </a:cubicBezTo>
                <a:cubicBezTo>
                  <a:pt x="17463" y="713581"/>
                  <a:pt x="17462" y="672306"/>
                  <a:pt x="13890" y="642540"/>
                </a:cubicBezTo>
                <a:cubicBezTo>
                  <a:pt x="10318" y="612774"/>
                  <a:pt x="6349" y="588565"/>
                  <a:pt x="4365" y="563959"/>
                </a:cubicBezTo>
                <a:cubicBezTo>
                  <a:pt x="2381" y="539353"/>
                  <a:pt x="0" y="521097"/>
                  <a:pt x="1984" y="494903"/>
                </a:cubicBezTo>
                <a:cubicBezTo>
                  <a:pt x="3969" y="468709"/>
                  <a:pt x="7541" y="428625"/>
                  <a:pt x="16272" y="406797"/>
                </a:cubicBezTo>
                <a:cubicBezTo>
                  <a:pt x="25003" y="384969"/>
                  <a:pt x="46435" y="382587"/>
                  <a:pt x="54372" y="363934"/>
                </a:cubicBezTo>
                <a:cubicBezTo>
                  <a:pt x="62310" y="345281"/>
                  <a:pt x="49610" y="318690"/>
                  <a:pt x="63897" y="294878"/>
                </a:cubicBezTo>
                <a:cubicBezTo>
                  <a:pt x="78184" y="271066"/>
                  <a:pt x="123032" y="242887"/>
                  <a:pt x="140097" y="221059"/>
                </a:cubicBezTo>
                <a:cubicBezTo>
                  <a:pt x="157163" y="199231"/>
                  <a:pt x="152796" y="179387"/>
                  <a:pt x="166290" y="163909"/>
                </a:cubicBezTo>
                <a:cubicBezTo>
                  <a:pt x="179784" y="148431"/>
                  <a:pt x="198834" y="147240"/>
                  <a:pt x="221059" y="128190"/>
                </a:cubicBezTo>
                <a:cubicBezTo>
                  <a:pt x="243284" y="109140"/>
                  <a:pt x="276621" y="63103"/>
                  <a:pt x="299640" y="49609"/>
                </a:cubicBezTo>
                <a:cubicBezTo>
                  <a:pt x="322659" y="36115"/>
                  <a:pt x="329010" y="53181"/>
                  <a:pt x="359172" y="47228"/>
                </a:cubicBezTo>
                <a:cubicBezTo>
                  <a:pt x="389334" y="41275"/>
                  <a:pt x="450056" y="21431"/>
                  <a:pt x="480615" y="13890"/>
                </a:cubicBezTo>
                <a:cubicBezTo>
                  <a:pt x="511174" y="6349"/>
                  <a:pt x="513159" y="0"/>
                  <a:pt x="542528" y="1984"/>
                </a:cubicBezTo>
                <a:cubicBezTo>
                  <a:pt x="571897" y="3968"/>
                  <a:pt x="626666" y="16272"/>
                  <a:pt x="656828" y="25797"/>
                </a:cubicBezTo>
                <a:cubicBezTo>
                  <a:pt x="686990" y="35322"/>
                  <a:pt x="702469" y="44053"/>
                  <a:pt x="723503" y="59134"/>
                </a:cubicBezTo>
                <a:cubicBezTo>
                  <a:pt x="744537" y="74215"/>
                  <a:pt x="763984" y="96043"/>
                  <a:pt x="783034" y="116284"/>
                </a:cubicBezTo>
                <a:cubicBezTo>
                  <a:pt x="802084" y="136525"/>
                  <a:pt x="817959" y="150416"/>
                  <a:pt x="837803" y="180578"/>
                </a:cubicBezTo>
                <a:cubicBezTo>
                  <a:pt x="857647" y="210741"/>
                  <a:pt x="897731" y="222647"/>
                  <a:pt x="902097" y="297259"/>
                </a:cubicBezTo>
                <a:cubicBezTo>
                  <a:pt x="906463" y="371871"/>
                  <a:pt x="873125" y="561975"/>
                  <a:pt x="863997" y="628253"/>
                </a:cubicBezTo>
                <a:cubicBezTo>
                  <a:pt x="854869" y="694531"/>
                  <a:pt x="860425" y="669925"/>
                  <a:pt x="849709" y="694928"/>
                </a:cubicBezTo>
                <a:close/>
              </a:path>
            </a:pathLst>
          </a:custGeom>
          <a:solidFill>
            <a:srgbClr val="B29A44"/>
          </a:solidFill>
          <a:ln w="9525" cap="flat" cmpd="sng" algn="ctr">
            <a:solidFill>
              <a:srgbClr val="8E7B36"/>
            </a:solid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50" name="Freeform 349"/>
          <p:cNvSpPr/>
          <p:nvPr/>
        </p:nvSpPr>
        <p:spPr bwMode="auto">
          <a:xfrm>
            <a:off x="6776641" y="4619625"/>
            <a:ext cx="1071959" cy="689769"/>
          </a:xfrm>
          <a:custGeom>
            <a:avLst/>
            <a:gdLst>
              <a:gd name="connsiteX0" fmla="*/ 202803 w 1071959"/>
              <a:gd name="connsiteY0" fmla="*/ 647700 h 689769"/>
              <a:gd name="connsiteX1" fmla="*/ 64690 w 1071959"/>
              <a:gd name="connsiteY1" fmla="*/ 607219 h 689769"/>
              <a:gd name="connsiteX2" fmla="*/ 7540 w 1071959"/>
              <a:gd name="connsiteY2" fmla="*/ 521494 h 689769"/>
              <a:gd name="connsiteX3" fmla="*/ 19447 w 1071959"/>
              <a:gd name="connsiteY3" fmla="*/ 426244 h 689769"/>
              <a:gd name="connsiteX4" fmla="*/ 40878 w 1071959"/>
              <a:gd name="connsiteY4" fmla="*/ 335756 h 689769"/>
              <a:gd name="connsiteX5" fmla="*/ 117078 w 1071959"/>
              <a:gd name="connsiteY5" fmla="*/ 204788 h 689769"/>
              <a:gd name="connsiteX6" fmla="*/ 221853 w 1071959"/>
              <a:gd name="connsiteY6" fmla="*/ 102394 h 689769"/>
              <a:gd name="connsiteX7" fmla="*/ 293290 w 1071959"/>
              <a:gd name="connsiteY7" fmla="*/ 69056 h 689769"/>
              <a:gd name="connsiteX8" fmla="*/ 369490 w 1071959"/>
              <a:gd name="connsiteY8" fmla="*/ 19050 h 689769"/>
              <a:gd name="connsiteX9" fmla="*/ 450453 w 1071959"/>
              <a:gd name="connsiteY9" fmla="*/ 30956 h 689769"/>
              <a:gd name="connsiteX10" fmla="*/ 555228 w 1071959"/>
              <a:gd name="connsiteY10" fmla="*/ 0 h 689769"/>
              <a:gd name="connsiteX11" fmla="*/ 650478 w 1071959"/>
              <a:gd name="connsiteY11" fmla="*/ 30956 h 689769"/>
              <a:gd name="connsiteX12" fmla="*/ 726678 w 1071959"/>
              <a:gd name="connsiteY12" fmla="*/ 21431 h 689769"/>
              <a:gd name="connsiteX13" fmla="*/ 814784 w 1071959"/>
              <a:gd name="connsiteY13" fmla="*/ 71438 h 689769"/>
              <a:gd name="connsiteX14" fmla="*/ 869553 w 1071959"/>
              <a:gd name="connsiteY14" fmla="*/ 140494 h 689769"/>
              <a:gd name="connsiteX15" fmla="*/ 921940 w 1071959"/>
              <a:gd name="connsiteY15" fmla="*/ 171450 h 689769"/>
              <a:gd name="connsiteX16" fmla="*/ 1005284 w 1071959"/>
              <a:gd name="connsiteY16" fmla="*/ 250031 h 689769"/>
              <a:gd name="connsiteX17" fmla="*/ 936228 w 1071959"/>
              <a:gd name="connsiteY17" fmla="*/ 354806 h 689769"/>
              <a:gd name="connsiteX18" fmla="*/ 202803 w 1071959"/>
              <a:gd name="connsiteY18" fmla="*/ 647700 h 689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959" h="689769">
                <a:moveTo>
                  <a:pt x="202803" y="647700"/>
                </a:moveTo>
                <a:cubicBezTo>
                  <a:pt x="57547" y="689769"/>
                  <a:pt x="97234" y="628253"/>
                  <a:pt x="64690" y="607219"/>
                </a:cubicBezTo>
                <a:cubicBezTo>
                  <a:pt x="32146" y="586185"/>
                  <a:pt x="15080" y="551656"/>
                  <a:pt x="7540" y="521494"/>
                </a:cubicBezTo>
                <a:cubicBezTo>
                  <a:pt x="0" y="491332"/>
                  <a:pt x="13891" y="457200"/>
                  <a:pt x="19447" y="426244"/>
                </a:cubicBezTo>
                <a:cubicBezTo>
                  <a:pt x="25003" y="395288"/>
                  <a:pt x="24606" y="372665"/>
                  <a:pt x="40878" y="335756"/>
                </a:cubicBezTo>
                <a:cubicBezTo>
                  <a:pt x="57150" y="298847"/>
                  <a:pt x="86916" y="243682"/>
                  <a:pt x="117078" y="204788"/>
                </a:cubicBezTo>
                <a:cubicBezTo>
                  <a:pt x="147240" y="165894"/>
                  <a:pt x="192484" y="125016"/>
                  <a:pt x="221853" y="102394"/>
                </a:cubicBezTo>
                <a:cubicBezTo>
                  <a:pt x="251222" y="79772"/>
                  <a:pt x="268684" y="82947"/>
                  <a:pt x="293290" y="69056"/>
                </a:cubicBezTo>
                <a:cubicBezTo>
                  <a:pt x="317896" y="55165"/>
                  <a:pt x="343296" y="25400"/>
                  <a:pt x="369490" y="19050"/>
                </a:cubicBezTo>
                <a:cubicBezTo>
                  <a:pt x="395684" y="12700"/>
                  <a:pt x="419497" y="34131"/>
                  <a:pt x="450453" y="30956"/>
                </a:cubicBezTo>
                <a:cubicBezTo>
                  <a:pt x="481409" y="27781"/>
                  <a:pt x="521891" y="0"/>
                  <a:pt x="555228" y="0"/>
                </a:cubicBezTo>
                <a:cubicBezTo>
                  <a:pt x="588565" y="0"/>
                  <a:pt x="621903" y="27384"/>
                  <a:pt x="650478" y="30956"/>
                </a:cubicBezTo>
                <a:cubicBezTo>
                  <a:pt x="679053" y="34528"/>
                  <a:pt x="699294" y="14684"/>
                  <a:pt x="726678" y="21431"/>
                </a:cubicBezTo>
                <a:cubicBezTo>
                  <a:pt x="754062" y="28178"/>
                  <a:pt x="790971" y="51594"/>
                  <a:pt x="814784" y="71438"/>
                </a:cubicBezTo>
                <a:cubicBezTo>
                  <a:pt x="838597" y="91282"/>
                  <a:pt x="851694" y="123825"/>
                  <a:pt x="869553" y="140494"/>
                </a:cubicBezTo>
                <a:cubicBezTo>
                  <a:pt x="887412" y="157163"/>
                  <a:pt x="899318" y="153194"/>
                  <a:pt x="921940" y="171450"/>
                </a:cubicBezTo>
                <a:cubicBezTo>
                  <a:pt x="944562" y="189706"/>
                  <a:pt x="1002903" y="219472"/>
                  <a:pt x="1005284" y="250031"/>
                </a:cubicBezTo>
                <a:cubicBezTo>
                  <a:pt x="1007665" y="280590"/>
                  <a:pt x="1071959" y="288131"/>
                  <a:pt x="936228" y="354806"/>
                </a:cubicBezTo>
                <a:cubicBezTo>
                  <a:pt x="800497" y="421481"/>
                  <a:pt x="348059" y="605631"/>
                  <a:pt x="202803" y="647700"/>
                </a:cubicBezTo>
                <a:close/>
              </a:path>
            </a:pathLst>
          </a:custGeom>
          <a:solidFill>
            <a:srgbClr val="B29A44"/>
          </a:solidFill>
          <a:ln w="9525" cap="flat" cmpd="sng" algn="ctr">
            <a:solidFill>
              <a:srgbClr val="8E7B36"/>
            </a:solid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56" name="Oval 355"/>
          <p:cNvSpPr/>
          <p:nvPr/>
        </p:nvSpPr>
        <p:spPr bwMode="auto">
          <a:xfrm>
            <a:off x="6222205" y="5581651"/>
            <a:ext cx="335757" cy="335757"/>
          </a:xfrm>
          <a:prstGeom prst="ellipse">
            <a:avLst/>
          </a:prstGeom>
          <a:solidFill>
            <a:schemeClr val="accent5">
              <a:lumMod val="40000"/>
              <a:lumOff val="60000"/>
            </a:schemeClr>
          </a:solidFill>
          <a:ln w="9525" cap="flat" cmpd="sng" algn="ctr">
            <a:no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59" name="Oval 358"/>
          <p:cNvSpPr/>
          <p:nvPr/>
        </p:nvSpPr>
        <p:spPr bwMode="auto">
          <a:xfrm>
            <a:off x="7165180" y="4914902"/>
            <a:ext cx="245267" cy="245267"/>
          </a:xfrm>
          <a:prstGeom prst="ellipse">
            <a:avLst/>
          </a:prstGeom>
          <a:solidFill>
            <a:schemeClr val="accent5">
              <a:lumMod val="40000"/>
              <a:lumOff val="60000"/>
            </a:schemeClr>
          </a:solidFill>
          <a:ln w="9525" cap="flat" cmpd="sng" algn="ctr">
            <a:no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61" name="Freeform 360"/>
          <p:cNvSpPr/>
          <p:nvPr/>
        </p:nvSpPr>
        <p:spPr bwMode="auto">
          <a:xfrm>
            <a:off x="6502398" y="5129612"/>
            <a:ext cx="441325" cy="289716"/>
          </a:xfrm>
          <a:custGeom>
            <a:avLst/>
            <a:gdLst>
              <a:gd name="connsiteX0" fmla="*/ 1191 w 473075"/>
              <a:gd name="connsiteY0" fmla="*/ 190500 h 400446"/>
              <a:gd name="connsiteX1" fmla="*/ 110728 w 473075"/>
              <a:gd name="connsiteY1" fmla="*/ 190500 h 400446"/>
              <a:gd name="connsiteX2" fmla="*/ 194072 w 473075"/>
              <a:gd name="connsiteY2" fmla="*/ 161925 h 400446"/>
              <a:gd name="connsiteX3" fmla="*/ 277416 w 473075"/>
              <a:gd name="connsiteY3" fmla="*/ 109537 h 400446"/>
              <a:gd name="connsiteX4" fmla="*/ 372666 w 473075"/>
              <a:gd name="connsiteY4" fmla="*/ 4762 h 400446"/>
              <a:gd name="connsiteX5" fmla="*/ 351235 w 473075"/>
              <a:gd name="connsiteY5" fmla="*/ 80962 h 400446"/>
              <a:gd name="connsiteX6" fmla="*/ 363141 w 473075"/>
              <a:gd name="connsiteY6" fmla="*/ 152400 h 400446"/>
              <a:gd name="connsiteX7" fmla="*/ 391716 w 473075"/>
              <a:gd name="connsiteY7" fmla="*/ 192881 h 400446"/>
              <a:gd name="connsiteX8" fmla="*/ 463153 w 473075"/>
              <a:gd name="connsiteY8" fmla="*/ 204787 h 400446"/>
              <a:gd name="connsiteX9" fmla="*/ 451247 w 473075"/>
              <a:gd name="connsiteY9" fmla="*/ 285750 h 400446"/>
              <a:gd name="connsiteX10" fmla="*/ 372666 w 473075"/>
              <a:gd name="connsiteY10" fmla="*/ 369093 h 400446"/>
              <a:gd name="connsiteX11" fmla="*/ 305991 w 473075"/>
              <a:gd name="connsiteY11" fmla="*/ 397668 h 400446"/>
              <a:gd name="connsiteX12" fmla="*/ 253603 w 473075"/>
              <a:gd name="connsiteY12" fmla="*/ 352425 h 400446"/>
              <a:gd name="connsiteX13" fmla="*/ 179785 w 473075"/>
              <a:gd name="connsiteY13" fmla="*/ 264318 h 400446"/>
              <a:gd name="connsiteX14" fmla="*/ 103585 w 473075"/>
              <a:gd name="connsiteY14" fmla="*/ 219075 h 400446"/>
              <a:gd name="connsiteX15" fmla="*/ 1191 w 473075"/>
              <a:gd name="connsiteY15" fmla="*/ 190500 h 400446"/>
              <a:gd name="connsiteX0" fmla="*/ 1191 w 439738"/>
              <a:gd name="connsiteY0" fmla="*/ 171453 h 400446"/>
              <a:gd name="connsiteX1" fmla="*/ 77391 w 439738"/>
              <a:gd name="connsiteY1" fmla="*/ 190500 h 400446"/>
              <a:gd name="connsiteX2" fmla="*/ 160735 w 439738"/>
              <a:gd name="connsiteY2" fmla="*/ 161925 h 400446"/>
              <a:gd name="connsiteX3" fmla="*/ 244079 w 439738"/>
              <a:gd name="connsiteY3" fmla="*/ 109537 h 400446"/>
              <a:gd name="connsiteX4" fmla="*/ 339329 w 439738"/>
              <a:gd name="connsiteY4" fmla="*/ 4762 h 400446"/>
              <a:gd name="connsiteX5" fmla="*/ 317898 w 439738"/>
              <a:gd name="connsiteY5" fmla="*/ 80962 h 400446"/>
              <a:gd name="connsiteX6" fmla="*/ 329804 w 439738"/>
              <a:gd name="connsiteY6" fmla="*/ 152400 h 400446"/>
              <a:gd name="connsiteX7" fmla="*/ 358379 w 439738"/>
              <a:gd name="connsiteY7" fmla="*/ 192881 h 400446"/>
              <a:gd name="connsiteX8" fmla="*/ 429816 w 439738"/>
              <a:gd name="connsiteY8" fmla="*/ 204787 h 400446"/>
              <a:gd name="connsiteX9" fmla="*/ 417910 w 439738"/>
              <a:gd name="connsiteY9" fmla="*/ 285750 h 400446"/>
              <a:gd name="connsiteX10" fmla="*/ 339329 w 439738"/>
              <a:gd name="connsiteY10" fmla="*/ 369093 h 400446"/>
              <a:gd name="connsiteX11" fmla="*/ 272654 w 439738"/>
              <a:gd name="connsiteY11" fmla="*/ 397668 h 400446"/>
              <a:gd name="connsiteX12" fmla="*/ 220266 w 439738"/>
              <a:gd name="connsiteY12" fmla="*/ 352425 h 400446"/>
              <a:gd name="connsiteX13" fmla="*/ 146448 w 439738"/>
              <a:gd name="connsiteY13" fmla="*/ 264318 h 400446"/>
              <a:gd name="connsiteX14" fmla="*/ 70248 w 439738"/>
              <a:gd name="connsiteY14" fmla="*/ 219075 h 400446"/>
              <a:gd name="connsiteX15" fmla="*/ 1191 w 439738"/>
              <a:gd name="connsiteY15" fmla="*/ 171453 h 400446"/>
              <a:gd name="connsiteX0" fmla="*/ 1984 w 440531"/>
              <a:gd name="connsiteY0" fmla="*/ 171453 h 400446"/>
              <a:gd name="connsiteX1" fmla="*/ 59134 w 440531"/>
              <a:gd name="connsiteY1" fmla="*/ 174175 h 400446"/>
              <a:gd name="connsiteX2" fmla="*/ 161528 w 440531"/>
              <a:gd name="connsiteY2" fmla="*/ 161925 h 400446"/>
              <a:gd name="connsiteX3" fmla="*/ 244872 w 440531"/>
              <a:gd name="connsiteY3" fmla="*/ 109537 h 400446"/>
              <a:gd name="connsiteX4" fmla="*/ 340122 w 440531"/>
              <a:gd name="connsiteY4" fmla="*/ 4762 h 400446"/>
              <a:gd name="connsiteX5" fmla="*/ 318691 w 440531"/>
              <a:gd name="connsiteY5" fmla="*/ 80962 h 400446"/>
              <a:gd name="connsiteX6" fmla="*/ 330597 w 440531"/>
              <a:gd name="connsiteY6" fmla="*/ 152400 h 400446"/>
              <a:gd name="connsiteX7" fmla="*/ 359172 w 440531"/>
              <a:gd name="connsiteY7" fmla="*/ 192881 h 400446"/>
              <a:gd name="connsiteX8" fmla="*/ 430609 w 440531"/>
              <a:gd name="connsiteY8" fmla="*/ 204787 h 400446"/>
              <a:gd name="connsiteX9" fmla="*/ 418703 w 440531"/>
              <a:gd name="connsiteY9" fmla="*/ 285750 h 400446"/>
              <a:gd name="connsiteX10" fmla="*/ 340122 w 440531"/>
              <a:gd name="connsiteY10" fmla="*/ 369093 h 400446"/>
              <a:gd name="connsiteX11" fmla="*/ 273447 w 440531"/>
              <a:gd name="connsiteY11" fmla="*/ 397668 h 400446"/>
              <a:gd name="connsiteX12" fmla="*/ 221059 w 440531"/>
              <a:gd name="connsiteY12" fmla="*/ 352425 h 400446"/>
              <a:gd name="connsiteX13" fmla="*/ 147241 w 440531"/>
              <a:gd name="connsiteY13" fmla="*/ 264318 h 400446"/>
              <a:gd name="connsiteX14" fmla="*/ 71041 w 440531"/>
              <a:gd name="connsiteY14" fmla="*/ 219075 h 400446"/>
              <a:gd name="connsiteX15" fmla="*/ 1984 w 440531"/>
              <a:gd name="connsiteY15" fmla="*/ 171453 h 400446"/>
              <a:gd name="connsiteX0" fmla="*/ 5556 w 444103"/>
              <a:gd name="connsiteY0" fmla="*/ 171453 h 400446"/>
              <a:gd name="connsiteX1" fmla="*/ 62706 w 444103"/>
              <a:gd name="connsiteY1" fmla="*/ 174175 h 400446"/>
              <a:gd name="connsiteX2" fmla="*/ 165100 w 444103"/>
              <a:gd name="connsiteY2" fmla="*/ 161925 h 400446"/>
              <a:gd name="connsiteX3" fmla="*/ 248444 w 444103"/>
              <a:gd name="connsiteY3" fmla="*/ 109537 h 400446"/>
              <a:gd name="connsiteX4" fmla="*/ 343694 w 444103"/>
              <a:gd name="connsiteY4" fmla="*/ 4762 h 400446"/>
              <a:gd name="connsiteX5" fmla="*/ 322263 w 444103"/>
              <a:gd name="connsiteY5" fmla="*/ 80962 h 400446"/>
              <a:gd name="connsiteX6" fmla="*/ 334169 w 444103"/>
              <a:gd name="connsiteY6" fmla="*/ 152400 h 400446"/>
              <a:gd name="connsiteX7" fmla="*/ 362744 w 444103"/>
              <a:gd name="connsiteY7" fmla="*/ 192881 h 400446"/>
              <a:gd name="connsiteX8" fmla="*/ 434181 w 444103"/>
              <a:gd name="connsiteY8" fmla="*/ 204787 h 400446"/>
              <a:gd name="connsiteX9" fmla="*/ 422275 w 444103"/>
              <a:gd name="connsiteY9" fmla="*/ 285750 h 400446"/>
              <a:gd name="connsiteX10" fmla="*/ 343694 w 444103"/>
              <a:gd name="connsiteY10" fmla="*/ 369093 h 400446"/>
              <a:gd name="connsiteX11" fmla="*/ 277019 w 444103"/>
              <a:gd name="connsiteY11" fmla="*/ 397668 h 400446"/>
              <a:gd name="connsiteX12" fmla="*/ 224631 w 444103"/>
              <a:gd name="connsiteY12" fmla="*/ 352425 h 400446"/>
              <a:gd name="connsiteX13" fmla="*/ 150813 w 444103"/>
              <a:gd name="connsiteY13" fmla="*/ 264318 h 400446"/>
              <a:gd name="connsiteX14" fmla="*/ 96045 w 444103"/>
              <a:gd name="connsiteY14" fmla="*/ 205471 h 400446"/>
              <a:gd name="connsiteX15" fmla="*/ 5556 w 444103"/>
              <a:gd name="connsiteY15" fmla="*/ 171453 h 400446"/>
              <a:gd name="connsiteX0" fmla="*/ 5556 w 444103"/>
              <a:gd name="connsiteY0" fmla="*/ 171453 h 400446"/>
              <a:gd name="connsiteX1" fmla="*/ 62706 w 444103"/>
              <a:gd name="connsiteY1" fmla="*/ 174175 h 400446"/>
              <a:gd name="connsiteX2" fmla="*/ 165100 w 444103"/>
              <a:gd name="connsiteY2" fmla="*/ 161925 h 400446"/>
              <a:gd name="connsiteX3" fmla="*/ 248444 w 444103"/>
              <a:gd name="connsiteY3" fmla="*/ 109537 h 400446"/>
              <a:gd name="connsiteX4" fmla="*/ 343694 w 444103"/>
              <a:gd name="connsiteY4" fmla="*/ 4762 h 400446"/>
              <a:gd name="connsiteX5" fmla="*/ 322263 w 444103"/>
              <a:gd name="connsiteY5" fmla="*/ 80962 h 400446"/>
              <a:gd name="connsiteX6" fmla="*/ 334169 w 444103"/>
              <a:gd name="connsiteY6" fmla="*/ 152400 h 400446"/>
              <a:gd name="connsiteX7" fmla="*/ 362744 w 444103"/>
              <a:gd name="connsiteY7" fmla="*/ 192881 h 400446"/>
              <a:gd name="connsiteX8" fmla="*/ 434181 w 444103"/>
              <a:gd name="connsiteY8" fmla="*/ 204787 h 400446"/>
              <a:gd name="connsiteX9" fmla="*/ 422275 w 444103"/>
              <a:gd name="connsiteY9" fmla="*/ 285750 h 400446"/>
              <a:gd name="connsiteX10" fmla="*/ 343694 w 444103"/>
              <a:gd name="connsiteY10" fmla="*/ 369093 h 400446"/>
              <a:gd name="connsiteX11" fmla="*/ 277019 w 444103"/>
              <a:gd name="connsiteY11" fmla="*/ 397668 h 400446"/>
              <a:gd name="connsiteX12" fmla="*/ 224631 w 444103"/>
              <a:gd name="connsiteY12" fmla="*/ 352425 h 400446"/>
              <a:gd name="connsiteX13" fmla="*/ 157956 w 444103"/>
              <a:gd name="connsiteY13" fmla="*/ 258876 h 400446"/>
              <a:gd name="connsiteX14" fmla="*/ 96045 w 444103"/>
              <a:gd name="connsiteY14" fmla="*/ 205471 h 400446"/>
              <a:gd name="connsiteX15" fmla="*/ 5556 w 444103"/>
              <a:gd name="connsiteY15" fmla="*/ 171453 h 400446"/>
              <a:gd name="connsiteX0" fmla="*/ 5556 w 444103"/>
              <a:gd name="connsiteY0" fmla="*/ 171453 h 400446"/>
              <a:gd name="connsiteX1" fmla="*/ 62706 w 444103"/>
              <a:gd name="connsiteY1" fmla="*/ 174175 h 400446"/>
              <a:gd name="connsiteX2" fmla="*/ 165100 w 444103"/>
              <a:gd name="connsiteY2" fmla="*/ 161925 h 400446"/>
              <a:gd name="connsiteX3" fmla="*/ 248444 w 444103"/>
              <a:gd name="connsiteY3" fmla="*/ 109537 h 400446"/>
              <a:gd name="connsiteX4" fmla="*/ 343694 w 444103"/>
              <a:gd name="connsiteY4" fmla="*/ 4762 h 400446"/>
              <a:gd name="connsiteX5" fmla="*/ 322263 w 444103"/>
              <a:gd name="connsiteY5" fmla="*/ 80962 h 400446"/>
              <a:gd name="connsiteX6" fmla="*/ 334169 w 444103"/>
              <a:gd name="connsiteY6" fmla="*/ 152400 h 400446"/>
              <a:gd name="connsiteX7" fmla="*/ 362744 w 444103"/>
              <a:gd name="connsiteY7" fmla="*/ 192881 h 400446"/>
              <a:gd name="connsiteX8" fmla="*/ 434181 w 444103"/>
              <a:gd name="connsiteY8" fmla="*/ 204787 h 400446"/>
              <a:gd name="connsiteX9" fmla="*/ 422275 w 444103"/>
              <a:gd name="connsiteY9" fmla="*/ 285750 h 400446"/>
              <a:gd name="connsiteX10" fmla="*/ 343694 w 444103"/>
              <a:gd name="connsiteY10" fmla="*/ 369093 h 400446"/>
              <a:gd name="connsiteX11" fmla="*/ 277019 w 444103"/>
              <a:gd name="connsiteY11" fmla="*/ 397668 h 400446"/>
              <a:gd name="connsiteX12" fmla="*/ 224631 w 444103"/>
              <a:gd name="connsiteY12" fmla="*/ 352425 h 400446"/>
              <a:gd name="connsiteX13" fmla="*/ 157956 w 444103"/>
              <a:gd name="connsiteY13" fmla="*/ 258876 h 400446"/>
              <a:gd name="connsiteX14" fmla="*/ 96045 w 444103"/>
              <a:gd name="connsiteY14" fmla="*/ 205471 h 400446"/>
              <a:gd name="connsiteX15" fmla="*/ 5556 w 444103"/>
              <a:gd name="connsiteY15" fmla="*/ 171453 h 400446"/>
              <a:gd name="connsiteX0" fmla="*/ 5556 w 444103"/>
              <a:gd name="connsiteY0" fmla="*/ 171453 h 402259"/>
              <a:gd name="connsiteX1" fmla="*/ 62706 w 444103"/>
              <a:gd name="connsiteY1" fmla="*/ 174175 h 402259"/>
              <a:gd name="connsiteX2" fmla="*/ 165100 w 444103"/>
              <a:gd name="connsiteY2" fmla="*/ 161925 h 402259"/>
              <a:gd name="connsiteX3" fmla="*/ 248444 w 444103"/>
              <a:gd name="connsiteY3" fmla="*/ 109537 h 402259"/>
              <a:gd name="connsiteX4" fmla="*/ 343694 w 444103"/>
              <a:gd name="connsiteY4" fmla="*/ 4762 h 402259"/>
              <a:gd name="connsiteX5" fmla="*/ 322263 w 444103"/>
              <a:gd name="connsiteY5" fmla="*/ 80962 h 402259"/>
              <a:gd name="connsiteX6" fmla="*/ 334169 w 444103"/>
              <a:gd name="connsiteY6" fmla="*/ 152400 h 402259"/>
              <a:gd name="connsiteX7" fmla="*/ 362744 w 444103"/>
              <a:gd name="connsiteY7" fmla="*/ 192881 h 402259"/>
              <a:gd name="connsiteX8" fmla="*/ 434181 w 444103"/>
              <a:gd name="connsiteY8" fmla="*/ 204787 h 402259"/>
              <a:gd name="connsiteX9" fmla="*/ 422275 w 444103"/>
              <a:gd name="connsiteY9" fmla="*/ 285750 h 402259"/>
              <a:gd name="connsiteX10" fmla="*/ 343694 w 444103"/>
              <a:gd name="connsiteY10" fmla="*/ 369093 h 402259"/>
              <a:gd name="connsiteX11" fmla="*/ 277019 w 444103"/>
              <a:gd name="connsiteY11" fmla="*/ 397668 h 402259"/>
              <a:gd name="connsiteX12" fmla="*/ 229394 w 444103"/>
              <a:gd name="connsiteY12" fmla="*/ 341541 h 402259"/>
              <a:gd name="connsiteX13" fmla="*/ 157956 w 444103"/>
              <a:gd name="connsiteY13" fmla="*/ 258876 h 402259"/>
              <a:gd name="connsiteX14" fmla="*/ 96045 w 444103"/>
              <a:gd name="connsiteY14" fmla="*/ 205471 h 402259"/>
              <a:gd name="connsiteX15" fmla="*/ 5556 w 444103"/>
              <a:gd name="connsiteY15" fmla="*/ 171453 h 402259"/>
              <a:gd name="connsiteX0" fmla="*/ 5556 w 444103"/>
              <a:gd name="connsiteY0" fmla="*/ 130636 h 361443"/>
              <a:gd name="connsiteX1" fmla="*/ 62706 w 444103"/>
              <a:gd name="connsiteY1" fmla="*/ 133358 h 361443"/>
              <a:gd name="connsiteX2" fmla="*/ 165100 w 444103"/>
              <a:gd name="connsiteY2" fmla="*/ 121108 h 361443"/>
              <a:gd name="connsiteX3" fmla="*/ 248444 w 444103"/>
              <a:gd name="connsiteY3" fmla="*/ 68720 h 361443"/>
              <a:gd name="connsiteX4" fmla="*/ 288926 w 444103"/>
              <a:gd name="connsiteY4" fmla="*/ 4762 h 361443"/>
              <a:gd name="connsiteX5" fmla="*/ 322263 w 444103"/>
              <a:gd name="connsiteY5" fmla="*/ 40145 h 361443"/>
              <a:gd name="connsiteX6" fmla="*/ 334169 w 444103"/>
              <a:gd name="connsiteY6" fmla="*/ 111583 h 361443"/>
              <a:gd name="connsiteX7" fmla="*/ 362744 w 444103"/>
              <a:gd name="connsiteY7" fmla="*/ 152064 h 361443"/>
              <a:gd name="connsiteX8" fmla="*/ 434181 w 444103"/>
              <a:gd name="connsiteY8" fmla="*/ 163970 h 361443"/>
              <a:gd name="connsiteX9" fmla="*/ 422275 w 444103"/>
              <a:gd name="connsiteY9" fmla="*/ 244933 h 361443"/>
              <a:gd name="connsiteX10" fmla="*/ 343694 w 444103"/>
              <a:gd name="connsiteY10" fmla="*/ 328276 h 361443"/>
              <a:gd name="connsiteX11" fmla="*/ 277019 w 444103"/>
              <a:gd name="connsiteY11" fmla="*/ 356851 h 361443"/>
              <a:gd name="connsiteX12" fmla="*/ 229394 w 444103"/>
              <a:gd name="connsiteY12" fmla="*/ 300724 h 361443"/>
              <a:gd name="connsiteX13" fmla="*/ 157956 w 444103"/>
              <a:gd name="connsiteY13" fmla="*/ 218059 h 361443"/>
              <a:gd name="connsiteX14" fmla="*/ 96045 w 444103"/>
              <a:gd name="connsiteY14" fmla="*/ 164654 h 361443"/>
              <a:gd name="connsiteX15" fmla="*/ 5556 w 444103"/>
              <a:gd name="connsiteY15" fmla="*/ 130636 h 361443"/>
              <a:gd name="connsiteX0" fmla="*/ 5556 w 444103"/>
              <a:gd name="connsiteY0" fmla="*/ 127462 h 358269"/>
              <a:gd name="connsiteX1" fmla="*/ 62706 w 444103"/>
              <a:gd name="connsiteY1" fmla="*/ 130184 h 358269"/>
              <a:gd name="connsiteX2" fmla="*/ 165100 w 444103"/>
              <a:gd name="connsiteY2" fmla="*/ 117934 h 358269"/>
              <a:gd name="connsiteX3" fmla="*/ 248444 w 444103"/>
              <a:gd name="connsiteY3" fmla="*/ 65546 h 358269"/>
              <a:gd name="connsiteX4" fmla="*/ 288926 w 444103"/>
              <a:gd name="connsiteY4" fmla="*/ 1588 h 358269"/>
              <a:gd name="connsiteX5" fmla="*/ 293688 w 444103"/>
              <a:gd name="connsiteY5" fmla="*/ 56019 h 358269"/>
              <a:gd name="connsiteX6" fmla="*/ 334169 w 444103"/>
              <a:gd name="connsiteY6" fmla="*/ 108409 h 358269"/>
              <a:gd name="connsiteX7" fmla="*/ 362744 w 444103"/>
              <a:gd name="connsiteY7" fmla="*/ 148890 h 358269"/>
              <a:gd name="connsiteX8" fmla="*/ 434181 w 444103"/>
              <a:gd name="connsiteY8" fmla="*/ 160796 h 358269"/>
              <a:gd name="connsiteX9" fmla="*/ 422275 w 444103"/>
              <a:gd name="connsiteY9" fmla="*/ 241759 h 358269"/>
              <a:gd name="connsiteX10" fmla="*/ 343694 w 444103"/>
              <a:gd name="connsiteY10" fmla="*/ 325102 h 358269"/>
              <a:gd name="connsiteX11" fmla="*/ 277019 w 444103"/>
              <a:gd name="connsiteY11" fmla="*/ 353677 h 358269"/>
              <a:gd name="connsiteX12" fmla="*/ 229394 w 444103"/>
              <a:gd name="connsiteY12" fmla="*/ 297550 h 358269"/>
              <a:gd name="connsiteX13" fmla="*/ 157956 w 444103"/>
              <a:gd name="connsiteY13" fmla="*/ 214885 h 358269"/>
              <a:gd name="connsiteX14" fmla="*/ 96045 w 444103"/>
              <a:gd name="connsiteY14" fmla="*/ 161480 h 358269"/>
              <a:gd name="connsiteX15" fmla="*/ 5556 w 444103"/>
              <a:gd name="connsiteY15" fmla="*/ 127462 h 358269"/>
              <a:gd name="connsiteX0" fmla="*/ 5556 w 444103"/>
              <a:gd name="connsiteY0" fmla="*/ 127462 h 358269"/>
              <a:gd name="connsiteX1" fmla="*/ 62706 w 444103"/>
              <a:gd name="connsiteY1" fmla="*/ 130184 h 358269"/>
              <a:gd name="connsiteX2" fmla="*/ 165100 w 444103"/>
              <a:gd name="connsiteY2" fmla="*/ 117934 h 358269"/>
              <a:gd name="connsiteX3" fmla="*/ 248444 w 444103"/>
              <a:gd name="connsiteY3" fmla="*/ 65546 h 358269"/>
              <a:gd name="connsiteX4" fmla="*/ 288926 w 444103"/>
              <a:gd name="connsiteY4" fmla="*/ 1588 h 358269"/>
              <a:gd name="connsiteX5" fmla="*/ 293688 w 444103"/>
              <a:gd name="connsiteY5" fmla="*/ 56019 h 358269"/>
              <a:gd name="connsiteX6" fmla="*/ 317500 w 444103"/>
              <a:gd name="connsiteY6" fmla="*/ 122014 h 358269"/>
              <a:gd name="connsiteX7" fmla="*/ 362744 w 444103"/>
              <a:gd name="connsiteY7" fmla="*/ 148890 h 358269"/>
              <a:gd name="connsiteX8" fmla="*/ 434181 w 444103"/>
              <a:gd name="connsiteY8" fmla="*/ 160796 h 358269"/>
              <a:gd name="connsiteX9" fmla="*/ 422275 w 444103"/>
              <a:gd name="connsiteY9" fmla="*/ 241759 h 358269"/>
              <a:gd name="connsiteX10" fmla="*/ 343694 w 444103"/>
              <a:gd name="connsiteY10" fmla="*/ 325102 h 358269"/>
              <a:gd name="connsiteX11" fmla="*/ 277019 w 444103"/>
              <a:gd name="connsiteY11" fmla="*/ 353677 h 358269"/>
              <a:gd name="connsiteX12" fmla="*/ 229394 w 444103"/>
              <a:gd name="connsiteY12" fmla="*/ 297550 h 358269"/>
              <a:gd name="connsiteX13" fmla="*/ 157956 w 444103"/>
              <a:gd name="connsiteY13" fmla="*/ 214885 h 358269"/>
              <a:gd name="connsiteX14" fmla="*/ 96045 w 444103"/>
              <a:gd name="connsiteY14" fmla="*/ 161480 h 358269"/>
              <a:gd name="connsiteX15" fmla="*/ 5556 w 444103"/>
              <a:gd name="connsiteY15" fmla="*/ 127462 h 358269"/>
              <a:gd name="connsiteX0" fmla="*/ 5556 w 444103"/>
              <a:gd name="connsiteY0" fmla="*/ 127462 h 358269"/>
              <a:gd name="connsiteX1" fmla="*/ 62706 w 444103"/>
              <a:gd name="connsiteY1" fmla="*/ 130184 h 358269"/>
              <a:gd name="connsiteX2" fmla="*/ 165100 w 444103"/>
              <a:gd name="connsiteY2" fmla="*/ 115214 h 358269"/>
              <a:gd name="connsiteX3" fmla="*/ 248444 w 444103"/>
              <a:gd name="connsiteY3" fmla="*/ 65546 h 358269"/>
              <a:gd name="connsiteX4" fmla="*/ 288926 w 444103"/>
              <a:gd name="connsiteY4" fmla="*/ 1588 h 358269"/>
              <a:gd name="connsiteX5" fmla="*/ 293688 w 444103"/>
              <a:gd name="connsiteY5" fmla="*/ 56019 h 358269"/>
              <a:gd name="connsiteX6" fmla="*/ 317500 w 444103"/>
              <a:gd name="connsiteY6" fmla="*/ 122014 h 358269"/>
              <a:gd name="connsiteX7" fmla="*/ 362744 w 444103"/>
              <a:gd name="connsiteY7" fmla="*/ 148890 h 358269"/>
              <a:gd name="connsiteX8" fmla="*/ 434181 w 444103"/>
              <a:gd name="connsiteY8" fmla="*/ 160796 h 358269"/>
              <a:gd name="connsiteX9" fmla="*/ 422275 w 444103"/>
              <a:gd name="connsiteY9" fmla="*/ 241759 h 358269"/>
              <a:gd name="connsiteX10" fmla="*/ 343694 w 444103"/>
              <a:gd name="connsiteY10" fmla="*/ 325102 h 358269"/>
              <a:gd name="connsiteX11" fmla="*/ 277019 w 444103"/>
              <a:gd name="connsiteY11" fmla="*/ 353677 h 358269"/>
              <a:gd name="connsiteX12" fmla="*/ 229394 w 444103"/>
              <a:gd name="connsiteY12" fmla="*/ 297550 h 358269"/>
              <a:gd name="connsiteX13" fmla="*/ 157956 w 444103"/>
              <a:gd name="connsiteY13" fmla="*/ 214885 h 358269"/>
              <a:gd name="connsiteX14" fmla="*/ 96045 w 444103"/>
              <a:gd name="connsiteY14" fmla="*/ 161480 h 358269"/>
              <a:gd name="connsiteX15" fmla="*/ 5556 w 444103"/>
              <a:gd name="connsiteY15" fmla="*/ 127462 h 358269"/>
              <a:gd name="connsiteX0" fmla="*/ 2778 w 441325"/>
              <a:gd name="connsiteY0" fmla="*/ 127462 h 358269"/>
              <a:gd name="connsiteX1" fmla="*/ 76597 w 441325"/>
              <a:gd name="connsiteY1" fmla="*/ 132906 h 358269"/>
              <a:gd name="connsiteX2" fmla="*/ 162322 w 441325"/>
              <a:gd name="connsiteY2" fmla="*/ 115214 h 358269"/>
              <a:gd name="connsiteX3" fmla="*/ 245666 w 441325"/>
              <a:gd name="connsiteY3" fmla="*/ 65546 h 358269"/>
              <a:gd name="connsiteX4" fmla="*/ 286148 w 441325"/>
              <a:gd name="connsiteY4" fmla="*/ 1588 h 358269"/>
              <a:gd name="connsiteX5" fmla="*/ 290910 w 441325"/>
              <a:gd name="connsiteY5" fmla="*/ 56019 h 358269"/>
              <a:gd name="connsiteX6" fmla="*/ 314722 w 441325"/>
              <a:gd name="connsiteY6" fmla="*/ 122014 h 358269"/>
              <a:gd name="connsiteX7" fmla="*/ 359966 w 441325"/>
              <a:gd name="connsiteY7" fmla="*/ 148890 h 358269"/>
              <a:gd name="connsiteX8" fmla="*/ 431403 w 441325"/>
              <a:gd name="connsiteY8" fmla="*/ 160796 h 358269"/>
              <a:gd name="connsiteX9" fmla="*/ 419497 w 441325"/>
              <a:gd name="connsiteY9" fmla="*/ 241759 h 358269"/>
              <a:gd name="connsiteX10" fmla="*/ 340916 w 441325"/>
              <a:gd name="connsiteY10" fmla="*/ 325102 h 358269"/>
              <a:gd name="connsiteX11" fmla="*/ 274241 w 441325"/>
              <a:gd name="connsiteY11" fmla="*/ 353677 h 358269"/>
              <a:gd name="connsiteX12" fmla="*/ 226616 w 441325"/>
              <a:gd name="connsiteY12" fmla="*/ 297550 h 358269"/>
              <a:gd name="connsiteX13" fmla="*/ 155178 w 441325"/>
              <a:gd name="connsiteY13" fmla="*/ 214885 h 358269"/>
              <a:gd name="connsiteX14" fmla="*/ 93267 w 441325"/>
              <a:gd name="connsiteY14" fmla="*/ 161480 h 358269"/>
              <a:gd name="connsiteX15" fmla="*/ 2778 w 441325"/>
              <a:gd name="connsiteY15" fmla="*/ 127462 h 358269"/>
              <a:gd name="connsiteX0" fmla="*/ 2778 w 441325"/>
              <a:gd name="connsiteY0" fmla="*/ 127462 h 358269"/>
              <a:gd name="connsiteX1" fmla="*/ 76597 w 441325"/>
              <a:gd name="connsiteY1" fmla="*/ 132906 h 358269"/>
              <a:gd name="connsiteX2" fmla="*/ 162322 w 441325"/>
              <a:gd name="connsiteY2" fmla="*/ 115214 h 358269"/>
              <a:gd name="connsiteX3" fmla="*/ 245666 w 441325"/>
              <a:gd name="connsiteY3" fmla="*/ 65546 h 358269"/>
              <a:gd name="connsiteX4" fmla="*/ 286148 w 441325"/>
              <a:gd name="connsiteY4" fmla="*/ 1588 h 358269"/>
              <a:gd name="connsiteX5" fmla="*/ 290910 w 441325"/>
              <a:gd name="connsiteY5" fmla="*/ 56019 h 358269"/>
              <a:gd name="connsiteX6" fmla="*/ 314722 w 441325"/>
              <a:gd name="connsiteY6" fmla="*/ 122014 h 358269"/>
              <a:gd name="connsiteX7" fmla="*/ 359966 w 441325"/>
              <a:gd name="connsiteY7" fmla="*/ 148890 h 358269"/>
              <a:gd name="connsiteX8" fmla="*/ 431403 w 441325"/>
              <a:gd name="connsiteY8" fmla="*/ 160796 h 358269"/>
              <a:gd name="connsiteX9" fmla="*/ 419497 w 441325"/>
              <a:gd name="connsiteY9" fmla="*/ 241759 h 358269"/>
              <a:gd name="connsiteX10" fmla="*/ 340916 w 441325"/>
              <a:gd name="connsiteY10" fmla="*/ 325102 h 358269"/>
              <a:gd name="connsiteX11" fmla="*/ 274241 w 441325"/>
              <a:gd name="connsiteY11" fmla="*/ 353677 h 358269"/>
              <a:gd name="connsiteX12" fmla="*/ 226616 w 441325"/>
              <a:gd name="connsiteY12" fmla="*/ 297550 h 358269"/>
              <a:gd name="connsiteX13" fmla="*/ 157560 w 441325"/>
              <a:gd name="connsiteY13" fmla="*/ 214886 h 358269"/>
              <a:gd name="connsiteX14" fmla="*/ 93267 w 441325"/>
              <a:gd name="connsiteY14" fmla="*/ 161480 h 358269"/>
              <a:gd name="connsiteX15" fmla="*/ 2778 w 441325"/>
              <a:gd name="connsiteY15" fmla="*/ 127462 h 358269"/>
              <a:gd name="connsiteX0" fmla="*/ 2778 w 441325"/>
              <a:gd name="connsiteY0" fmla="*/ 127462 h 363711"/>
              <a:gd name="connsiteX1" fmla="*/ 76597 w 441325"/>
              <a:gd name="connsiteY1" fmla="*/ 132906 h 363711"/>
              <a:gd name="connsiteX2" fmla="*/ 162322 w 441325"/>
              <a:gd name="connsiteY2" fmla="*/ 115214 h 363711"/>
              <a:gd name="connsiteX3" fmla="*/ 245666 w 441325"/>
              <a:gd name="connsiteY3" fmla="*/ 65546 h 363711"/>
              <a:gd name="connsiteX4" fmla="*/ 286148 w 441325"/>
              <a:gd name="connsiteY4" fmla="*/ 1588 h 363711"/>
              <a:gd name="connsiteX5" fmla="*/ 290910 w 441325"/>
              <a:gd name="connsiteY5" fmla="*/ 56019 h 363711"/>
              <a:gd name="connsiteX6" fmla="*/ 314722 w 441325"/>
              <a:gd name="connsiteY6" fmla="*/ 122014 h 363711"/>
              <a:gd name="connsiteX7" fmla="*/ 359966 w 441325"/>
              <a:gd name="connsiteY7" fmla="*/ 148890 h 363711"/>
              <a:gd name="connsiteX8" fmla="*/ 431403 w 441325"/>
              <a:gd name="connsiteY8" fmla="*/ 160796 h 363711"/>
              <a:gd name="connsiteX9" fmla="*/ 419497 w 441325"/>
              <a:gd name="connsiteY9" fmla="*/ 241759 h 363711"/>
              <a:gd name="connsiteX10" fmla="*/ 340916 w 441325"/>
              <a:gd name="connsiteY10" fmla="*/ 325102 h 363711"/>
              <a:gd name="connsiteX11" fmla="*/ 264716 w 441325"/>
              <a:gd name="connsiteY11" fmla="*/ 359119 h 363711"/>
              <a:gd name="connsiteX12" fmla="*/ 226616 w 441325"/>
              <a:gd name="connsiteY12" fmla="*/ 297550 h 363711"/>
              <a:gd name="connsiteX13" fmla="*/ 157560 w 441325"/>
              <a:gd name="connsiteY13" fmla="*/ 214886 h 363711"/>
              <a:gd name="connsiteX14" fmla="*/ 93267 w 441325"/>
              <a:gd name="connsiteY14" fmla="*/ 161480 h 363711"/>
              <a:gd name="connsiteX15" fmla="*/ 2778 w 441325"/>
              <a:gd name="connsiteY15" fmla="*/ 127462 h 363711"/>
              <a:gd name="connsiteX0" fmla="*/ 2778 w 441325"/>
              <a:gd name="connsiteY0" fmla="*/ 94809 h 331058"/>
              <a:gd name="connsiteX1" fmla="*/ 76597 w 441325"/>
              <a:gd name="connsiteY1" fmla="*/ 100253 h 331058"/>
              <a:gd name="connsiteX2" fmla="*/ 162322 w 441325"/>
              <a:gd name="connsiteY2" fmla="*/ 82561 h 331058"/>
              <a:gd name="connsiteX3" fmla="*/ 245666 w 441325"/>
              <a:gd name="connsiteY3" fmla="*/ 32893 h 331058"/>
              <a:gd name="connsiteX4" fmla="*/ 283767 w 441325"/>
              <a:gd name="connsiteY4" fmla="*/ 1588 h 331058"/>
              <a:gd name="connsiteX5" fmla="*/ 290910 w 441325"/>
              <a:gd name="connsiteY5" fmla="*/ 23366 h 331058"/>
              <a:gd name="connsiteX6" fmla="*/ 314722 w 441325"/>
              <a:gd name="connsiteY6" fmla="*/ 89361 h 331058"/>
              <a:gd name="connsiteX7" fmla="*/ 359966 w 441325"/>
              <a:gd name="connsiteY7" fmla="*/ 116237 h 331058"/>
              <a:gd name="connsiteX8" fmla="*/ 431403 w 441325"/>
              <a:gd name="connsiteY8" fmla="*/ 128143 h 331058"/>
              <a:gd name="connsiteX9" fmla="*/ 419497 w 441325"/>
              <a:gd name="connsiteY9" fmla="*/ 209106 h 331058"/>
              <a:gd name="connsiteX10" fmla="*/ 340916 w 441325"/>
              <a:gd name="connsiteY10" fmla="*/ 292449 h 331058"/>
              <a:gd name="connsiteX11" fmla="*/ 264716 w 441325"/>
              <a:gd name="connsiteY11" fmla="*/ 326466 h 331058"/>
              <a:gd name="connsiteX12" fmla="*/ 226616 w 441325"/>
              <a:gd name="connsiteY12" fmla="*/ 264897 h 331058"/>
              <a:gd name="connsiteX13" fmla="*/ 157560 w 441325"/>
              <a:gd name="connsiteY13" fmla="*/ 182233 h 331058"/>
              <a:gd name="connsiteX14" fmla="*/ 93267 w 441325"/>
              <a:gd name="connsiteY14" fmla="*/ 128827 h 331058"/>
              <a:gd name="connsiteX15" fmla="*/ 2778 w 441325"/>
              <a:gd name="connsiteY15" fmla="*/ 94809 h 33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1325" h="331058">
                <a:moveTo>
                  <a:pt x="2778" y="94809"/>
                </a:moveTo>
                <a:cubicBezTo>
                  <a:pt x="0" y="90047"/>
                  <a:pt x="50006" y="102294"/>
                  <a:pt x="76597" y="100253"/>
                </a:cubicBezTo>
                <a:cubicBezTo>
                  <a:pt x="103188" y="98212"/>
                  <a:pt x="134144" y="93788"/>
                  <a:pt x="162322" y="82561"/>
                </a:cubicBezTo>
                <a:cubicBezTo>
                  <a:pt x="190500" y="71334"/>
                  <a:pt x="225425" y="46388"/>
                  <a:pt x="245666" y="32893"/>
                </a:cubicBezTo>
                <a:cubicBezTo>
                  <a:pt x="265907" y="19398"/>
                  <a:pt x="276226" y="3176"/>
                  <a:pt x="283767" y="1588"/>
                </a:cubicBezTo>
                <a:cubicBezTo>
                  <a:pt x="291308" y="0"/>
                  <a:pt x="285751" y="8737"/>
                  <a:pt x="290910" y="23366"/>
                </a:cubicBezTo>
                <a:cubicBezTo>
                  <a:pt x="296069" y="37995"/>
                  <a:pt x="303213" y="73882"/>
                  <a:pt x="314722" y="89361"/>
                </a:cubicBezTo>
                <a:cubicBezTo>
                  <a:pt x="326231" y="104840"/>
                  <a:pt x="340519" y="109773"/>
                  <a:pt x="359966" y="116237"/>
                </a:cubicBezTo>
                <a:cubicBezTo>
                  <a:pt x="379413" y="122701"/>
                  <a:pt x="421481" y="112665"/>
                  <a:pt x="431403" y="128143"/>
                </a:cubicBezTo>
                <a:cubicBezTo>
                  <a:pt x="441325" y="143621"/>
                  <a:pt x="434578" y="181722"/>
                  <a:pt x="419497" y="209106"/>
                </a:cubicBezTo>
                <a:cubicBezTo>
                  <a:pt x="404416" y="236490"/>
                  <a:pt x="366713" y="272889"/>
                  <a:pt x="340916" y="292449"/>
                </a:cubicBezTo>
                <a:cubicBezTo>
                  <a:pt x="315119" y="312009"/>
                  <a:pt x="283766" y="331058"/>
                  <a:pt x="264716" y="326466"/>
                </a:cubicBezTo>
                <a:cubicBezTo>
                  <a:pt x="245666" y="321874"/>
                  <a:pt x="244475" y="288936"/>
                  <a:pt x="226616" y="264897"/>
                </a:cubicBezTo>
                <a:cubicBezTo>
                  <a:pt x="208757" y="240858"/>
                  <a:pt x="181373" y="214889"/>
                  <a:pt x="157560" y="182233"/>
                </a:cubicBezTo>
                <a:cubicBezTo>
                  <a:pt x="136129" y="157741"/>
                  <a:pt x="119064" y="143398"/>
                  <a:pt x="93267" y="128827"/>
                </a:cubicBezTo>
                <a:cubicBezTo>
                  <a:pt x="67470" y="114256"/>
                  <a:pt x="5556" y="99571"/>
                  <a:pt x="2778" y="94809"/>
                </a:cubicBezTo>
                <a:close/>
              </a:path>
            </a:pathLst>
          </a:custGeom>
          <a:solidFill>
            <a:srgbClr val="B29A44"/>
          </a:solidFill>
          <a:ln w="9525" cap="flat" cmpd="sng" algn="ctr">
            <a:noFill/>
            <a:prstDash val="solid"/>
            <a:round/>
            <a:headEnd type="none" w="med" len="med"/>
            <a:tailEnd type="none" w="med" len="med"/>
          </a:ln>
          <a:effectLst/>
          <a:scene3d>
            <a:camera prst="orthographicFront">
              <a:rot lat="0" lon="0" rev="0"/>
            </a:camera>
            <a:lightRig rig="chilly" dir="t">
              <a:rot lat="0" lon="0" rev="18480000"/>
            </a:lightRig>
          </a:scene3d>
          <a:sp3d prstMaterial="clear">
            <a:bevelT h="63500"/>
          </a:sp3d>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8473" name="Freeform 77"/>
          <p:cNvSpPr>
            <a:spLocks/>
          </p:cNvSpPr>
          <p:nvPr/>
        </p:nvSpPr>
        <p:spPr bwMode="auto">
          <a:xfrm>
            <a:off x="3125788" y="2933700"/>
            <a:ext cx="2506662" cy="1727200"/>
          </a:xfrm>
          <a:custGeom>
            <a:avLst/>
            <a:gdLst>
              <a:gd name="T0" fmla="*/ 153187 w 2505472"/>
              <a:gd name="T1" fmla="*/ 4513083 h 1658339"/>
              <a:gd name="T2" fmla="*/ 124288 w 2505472"/>
              <a:gd name="T3" fmla="*/ 4506763 h 1658339"/>
              <a:gd name="T4" fmla="*/ 133917 w 2505472"/>
              <a:gd name="T5" fmla="*/ 4443542 h 1658339"/>
              <a:gd name="T6" fmla="*/ 105822 w 2505472"/>
              <a:gd name="T7" fmla="*/ 4348715 h 1658339"/>
              <a:gd name="T8" fmla="*/ 62625 w 2505472"/>
              <a:gd name="T9" fmla="*/ 4227638 h 1658339"/>
              <a:gd name="T10" fmla="*/ 38532 w 2505472"/>
              <a:gd name="T11" fmla="*/ 3922053 h 1658339"/>
              <a:gd name="T12" fmla="*/ 26495 w 2505472"/>
              <a:gd name="T13" fmla="*/ 3283559 h 1658339"/>
              <a:gd name="T14" fmla="*/ 0 w 2505472"/>
              <a:gd name="T15" fmla="*/ 2743800 h 1658339"/>
              <a:gd name="T16" fmla="*/ 26495 w 2505472"/>
              <a:gd name="T17" fmla="*/ 2315937 h 1658339"/>
              <a:gd name="T18" fmla="*/ 120431 w 2505472"/>
              <a:gd name="T19" fmla="*/ 2085548 h 1658339"/>
              <a:gd name="T20" fmla="*/ 173416 w 2505472"/>
              <a:gd name="T21" fmla="*/ 1354893 h 1658339"/>
              <a:gd name="T22" fmla="*/ 346829 w 2505472"/>
              <a:gd name="T23" fmla="*/ 801963 h 1658339"/>
              <a:gd name="T24" fmla="*/ 570825 w 2505472"/>
              <a:gd name="T25" fmla="*/ 479426 h 1658339"/>
              <a:gd name="T26" fmla="*/ 826129 w 2505472"/>
              <a:gd name="T27" fmla="*/ 374109 h 1658339"/>
              <a:gd name="T28" fmla="*/ 1033262 w 2505472"/>
              <a:gd name="T29" fmla="*/ 334610 h 1658339"/>
              <a:gd name="T30" fmla="*/ 1266893 w 2505472"/>
              <a:gd name="T31" fmla="*/ 58142 h 1658339"/>
              <a:gd name="T32" fmla="*/ 1495705 w 2505472"/>
              <a:gd name="T33" fmla="*/ 31816 h 1658339"/>
              <a:gd name="T34" fmla="*/ 1575185 w 2505472"/>
              <a:gd name="T35" fmla="*/ 71309 h 1658339"/>
              <a:gd name="T36" fmla="*/ 1840121 w 2505472"/>
              <a:gd name="T37" fmla="*/ 12065 h 1658339"/>
              <a:gd name="T38" fmla="*/ 2179725 w 2505472"/>
              <a:gd name="T39" fmla="*/ 18653 h 1658339"/>
              <a:gd name="T40" fmla="*/ 2343503 w 2505472"/>
              <a:gd name="T41" fmla="*/ 123968 h 1658339"/>
              <a:gd name="T42" fmla="*/ 2355544 w 2505472"/>
              <a:gd name="T43" fmla="*/ 387268 h 1658339"/>
              <a:gd name="T44" fmla="*/ 2449479 w 2505472"/>
              <a:gd name="T45" fmla="*/ 597912 h 1658339"/>
              <a:gd name="T46" fmla="*/ 2521731 w 2505472"/>
              <a:gd name="T47" fmla="*/ 545253 h 1658339"/>
              <a:gd name="T48" fmla="*/ 2524140 w 2505472"/>
              <a:gd name="T49" fmla="*/ 1006024 h 1658339"/>
              <a:gd name="T50" fmla="*/ 2524140 w 2505472"/>
              <a:gd name="T51" fmla="*/ 1677440 h 1658339"/>
              <a:gd name="T52" fmla="*/ 2521731 w 2505472"/>
              <a:gd name="T53" fmla="*/ 2691136 h 1658339"/>
              <a:gd name="T54" fmla="*/ 2521731 w 2505472"/>
              <a:gd name="T55" fmla="*/ 3329636 h 1658339"/>
              <a:gd name="T56" fmla="*/ 2504873 w 2505472"/>
              <a:gd name="T57" fmla="*/ 3652173 h 1658339"/>
              <a:gd name="T58" fmla="*/ 2442251 w 2505472"/>
              <a:gd name="T59" fmla="*/ 4033956 h 1658339"/>
              <a:gd name="T60" fmla="*/ 2044846 w 2505472"/>
              <a:gd name="T61" fmla="*/ 4474984 h 1658339"/>
              <a:gd name="T62" fmla="*/ 227367 w 2505472"/>
              <a:gd name="T63" fmla="*/ 4584131 h 16583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05472"/>
              <a:gd name="T97" fmla="*/ 0 h 1658339"/>
              <a:gd name="T98" fmla="*/ 2505472 w 2505472"/>
              <a:gd name="T99" fmla="*/ 1658339 h 16583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05472" h="1658339">
                <a:moveTo>
                  <a:pt x="151452" y="1632635"/>
                </a:moveTo>
                <a:cubicBezTo>
                  <a:pt x="138991" y="1630410"/>
                  <a:pt x="126053" y="1634544"/>
                  <a:pt x="122878" y="1630351"/>
                </a:cubicBezTo>
                <a:cubicBezTo>
                  <a:pt x="119703" y="1626158"/>
                  <a:pt x="135445" y="1617009"/>
                  <a:pt x="132402" y="1607479"/>
                </a:cubicBezTo>
                <a:cubicBezTo>
                  <a:pt x="129359" y="1597949"/>
                  <a:pt x="116370" y="1586191"/>
                  <a:pt x="104622" y="1573173"/>
                </a:cubicBezTo>
                <a:cubicBezTo>
                  <a:pt x="92874" y="1560156"/>
                  <a:pt x="73000" y="1555098"/>
                  <a:pt x="61913" y="1529374"/>
                </a:cubicBezTo>
                <a:cubicBezTo>
                  <a:pt x="50826" y="1503650"/>
                  <a:pt x="44053" y="1475749"/>
                  <a:pt x="38100" y="1418828"/>
                </a:cubicBezTo>
                <a:cubicBezTo>
                  <a:pt x="32147" y="1361907"/>
                  <a:pt x="32544" y="1258888"/>
                  <a:pt x="26194" y="1187847"/>
                </a:cubicBezTo>
                <a:cubicBezTo>
                  <a:pt x="19844" y="1116806"/>
                  <a:pt x="0" y="1050925"/>
                  <a:pt x="0" y="992584"/>
                </a:cubicBezTo>
                <a:cubicBezTo>
                  <a:pt x="0" y="934243"/>
                  <a:pt x="6350" y="877490"/>
                  <a:pt x="26194" y="837803"/>
                </a:cubicBezTo>
                <a:cubicBezTo>
                  <a:pt x="46038" y="798116"/>
                  <a:pt x="94854" y="812403"/>
                  <a:pt x="119063" y="754459"/>
                </a:cubicBezTo>
                <a:cubicBezTo>
                  <a:pt x="143272" y="696515"/>
                  <a:pt x="134144" y="567531"/>
                  <a:pt x="171450" y="490140"/>
                </a:cubicBezTo>
                <a:cubicBezTo>
                  <a:pt x="208756" y="412749"/>
                  <a:pt x="277416" y="342899"/>
                  <a:pt x="342900" y="290115"/>
                </a:cubicBezTo>
                <a:cubicBezTo>
                  <a:pt x="408385" y="237331"/>
                  <a:pt x="485379" y="199231"/>
                  <a:pt x="564357" y="173434"/>
                </a:cubicBezTo>
                <a:cubicBezTo>
                  <a:pt x="643335" y="147637"/>
                  <a:pt x="740569" y="144065"/>
                  <a:pt x="816769" y="135334"/>
                </a:cubicBezTo>
                <a:cubicBezTo>
                  <a:pt x="892969" y="126603"/>
                  <a:pt x="948929" y="140097"/>
                  <a:pt x="1021557" y="121047"/>
                </a:cubicBezTo>
                <a:cubicBezTo>
                  <a:pt x="1094185" y="101997"/>
                  <a:pt x="1176338" y="39290"/>
                  <a:pt x="1252538" y="21034"/>
                </a:cubicBezTo>
                <a:cubicBezTo>
                  <a:pt x="1328738" y="2778"/>
                  <a:pt x="1427957" y="10715"/>
                  <a:pt x="1478757" y="11509"/>
                </a:cubicBezTo>
                <a:cubicBezTo>
                  <a:pt x="1529557" y="12303"/>
                  <a:pt x="1500585" y="26988"/>
                  <a:pt x="1557338" y="25797"/>
                </a:cubicBezTo>
                <a:cubicBezTo>
                  <a:pt x="1614091" y="24606"/>
                  <a:pt x="1719659" y="7540"/>
                  <a:pt x="1819275" y="4365"/>
                </a:cubicBezTo>
                <a:cubicBezTo>
                  <a:pt x="1918891" y="1190"/>
                  <a:pt x="2072085" y="0"/>
                  <a:pt x="2155032" y="6747"/>
                </a:cubicBezTo>
                <a:cubicBezTo>
                  <a:pt x="2237979" y="13494"/>
                  <a:pt x="2287985" y="22622"/>
                  <a:pt x="2316957" y="44847"/>
                </a:cubicBezTo>
                <a:cubicBezTo>
                  <a:pt x="2345929" y="67072"/>
                  <a:pt x="2311401" y="111522"/>
                  <a:pt x="2328863" y="140097"/>
                </a:cubicBezTo>
                <a:cubicBezTo>
                  <a:pt x="2346325" y="168672"/>
                  <a:pt x="2394348" y="206772"/>
                  <a:pt x="2421732" y="216297"/>
                </a:cubicBezTo>
                <a:cubicBezTo>
                  <a:pt x="2449116" y="225822"/>
                  <a:pt x="2480866" y="172641"/>
                  <a:pt x="2493169" y="197247"/>
                </a:cubicBezTo>
                <a:cubicBezTo>
                  <a:pt x="2505472" y="221853"/>
                  <a:pt x="2495153" y="295672"/>
                  <a:pt x="2495550" y="363934"/>
                </a:cubicBezTo>
                <a:cubicBezTo>
                  <a:pt x="2495947" y="432196"/>
                  <a:pt x="2495947" y="505222"/>
                  <a:pt x="2495550" y="606822"/>
                </a:cubicBezTo>
                <a:cubicBezTo>
                  <a:pt x="2495153" y="708422"/>
                  <a:pt x="2493566" y="873919"/>
                  <a:pt x="2493169" y="973534"/>
                </a:cubicBezTo>
                <a:cubicBezTo>
                  <a:pt x="2492772" y="1073149"/>
                  <a:pt x="2495947" y="1146571"/>
                  <a:pt x="2493169" y="1204515"/>
                </a:cubicBezTo>
                <a:cubicBezTo>
                  <a:pt x="2490391" y="1262459"/>
                  <a:pt x="2489597" y="1278731"/>
                  <a:pt x="2476500" y="1321197"/>
                </a:cubicBezTo>
                <a:cubicBezTo>
                  <a:pt x="2463403" y="1363663"/>
                  <a:pt x="2490391" y="1409700"/>
                  <a:pt x="2414588" y="1459309"/>
                </a:cubicBezTo>
                <a:cubicBezTo>
                  <a:pt x="2338785" y="1508918"/>
                  <a:pt x="2386648" y="1585681"/>
                  <a:pt x="2021682" y="1618853"/>
                </a:cubicBezTo>
                <a:cubicBezTo>
                  <a:pt x="1656716" y="1652025"/>
                  <a:pt x="467280" y="1624252"/>
                  <a:pt x="224790" y="1658339"/>
                </a:cubicBezTo>
              </a:path>
            </a:pathLst>
          </a:custGeom>
          <a:solidFill>
            <a:srgbClr val="FEFDDE">
              <a:alpha val="30196"/>
            </a:srgbClr>
          </a:solidFill>
          <a:ln w="9525" cap="flat" cmpd="sng" algn="ctr">
            <a:noFill/>
            <a:prstDash val="solid"/>
            <a:round/>
            <a:headEnd type="none" w="med" len="med"/>
            <a:tailEnd type="none" w="med" len="med"/>
          </a:ln>
        </p:spPr>
        <p:txBody>
          <a:bodyPr/>
          <a:lstStyle/>
          <a:p>
            <a:endParaRPr lang="it-IT"/>
          </a:p>
        </p:txBody>
      </p:sp>
      <p:sp>
        <p:nvSpPr>
          <p:cNvPr id="79" name="Freeform 78"/>
          <p:cNvSpPr/>
          <p:nvPr/>
        </p:nvSpPr>
        <p:spPr bwMode="auto">
          <a:xfrm>
            <a:off x="3524250" y="3297238"/>
            <a:ext cx="2085975" cy="1347787"/>
          </a:xfrm>
          <a:custGeom>
            <a:avLst/>
            <a:gdLst>
              <a:gd name="connsiteX0" fmla="*/ 0 w 2085975"/>
              <a:gd name="connsiteY0" fmla="*/ 1347787 h 1347787"/>
              <a:gd name="connsiteX1" fmla="*/ 2083594 w 2085975"/>
              <a:gd name="connsiteY1" fmla="*/ 1343025 h 1347787"/>
              <a:gd name="connsiteX2" fmla="*/ 2085975 w 2085975"/>
              <a:gd name="connsiteY2" fmla="*/ 97631 h 1347787"/>
              <a:gd name="connsiteX3" fmla="*/ 2050257 w 2085975"/>
              <a:gd name="connsiteY3" fmla="*/ 80962 h 1347787"/>
              <a:gd name="connsiteX4" fmla="*/ 1974057 w 2085975"/>
              <a:gd name="connsiteY4" fmla="*/ 57150 h 1347787"/>
              <a:gd name="connsiteX5" fmla="*/ 1916907 w 2085975"/>
              <a:gd name="connsiteY5" fmla="*/ 40481 h 1347787"/>
              <a:gd name="connsiteX6" fmla="*/ 1821657 w 2085975"/>
              <a:gd name="connsiteY6" fmla="*/ 28575 h 1347787"/>
              <a:gd name="connsiteX7" fmla="*/ 1693069 w 2085975"/>
              <a:gd name="connsiteY7" fmla="*/ 14287 h 1347787"/>
              <a:gd name="connsiteX8" fmla="*/ 1557338 w 2085975"/>
              <a:gd name="connsiteY8" fmla="*/ 0 h 1347787"/>
              <a:gd name="connsiteX9" fmla="*/ 1438275 w 2085975"/>
              <a:gd name="connsiteY9" fmla="*/ 0 h 1347787"/>
              <a:gd name="connsiteX10" fmla="*/ 1347788 w 2085975"/>
              <a:gd name="connsiteY10" fmla="*/ 11906 h 1347787"/>
              <a:gd name="connsiteX11" fmla="*/ 1271588 w 2085975"/>
              <a:gd name="connsiteY11" fmla="*/ 45243 h 1347787"/>
              <a:gd name="connsiteX12" fmla="*/ 1162050 w 2085975"/>
              <a:gd name="connsiteY12" fmla="*/ 83343 h 1347787"/>
              <a:gd name="connsiteX13" fmla="*/ 1028700 w 2085975"/>
              <a:gd name="connsiteY13" fmla="*/ 161925 h 1347787"/>
              <a:gd name="connsiteX14" fmla="*/ 928688 w 2085975"/>
              <a:gd name="connsiteY14" fmla="*/ 242887 h 1347787"/>
              <a:gd name="connsiteX15" fmla="*/ 800100 w 2085975"/>
              <a:gd name="connsiteY15" fmla="*/ 350043 h 1347787"/>
              <a:gd name="connsiteX16" fmla="*/ 697707 w 2085975"/>
              <a:gd name="connsiteY16" fmla="*/ 440531 h 1347787"/>
              <a:gd name="connsiteX17" fmla="*/ 569119 w 2085975"/>
              <a:gd name="connsiteY17" fmla="*/ 531018 h 1347787"/>
              <a:gd name="connsiteX18" fmla="*/ 440532 w 2085975"/>
              <a:gd name="connsiteY18" fmla="*/ 609600 h 1347787"/>
              <a:gd name="connsiteX19" fmla="*/ 345282 w 2085975"/>
              <a:gd name="connsiteY19" fmla="*/ 688181 h 1347787"/>
              <a:gd name="connsiteX20" fmla="*/ 230982 w 2085975"/>
              <a:gd name="connsiteY20" fmla="*/ 795337 h 1347787"/>
              <a:gd name="connsiteX21" fmla="*/ 166688 w 2085975"/>
              <a:gd name="connsiteY21" fmla="*/ 871537 h 1347787"/>
              <a:gd name="connsiteX22" fmla="*/ 114300 w 2085975"/>
              <a:gd name="connsiteY22" fmla="*/ 964406 h 1347787"/>
              <a:gd name="connsiteX23" fmla="*/ 64294 w 2085975"/>
              <a:gd name="connsiteY23" fmla="*/ 1073943 h 1347787"/>
              <a:gd name="connsiteX24" fmla="*/ 19050 w 2085975"/>
              <a:gd name="connsiteY24" fmla="*/ 1181100 h 1347787"/>
              <a:gd name="connsiteX25" fmla="*/ 0 w 2085975"/>
              <a:gd name="connsiteY25" fmla="*/ 1276350 h 1347787"/>
              <a:gd name="connsiteX26" fmla="*/ 0 w 2085975"/>
              <a:gd name="connsiteY26" fmla="*/ 1347787 h 134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85975" h="1347787">
                <a:moveTo>
                  <a:pt x="0" y="1347787"/>
                </a:moveTo>
                <a:lnTo>
                  <a:pt x="2083594" y="1343025"/>
                </a:lnTo>
                <a:cubicBezTo>
                  <a:pt x="2084388" y="927894"/>
                  <a:pt x="2085181" y="512762"/>
                  <a:pt x="2085975" y="97631"/>
                </a:cubicBezTo>
                <a:lnTo>
                  <a:pt x="2050257" y="80962"/>
                </a:lnTo>
                <a:lnTo>
                  <a:pt x="1974057" y="57150"/>
                </a:lnTo>
                <a:lnTo>
                  <a:pt x="1916907" y="40481"/>
                </a:lnTo>
                <a:lnTo>
                  <a:pt x="1821657" y="28575"/>
                </a:lnTo>
                <a:lnTo>
                  <a:pt x="1693069" y="14287"/>
                </a:lnTo>
                <a:lnTo>
                  <a:pt x="1557338" y="0"/>
                </a:lnTo>
                <a:lnTo>
                  <a:pt x="1438275" y="0"/>
                </a:lnTo>
                <a:lnTo>
                  <a:pt x="1347788" y="11906"/>
                </a:lnTo>
                <a:lnTo>
                  <a:pt x="1271588" y="45243"/>
                </a:lnTo>
                <a:lnTo>
                  <a:pt x="1162050" y="83343"/>
                </a:lnTo>
                <a:lnTo>
                  <a:pt x="1028700" y="161925"/>
                </a:lnTo>
                <a:lnTo>
                  <a:pt x="928688" y="242887"/>
                </a:lnTo>
                <a:lnTo>
                  <a:pt x="800100" y="350043"/>
                </a:lnTo>
                <a:lnTo>
                  <a:pt x="697707" y="440531"/>
                </a:lnTo>
                <a:lnTo>
                  <a:pt x="569119" y="531018"/>
                </a:lnTo>
                <a:lnTo>
                  <a:pt x="440532" y="609600"/>
                </a:lnTo>
                <a:lnTo>
                  <a:pt x="345282" y="688181"/>
                </a:lnTo>
                <a:lnTo>
                  <a:pt x="230982" y="795337"/>
                </a:lnTo>
                <a:lnTo>
                  <a:pt x="166688" y="871537"/>
                </a:lnTo>
                <a:lnTo>
                  <a:pt x="114300" y="964406"/>
                </a:lnTo>
                <a:lnTo>
                  <a:pt x="64294" y="1073943"/>
                </a:lnTo>
                <a:lnTo>
                  <a:pt x="19050" y="1181100"/>
                </a:lnTo>
                <a:lnTo>
                  <a:pt x="0" y="1276350"/>
                </a:lnTo>
                <a:lnTo>
                  <a:pt x="0" y="1347787"/>
                </a:lnTo>
                <a:close/>
              </a:path>
            </a:pathLst>
          </a:custGeom>
          <a:solidFill>
            <a:schemeClr val="bg2">
              <a:lumMod val="50000"/>
            </a:schemeClr>
          </a:soli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80" name="Freeform 79"/>
          <p:cNvSpPr/>
          <p:nvPr/>
        </p:nvSpPr>
        <p:spPr bwMode="auto">
          <a:xfrm>
            <a:off x="3172684" y="3001800"/>
            <a:ext cx="2471738" cy="1659731"/>
          </a:xfrm>
          <a:custGeom>
            <a:avLst/>
            <a:gdLst>
              <a:gd name="connsiteX0" fmla="*/ 309563 w 2483644"/>
              <a:gd name="connsiteY0" fmla="*/ 1659731 h 1659731"/>
              <a:gd name="connsiteX1" fmla="*/ 107157 w 2483644"/>
              <a:gd name="connsiteY1" fmla="*/ 1659731 h 1659731"/>
              <a:gd name="connsiteX2" fmla="*/ 92869 w 2483644"/>
              <a:gd name="connsiteY2" fmla="*/ 1600200 h 1659731"/>
              <a:gd name="connsiteX3" fmla="*/ 76200 w 2483644"/>
              <a:gd name="connsiteY3" fmla="*/ 1588294 h 1659731"/>
              <a:gd name="connsiteX4" fmla="*/ 69057 w 2483644"/>
              <a:gd name="connsiteY4" fmla="*/ 1585913 h 1659731"/>
              <a:gd name="connsiteX5" fmla="*/ 47625 w 2483644"/>
              <a:gd name="connsiteY5" fmla="*/ 1566863 h 1659731"/>
              <a:gd name="connsiteX6" fmla="*/ 38100 w 2483644"/>
              <a:gd name="connsiteY6" fmla="*/ 1562100 h 1659731"/>
              <a:gd name="connsiteX7" fmla="*/ 23813 w 2483644"/>
              <a:gd name="connsiteY7" fmla="*/ 1557338 h 1659731"/>
              <a:gd name="connsiteX8" fmla="*/ 33338 w 2483644"/>
              <a:gd name="connsiteY8" fmla="*/ 1466850 h 1659731"/>
              <a:gd name="connsiteX9" fmla="*/ 33338 w 2483644"/>
              <a:gd name="connsiteY9" fmla="*/ 1385888 h 1659731"/>
              <a:gd name="connsiteX10" fmla="*/ 30957 w 2483644"/>
              <a:gd name="connsiteY10" fmla="*/ 1319213 h 1659731"/>
              <a:gd name="connsiteX11" fmla="*/ 19050 w 2483644"/>
              <a:gd name="connsiteY11" fmla="*/ 1233488 h 1659731"/>
              <a:gd name="connsiteX12" fmla="*/ 16669 w 2483644"/>
              <a:gd name="connsiteY12" fmla="*/ 1147763 h 1659731"/>
              <a:gd name="connsiteX13" fmla="*/ 19050 w 2483644"/>
              <a:gd name="connsiteY13" fmla="*/ 1057275 h 1659731"/>
              <a:gd name="connsiteX14" fmla="*/ 0 w 2483644"/>
              <a:gd name="connsiteY14" fmla="*/ 971550 h 1659731"/>
              <a:gd name="connsiteX15" fmla="*/ 9525 w 2483644"/>
              <a:gd name="connsiteY15" fmla="*/ 952500 h 1659731"/>
              <a:gd name="connsiteX16" fmla="*/ 14288 w 2483644"/>
              <a:gd name="connsiteY16" fmla="*/ 945356 h 1659731"/>
              <a:gd name="connsiteX17" fmla="*/ 16669 w 2483644"/>
              <a:gd name="connsiteY17" fmla="*/ 938213 h 1659731"/>
              <a:gd name="connsiteX18" fmla="*/ 23813 w 2483644"/>
              <a:gd name="connsiteY18" fmla="*/ 931069 h 1659731"/>
              <a:gd name="connsiteX19" fmla="*/ 35719 w 2483644"/>
              <a:gd name="connsiteY19" fmla="*/ 919163 h 1659731"/>
              <a:gd name="connsiteX20" fmla="*/ 42863 w 2483644"/>
              <a:gd name="connsiteY20" fmla="*/ 907256 h 1659731"/>
              <a:gd name="connsiteX21" fmla="*/ 92869 w 2483644"/>
              <a:gd name="connsiteY21" fmla="*/ 835819 h 1659731"/>
              <a:gd name="connsiteX22" fmla="*/ 140494 w 2483644"/>
              <a:gd name="connsiteY22" fmla="*/ 769144 h 1659731"/>
              <a:gd name="connsiteX23" fmla="*/ 192882 w 2483644"/>
              <a:gd name="connsiteY23" fmla="*/ 716756 h 1659731"/>
              <a:gd name="connsiteX24" fmla="*/ 254794 w 2483644"/>
              <a:gd name="connsiteY24" fmla="*/ 671513 h 1659731"/>
              <a:gd name="connsiteX25" fmla="*/ 285750 w 2483644"/>
              <a:gd name="connsiteY25" fmla="*/ 638175 h 1659731"/>
              <a:gd name="connsiteX26" fmla="*/ 321469 w 2483644"/>
              <a:gd name="connsiteY26" fmla="*/ 592931 h 1659731"/>
              <a:gd name="connsiteX27" fmla="*/ 326232 w 2483644"/>
              <a:gd name="connsiteY27" fmla="*/ 545306 h 1659731"/>
              <a:gd name="connsiteX28" fmla="*/ 338138 w 2483644"/>
              <a:gd name="connsiteY28" fmla="*/ 509588 h 1659731"/>
              <a:gd name="connsiteX29" fmla="*/ 345282 w 2483644"/>
              <a:gd name="connsiteY29" fmla="*/ 507206 h 1659731"/>
              <a:gd name="connsiteX30" fmla="*/ 359569 w 2483644"/>
              <a:gd name="connsiteY30" fmla="*/ 497681 h 1659731"/>
              <a:gd name="connsiteX31" fmla="*/ 373857 w 2483644"/>
              <a:gd name="connsiteY31" fmla="*/ 485775 h 1659731"/>
              <a:gd name="connsiteX32" fmla="*/ 378619 w 2483644"/>
              <a:gd name="connsiteY32" fmla="*/ 464344 h 1659731"/>
              <a:gd name="connsiteX33" fmla="*/ 388144 w 2483644"/>
              <a:gd name="connsiteY33" fmla="*/ 445294 h 1659731"/>
              <a:gd name="connsiteX34" fmla="*/ 402432 w 2483644"/>
              <a:gd name="connsiteY34" fmla="*/ 435769 h 1659731"/>
              <a:gd name="connsiteX35" fmla="*/ 407194 w 2483644"/>
              <a:gd name="connsiteY35" fmla="*/ 428625 h 1659731"/>
              <a:gd name="connsiteX36" fmla="*/ 414338 w 2483644"/>
              <a:gd name="connsiteY36" fmla="*/ 421481 h 1659731"/>
              <a:gd name="connsiteX37" fmla="*/ 419100 w 2483644"/>
              <a:gd name="connsiteY37" fmla="*/ 411956 h 1659731"/>
              <a:gd name="connsiteX38" fmla="*/ 426244 w 2483644"/>
              <a:gd name="connsiteY38" fmla="*/ 404813 h 1659731"/>
              <a:gd name="connsiteX39" fmla="*/ 442913 w 2483644"/>
              <a:gd name="connsiteY39" fmla="*/ 397669 h 1659731"/>
              <a:gd name="connsiteX40" fmla="*/ 450057 w 2483644"/>
              <a:gd name="connsiteY40" fmla="*/ 392906 h 1659731"/>
              <a:gd name="connsiteX41" fmla="*/ 466725 w 2483644"/>
              <a:gd name="connsiteY41" fmla="*/ 388144 h 1659731"/>
              <a:gd name="connsiteX42" fmla="*/ 473869 w 2483644"/>
              <a:gd name="connsiteY42" fmla="*/ 385763 h 1659731"/>
              <a:gd name="connsiteX43" fmla="*/ 481013 w 2483644"/>
              <a:gd name="connsiteY43" fmla="*/ 378619 h 1659731"/>
              <a:gd name="connsiteX44" fmla="*/ 488157 w 2483644"/>
              <a:gd name="connsiteY44" fmla="*/ 373856 h 1659731"/>
              <a:gd name="connsiteX45" fmla="*/ 492919 w 2483644"/>
              <a:gd name="connsiteY45" fmla="*/ 366713 h 1659731"/>
              <a:gd name="connsiteX46" fmla="*/ 504825 w 2483644"/>
              <a:gd name="connsiteY46" fmla="*/ 364331 h 1659731"/>
              <a:gd name="connsiteX47" fmla="*/ 511969 w 2483644"/>
              <a:gd name="connsiteY47" fmla="*/ 361950 h 1659731"/>
              <a:gd name="connsiteX48" fmla="*/ 542925 w 2483644"/>
              <a:gd name="connsiteY48" fmla="*/ 345281 h 1659731"/>
              <a:gd name="connsiteX49" fmla="*/ 559594 w 2483644"/>
              <a:gd name="connsiteY49" fmla="*/ 333375 h 1659731"/>
              <a:gd name="connsiteX50" fmla="*/ 566738 w 2483644"/>
              <a:gd name="connsiteY50" fmla="*/ 328613 h 1659731"/>
              <a:gd name="connsiteX51" fmla="*/ 573882 w 2483644"/>
              <a:gd name="connsiteY51" fmla="*/ 321469 h 1659731"/>
              <a:gd name="connsiteX52" fmla="*/ 583407 w 2483644"/>
              <a:gd name="connsiteY52" fmla="*/ 319088 h 1659731"/>
              <a:gd name="connsiteX53" fmla="*/ 595313 w 2483644"/>
              <a:gd name="connsiteY53" fmla="*/ 311944 h 1659731"/>
              <a:gd name="connsiteX54" fmla="*/ 602457 w 2483644"/>
              <a:gd name="connsiteY54" fmla="*/ 307181 h 1659731"/>
              <a:gd name="connsiteX55" fmla="*/ 621507 w 2483644"/>
              <a:gd name="connsiteY55" fmla="*/ 302419 h 1659731"/>
              <a:gd name="connsiteX56" fmla="*/ 631032 w 2483644"/>
              <a:gd name="connsiteY56" fmla="*/ 297656 h 1659731"/>
              <a:gd name="connsiteX57" fmla="*/ 640557 w 2483644"/>
              <a:gd name="connsiteY57" fmla="*/ 295275 h 1659731"/>
              <a:gd name="connsiteX58" fmla="*/ 645319 w 2483644"/>
              <a:gd name="connsiteY58" fmla="*/ 288131 h 1659731"/>
              <a:gd name="connsiteX59" fmla="*/ 671513 w 2483644"/>
              <a:gd name="connsiteY59" fmla="*/ 278606 h 1659731"/>
              <a:gd name="connsiteX60" fmla="*/ 700088 w 2483644"/>
              <a:gd name="connsiteY60" fmla="*/ 271463 h 1659731"/>
              <a:gd name="connsiteX61" fmla="*/ 714375 w 2483644"/>
              <a:gd name="connsiteY61" fmla="*/ 273844 h 1659731"/>
              <a:gd name="connsiteX62" fmla="*/ 728663 w 2483644"/>
              <a:gd name="connsiteY62" fmla="*/ 264319 h 1659731"/>
              <a:gd name="connsiteX63" fmla="*/ 742950 w 2483644"/>
              <a:gd name="connsiteY63" fmla="*/ 257175 h 1659731"/>
              <a:gd name="connsiteX64" fmla="*/ 762000 w 2483644"/>
              <a:gd name="connsiteY64" fmla="*/ 250031 h 1659731"/>
              <a:gd name="connsiteX65" fmla="*/ 773907 w 2483644"/>
              <a:gd name="connsiteY65" fmla="*/ 240506 h 1659731"/>
              <a:gd name="connsiteX66" fmla="*/ 788194 w 2483644"/>
              <a:gd name="connsiteY66" fmla="*/ 233363 h 1659731"/>
              <a:gd name="connsiteX67" fmla="*/ 795338 w 2483644"/>
              <a:gd name="connsiteY67" fmla="*/ 228600 h 1659731"/>
              <a:gd name="connsiteX68" fmla="*/ 802482 w 2483644"/>
              <a:gd name="connsiteY68" fmla="*/ 226219 h 1659731"/>
              <a:gd name="connsiteX69" fmla="*/ 852488 w 2483644"/>
              <a:gd name="connsiteY69" fmla="*/ 223838 h 1659731"/>
              <a:gd name="connsiteX70" fmla="*/ 873919 w 2483644"/>
              <a:gd name="connsiteY70" fmla="*/ 221456 h 1659731"/>
              <a:gd name="connsiteX71" fmla="*/ 881063 w 2483644"/>
              <a:gd name="connsiteY71" fmla="*/ 219075 h 1659731"/>
              <a:gd name="connsiteX72" fmla="*/ 914400 w 2483644"/>
              <a:gd name="connsiteY72" fmla="*/ 214313 h 1659731"/>
              <a:gd name="connsiteX73" fmla="*/ 923925 w 2483644"/>
              <a:gd name="connsiteY73" fmla="*/ 197644 h 1659731"/>
              <a:gd name="connsiteX74" fmla="*/ 928688 w 2483644"/>
              <a:gd name="connsiteY74" fmla="*/ 183356 h 1659731"/>
              <a:gd name="connsiteX75" fmla="*/ 931069 w 2483644"/>
              <a:gd name="connsiteY75" fmla="*/ 176213 h 1659731"/>
              <a:gd name="connsiteX76" fmla="*/ 940594 w 2483644"/>
              <a:gd name="connsiteY76" fmla="*/ 171450 h 1659731"/>
              <a:gd name="connsiteX77" fmla="*/ 952500 w 2483644"/>
              <a:gd name="connsiteY77" fmla="*/ 169069 h 1659731"/>
              <a:gd name="connsiteX78" fmla="*/ 1000125 w 2483644"/>
              <a:gd name="connsiteY78" fmla="*/ 164306 h 1659731"/>
              <a:gd name="connsiteX79" fmla="*/ 1038225 w 2483644"/>
              <a:gd name="connsiteY79" fmla="*/ 154781 h 1659731"/>
              <a:gd name="connsiteX80" fmla="*/ 1062038 w 2483644"/>
              <a:gd name="connsiteY80" fmla="*/ 140494 h 1659731"/>
              <a:gd name="connsiteX81" fmla="*/ 1069182 w 2483644"/>
              <a:gd name="connsiteY81" fmla="*/ 138113 h 1659731"/>
              <a:gd name="connsiteX82" fmla="*/ 1114425 w 2483644"/>
              <a:gd name="connsiteY82" fmla="*/ 135731 h 1659731"/>
              <a:gd name="connsiteX83" fmla="*/ 1143000 w 2483644"/>
              <a:gd name="connsiteY83" fmla="*/ 128588 h 1659731"/>
              <a:gd name="connsiteX84" fmla="*/ 1157288 w 2483644"/>
              <a:gd name="connsiteY84" fmla="*/ 116681 h 1659731"/>
              <a:gd name="connsiteX85" fmla="*/ 1169194 w 2483644"/>
              <a:gd name="connsiteY85" fmla="*/ 111919 h 1659731"/>
              <a:gd name="connsiteX86" fmla="*/ 1178719 w 2483644"/>
              <a:gd name="connsiteY86" fmla="*/ 104775 h 1659731"/>
              <a:gd name="connsiteX87" fmla="*/ 1190625 w 2483644"/>
              <a:gd name="connsiteY87" fmla="*/ 100013 h 1659731"/>
              <a:gd name="connsiteX88" fmla="*/ 1207294 w 2483644"/>
              <a:gd name="connsiteY88" fmla="*/ 92869 h 1659731"/>
              <a:gd name="connsiteX89" fmla="*/ 1216819 w 2483644"/>
              <a:gd name="connsiteY89" fmla="*/ 85725 h 1659731"/>
              <a:gd name="connsiteX90" fmla="*/ 1240632 w 2483644"/>
              <a:gd name="connsiteY90" fmla="*/ 76200 h 1659731"/>
              <a:gd name="connsiteX91" fmla="*/ 1262063 w 2483644"/>
              <a:gd name="connsiteY91" fmla="*/ 66675 h 1659731"/>
              <a:gd name="connsiteX92" fmla="*/ 1297782 w 2483644"/>
              <a:gd name="connsiteY92" fmla="*/ 64294 h 1659731"/>
              <a:gd name="connsiteX93" fmla="*/ 1312069 w 2483644"/>
              <a:gd name="connsiteY93" fmla="*/ 59531 h 1659731"/>
              <a:gd name="connsiteX94" fmla="*/ 1323975 w 2483644"/>
              <a:gd name="connsiteY94" fmla="*/ 54769 h 1659731"/>
              <a:gd name="connsiteX95" fmla="*/ 1343025 w 2483644"/>
              <a:gd name="connsiteY95" fmla="*/ 50006 h 1659731"/>
              <a:gd name="connsiteX96" fmla="*/ 1352550 w 2483644"/>
              <a:gd name="connsiteY96" fmla="*/ 47625 h 1659731"/>
              <a:gd name="connsiteX97" fmla="*/ 1362075 w 2483644"/>
              <a:gd name="connsiteY97" fmla="*/ 45244 h 1659731"/>
              <a:gd name="connsiteX98" fmla="*/ 1388269 w 2483644"/>
              <a:gd name="connsiteY98" fmla="*/ 42863 h 1659731"/>
              <a:gd name="connsiteX99" fmla="*/ 1404938 w 2483644"/>
              <a:gd name="connsiteY99" fmla="*/ 33338 h 1659731"/>
              <a:gd name="connsiteX100" fmla="*/ 1412082 w 2483644"/>
              <a:gd name="connsiteY100" fmla="*/ 30956 h 1659731"/>
              <a:gd name="connsiteX101" fmla="*/ 1419225 w 2483644"/>
              <a:gd name="connsiteY101" fmla="*/ 23813 h 1659731"/>
              <a:gd name="connsiteX102" fmla="*/ 1445419 w 2483644"/>
              <a:gd name="connsiteY102" fmla="*/ 11906 h 1659731"/>
              <a:gd name="connsiteX103" fmla="*/ 1550194 w 2483644"/>
              <a:gd name="connsiteY103" fmla="*/ 4763 h 1659731"/>
              <a:gd name="connsiteX104" fmla="*/ 1588294 w 2483644"/>
              <a:gd name="connsiteY104" fmla="*/ 0 h 1659731"/>
              <a:gd name="connsiteX105" fmla="*/ 1702594 w 2483644"/>
              <a:gd name="connsiteY105" fmla="*/ 2381 h 1659731"/>
              <a:gd name="connsiteX106" fmla="*/ 1728788 w 2483644"/>
              <a:gd name="connsiteY106" fmla="*/ 9525 h 1659731"/>
              <a:gd name="connsiteX107" fmla="*/ 1735932 w 2483644"/>
              <a:gd name="connsiteY107" fmla="*/ 23813 h 1659731"/>
              <a:gd name="connsiteX108" fmla="*/ 1738313 w 2483644"/>
              <a:gd name="connsiteY108" fmla="*/ 50006 h 1659731"/>
              <a:gd name="connsiteX109" fmla="*/ 1740694 w 2483644"/>
              <a:gd name="connsiteY109" fmla="*/ 57150 h 1659731"/>
              <a:gd name="connsiteX110" fmla="*/ 1747838 w 2483644"/>
              <a:gd name="connsiteY110" fmla="*/ 61913 h 1659731"/>
              <a:gd name="connsiteX111" fmla="*/ 1757363 w 2483644"/>
              <a:gd name="connsiteY111" fmla="*/ 71438 h 1659731"/>
              <a:gd name="connsiteX112" fmla="*/ 1785938 w 2483644"/>
              <a:gd name="connsiteY112" fmla="*/ 78581 h 1659731"/>
              <a:gd name="connsiteX113" fmla="*/ 1824038 w 2483644"/>
              <a:gd name="connsiteY113" fmla="*/ 76200 h 1659731"/>
              <a:gd name="connsiteX114" fmla="*/ 1866900 w 2483644"/>
              <a:gd name="connsiteY114" fmla="*/ 76200 h 1659731"/>
              <a:gd name="connsiteX115" fmla="*/ 1881188 w 2483644"/>
              <a:gd name="connsiteY115" fmla="*/ 78581 h 1659731"/>
              <a:gd name="connsiteX116" fmla="*/ 1888332 w 2483644"/>
              <a:gd name="connsiteY116" fmla="*/ 83344 h 1659731"/>
              <a:gd name="connsiteX117" fmla="*/ 1895475 w 2483644"/>
              <a:gd name="connsiteY117" fmla="*/ 85725 h 1659731"/>
              <a:gd name="connsiteX118" fmla="*/ 1900238 w 2483644"/>
              <a:gd name="connsiteY118" fmla="*/ 92869 h 1659731"/>
              <a:gd name="connsiteX119" fmla="*/ 1914525 w 2483644"/>
              <a:gd name="connsiteY119" fmla="*/ 97631 h 1659731"/>
              <a:gd name="connsiteX120" fmla="*/ 1955007 w 2483644"/>
              <a:gd name="connsiteY120" fmla="*/ 97631 h 1659731"/>
              <a:gd name="connsiteX121" fmla="*/ 1962150 w 2483644"/>
              <a:gd name="connsiteY121" fmla="*/ 104775 h 1659731"/>
              <a:gd name="connsiteX122" fmla="*/ 1969294 w 2483644"/>
              <a:gd name="connsiteY122" fmla="*/ 109538 h 1659731"/>
              <a:gd name="connsiteX123" fmla="*/ 1974057 w 2483644"/>
              <a:gd name="connsiteY123" fmla="*/ 116681 h 1659731"/>
              <a:gd name="connsiteX124" fmla="*/ 1988344 w 2483644"/>
              <a:gd name="connsiteY124" fmla="*/ 123825 h 1659731"/>
              <a:gd name="connsiteX125" fmla="*/ 1997869 w 2483644"/>
              <a:gd name="connsiteY125" fmla="*/ 135731 h 1659731"/>
              <a:gd name="connsiteX126" fmla="*/ 2031207 w 2483644"/>
              <a:gd name="connsiteY126" fmla="*/ 138113 h 1659731"/>
              <a:gd name="connsiteX127" fmla="*/ 2047875 w 2483644"/>
              <a:gd name="connsiteY127" fmla="*/ 135731 h 1659731"/>
              <a:gd name="connsiteX128" fmla="*/ 2057400 w 2483644"/>
              <a:gd name="connsiteY128" fmla="*/ 138113 h 1659731"/>
              <a:gd name="connsiteX129" fmla="*/ 2085975 w 2483644"/>
              <a:gd name="connsiteY129" fmla="*/ 142875 h 1659731"/>
              <a:gd name="connsiteX130" fmla="*/ 2121694 w 2483644"/>
              <a:gd name="connsiteY130" fmla="*/ 140494 h 1659731"/>
              <a:gd name="connsiteX131" fmla="*/ 2133600 w 2483644"/>
              <a:gd name="connsiteY131" fmla="*/ 138113 h 1659731"/>
              <a:gd name="connsiteX132" fmla="*/ 2140744 w 2483644"/>
              <a:gd name="connsiteY132" fmla="*/ 140494 h 1659731"/>
              <a:gd name="connsiteX133" fmla="*/ 2157413 w 2483644"/>
              <a:gd name="connsiteY133" fmla="*/ 142875 h 1659731"/>
              <a:gd name="connsiteX134" fmla="*/ 2166938 w 2483644"/>
              <a:gd name="connsiteY134" fmla="*/ 145256 h 1659731"/>
              <a:gd name="connsiteX135" fmla="*/ 2219325 w 2483644"/>
              <a:gd name="connsiteY135" fmla="*/ 150019 h 1659731"/>
              <a:gd name="connsiteX136" fmla="*/ 2252663 w 2483644"/>
              <a:gd name="connsiteY136" fmla="*/ 150019 h 1659731"/>
              <a:gd name="connsiteX137" fmla="*/ 2266950 w 2483644"/>
              <a:gd name="connsiteY137" fmla="*/ 161925 h 1659731"/>
              <a:gd name="connsiteX138" fmla="*/ 2286000 w 2483644"/>
              <a:gd name="connsiteY138" fmla="*/ 173831 h 1659731"/>
              <a:gd name="connsiteX139" fmla="*/ 2300288 w 2483644"/>
              <a:gd name="connsiteY139" fmla="*/ 178594 h 1659731"/>
              <a:gd name="connsiteX140" fmla="*/ 2307432 w 2483644"/>
              <a:gd name="connsiteY140" fmla="*/ 185738 h 1659731"/>
              <a:gd name="connsiteX141" fmla="*/ 2321719 w 2483644"/>
              <a:gd name="connsiteY141" fmla="*/ 190500 h 1659731"/>
              <a:gd name="connsiteX142" fmla="*/ 2331244 w 2483644"/>
              <a:gd name="connsiteY142" fmla="*/ 195263 h 1659731"/>
              <a:gd name="connsiteX143" fmla="*/ 2352675 w 2483644"/>
              <a:gd name="connsiteY143" fmla="*/ 200025 h 1659731"/>
              <a:gd name="connsiteX144" fmla="*/ 2386013 w 2483644"/>
              <a:gd name="connsiteY144" fmla="*/ 209550 h 1659731"/>
              <a:gd name="connsiteX145" fmla="*/ 2397919 w 2483644"/>
              <a:gd name="connsiteY145" fmla="*/ 221456 h 1659731"/>
              <a:gd name="connsiteX146" fmla="*/ 2409825 w 2483644"/>
              <a:gd name="connsiteY146" fmla="*/ 228600 h 1659731"/>
              <a:gd name="connsiteX147" fmla="*/ 2414588 w 2483644"/>
              <a:gd name="connsiteY147" fmla="*/ 235744 h 1659731"/>
              <a:gd name="connsiteX148" fmla="*/ 2424113 w 2483644"/>
              <a:gd name="connsiteY148" fmla="*/ 240506 h 1659731"/>
              <a:gd name="connsiteX149" fmla="*/ 2433638 w 2483644"/>
              <a:gd name="connsiteY149" fmla="*/ 247650 h 1659731"/>
              <a:gd name="connsiteX150" fmla="*/ 2440782 w 2483644"/>
              <a:gd name="connsiteY150" fmla="*/ 252413 h 1659731"/>
              <a:gd name="connsiteX151" fmla="*/ 2445544 w 2483644"/>
              <a:gd name="connsiteY151" fmla="*/ 261938 h 1659731"/>
              <a:gd name="connsiteX152" fmla="*/ 2459832 w 2483644"/>
              <a:gd name="connsiteY152" fmla="*/ 271463 h 1659731"/>
              <a:gd name="connsiteX153" fmla="*/ 2478882 w 2483644"/>
              <a:gd name="connsiteY153" fmla="*/ 290513 h 1659731"/>
              <a:gd name="connsiteX154" fmla="*/ 2483644 w 2483644"/>
              <a:gd name="connsiteY154" fmla="*/ 290513 h 1659731"/>
              <a:gd name="connsiteX155" fmla="*/ 2483644 w 2483644"/>
              <a:gd name="connsiteY155" fmla="*/ 340519 h 1659731"/>
              <a:gd name="connsiteX156" fmla="*/ 2383632 w 2483644"/>
              <a:gd name="connsiteY156" fmla="*/ 307181 h 1659731"/>
              <a:gd name="connsiteX157" fmla="*/ 2276475 w 2483644"/>
              <a:gd name="connsiteY157" fmla="*/ 290513 h 1659731"/>
              <a:gd name="connsiteX158" fmla="*/ 2207419 w 2483644"/>
              <a:gd name="connsiteY158" fmla="*/ 290513 h 1659731"/>
              <a:gd name="connsiteX159" fmla="*/ 2157413 w 2483644"/>
              <a:gd name="connsiteY159" fmla="*/ 288131 h 1659731"/>
              <a:gd name="connsiteX160" fmla="*/ 2076450 w 2483644"/>
              <a:gd name="connsiteY160" fmla="*/ 271463 h 1659731"/>
              <a:gd name="connsiteX161" fmla="*/ 1976438 w 2483644"/>
              <a:gd name="connsiteY161" fmla="*/ 261938 h 1659731"/>
              <a:gd name="connsiteX162" fmla="*/ 1874044 w 2483644"/>
              <a:gd name="connsiteY162" fmla="*/ 259556 h 1659731"/>
              <a:gd name="connsiteX163" fmla="*/ 1831182 w 2483644"/>
              <a:gd name="connsiteY163" fmla="*/ 259556 h 1659731"/>
              <a:gd name="connsiteX164" fmla="*/ 1681163 w 2483644"/>
              <a:gd name="connsiteY164" fmla="*/ 280988 h 1659731"/>
              <a:gd name="connsiteX165" fmla="*/ 1588294 w 2483644"/>
              <a:gd name="connsiteY165" fmla="*/ 309563 h 1659731"/>
              <a:gd name="connsiteX166" fmla="*/ 1471613 w 2483644"/>
              <a:gd name="connsiteY166" fmla="*/ 359569 h 1659731"/>
              <a:gd name="connsiteX167" fmla="*/ 1366838 w 2483644"/>
              <a:gd name="connsiteY167" fmla="*/ 407194 h 1659731"/>
              <a:gd name="connsiteX168" fmla="*/ 1276350 w 2483644"/>
              <a:gd name="connsiteY168" fmla="*/ 497681 h 1659731"/>
              <a:gd name="connsiteX169" fmla="*/ 1202532 w 2483644"/>
              <a:gd name="connsiteY169" fmla="*/ 569119 h 1659731"/>
              <a:gd name="connsiteX170" fmla="*/ 1119188 w 2483644"/>
              <a:gd name="connsiteY170" fmla="*/ 638175 h 1659731"/>
              <a:gd name="connsiteX171" fmla="*/ 1019175 w 2483644"/>
              <a:gd name="connsiteY171" fmla="*/ 719138 h 1659731"/>
              <a:gd name="connsiteX172" fmla="*/ 919163 w 2483644"/>
              <a:gd name="connsiteY172" fmla="*/ 788194 h 1659731"/>
              <a:gd name="connsiteX173" fmla="*/ 802482 w 2483644"/>
              <a:gd name="connsiteY173" fmla="*/ 869156 h 1659731"/>
              <a:gd name="connsiteX174" fmla="*/ 661988 w 2483644"/>
              <a:gd name="connsiteY174" fmla="*/ 978694 h 1659731"/>
              <a:gd name="connsiteX175" fmla="*/ 573882 w 2483644"/>
              <a:gd name="connsiteY175" fmla="*/ 1071563 h 1659731"/>
              <a:gd name="connsiteX176" fmla="*/ 526257 w 2483644"/>
              <a:gd name="connsiteY176" fmla="*/ 1138238 h 1659731"/>
              <a:gd name="connsiteX177" fmla="*/ 464344 w 2483644"/>
              <a:gd name="connsiteY177" fmla="*/ 1235869 h 1659731"/>
              <a:gd name="connsiteX178" fmla="*/ 402432 w 2483644"/>
              <a:gd name="connsiteY178" fmla="*/ 1369219 h 1659731"/>
              <a:gd name="connsiteX179" fmla="*/ 350044 w 2483644"/>
              <a:gd name="connsiteY179" fmla="*/ 1495425 h 1659731"/>
              <a:gd name="connsiteX180" fmla="*/ 326232 w 2483644"/>
              <a:gd name="connsiteY180" fmla="*/ 1564481 h 1659731"/>
              <a:gd name="connsiteX181" fmla="*/ 309563 w 2483644"/>
              <a:gd name="connsiteY181" fmla="*/ 1659731 h 1659731"/>
              <a:gd name="connsiteX0" fmla="*/ 303438 w 2477519"/>
              <a:gd name="connsiteY0" fmla="*/ 1659731 h 1659731"/>
              <a:gd name="connsiteX1" fmla="*/ 101032 w 2477519"/>
              <a:gd name="connsiteY1" fmla="*/ 1659731 h 1659731"/>
              <a:gd name="connsiteX2" fmla="*/ 86744 w 2477519"/>
              <a:gd name="connsiteY2" fmla="*/ 1600200 h 1659731"/>
              <a:gd name="connsiteX3" fmla="*/ 70075 w 2477519"/>
              <a:gd name="connsiteY3" fmla="*/ 1588294 h 1659731"/>
              <a:gd name="connsiteX4" fmla="*/ 62932 w 2477519"/>
              <a:gd name="connsiteY4" fmla="*/ 1585913 h 1659731"/>
              <a:gd name="connsiteX5" fmla="*/ 41500 w 2477519"/>
              <a:gd name="connsiteY5" fmla="*/ 1566863 h 1659731"/>
              <a:gd name="connsiteX6" fmla="*/ 31975 w 2477519"/>
              <a:gd name="connsiteY6" fmla="*/ 1562100 h 1659731"/>
              <a:gd name="connsiteX7" fmla="*/ 17688 w 2477519"/>
              <a:gd name="connsiteY7" fmla="*/ 1557338 h 1659731"/>
              <a:gd name="connsiteX8" fmla="*/ 27213 w 2477519"/>
              <a:gd name="connsiteY8" fmla="*/ 1466850 h 1659731"/>
              <a:gd name="connsiteX9" fmla="*/ 27213 w 2477519"/>
              <a:gd name="connsiteY9" fmla="*/ 1385888 h 1659731"/>
              <a:gd name="connsiteX10" fmla="*/ 24832 w 2477519"/>
              <a:gd name="connsiteY10" fmla="*/ 1319213 h 1659731"/>
              <a:gd name="connsiteX11" fmla="*/ 12925 w 2477519"/>
              <a:gd name="connsiteY11" fmla="*/ 1233488 h 1659731"/>
              <a:gd name="connsiteX12" fmla="*/ 10544 w 2477519"/>
              <a:gd name="connsiteY12" fmla="*/ 1147763 h 1659731"/>
              <a:gd name="connsiteX13" fmla="*/ 12925 w 2477519"/>
              <a:gd name="connsiteY13" fmla="*/ 1057275 h 1659731"/>
              <a:gd name="connsiteX14" fmla="*/ 5781 w 2477519"/>
              <a:gd name="connsiteY14" fmla="*/ 973932 h 1659731"/>
              <a:gd name="connsiteX15" fmla="*/ 3400 w 2477519"/>
              <a:gd name="connsiteY15" fmla="*/ 952500 h 1659731"/>
              <a:gd name="connsiteX16" fmla="*/ 8163 w 2477519"/>
              <a:gd name="connsiteY16" fmla="*/ 945356 h 1659731"/>
              <a:gd name="connsiteX17" fmla="*/ 10544 w 2477519"/>
              <a:gd name="connsiteY17" fmla="*/ 938213 h 1659731"/>
              <a:gd name="connsiteX18" fmla="*/ 17688 w 2477519"/>
              <a:gd name="connsiteY18" fmla="*/ 931069 h 1659731"/>
              <a:gd name="connsiteX19" fmla="*/ 29594 w 2477519"/>
              <a:gd name="connsiteY19" fmla="*/ 919163 h 1659731"/>
              <a:gd name="connsiteX20" fmla="*/ 36738 w 2477519"/>
              <a:gd name="connsiteY20" fmla="*/ 907256 h 1659731"/>
              <a:gd name="connsiteX21" fmla="*/ 86744 w 2477519"/>
              <a:gd name="connsiteY21" fmla="*/ 835819 h 1659731"/>
              <a:gd name="connsiteX22" fmla="*/ 134369 w 2477519"/>
              <a:gd name="connsiteY22" fmla="*/ 769144 h 1659731"/>
              <a:gd name="connsiteX23" fmla="*/ 186757 w 2477519"/>
              <a:gd name="connsiteY23" fmla="*/ 716756 h 1659731"/>
              <a:gd name="connsiteX24" fmla="*/ 248669 w 2477519"/>
              <a:gd name="connsiteY24" fmla="*/ 671513 h 1659731"/>
              <a:gd name="connsiteX25" fmla="*/ 279625 w 2477519"/>
              <a:gd name="connsiteY25" fmla="*/ 638175 h 1659731"/>
              <a:gd name="connsiteX26" fmla="*/ 315344 w 2477519"/>
              <a:gd name="connsiteY26" fmla="*/ 592931 h 1659731"/>
              <a:gd name="connsiteX27" fmla="*/ 320107 w 2477519"/>
              <a:gd name="connsiteY27" fmla="*/ 545306 h 1659731"/>
              <a:gd name="connsiteX28" fmla="*/ 332013 w 2477519"/>
              <a:gd name="connsiteY28" fmla="*/ 509588 h 1659731"/>
              <a:gd name="connsiteX29" fmla="*/ 339157 w 2477519"/>
              <a:gd name="connsiteY29" fmla="*/ 507206 h 1659731"/>
              <a:gd name="connsiteX30" fmla="*/ 353444 w 2477519"/>
              <a:gd name="connsiteY30" fmla="*/ 497681 h 1659731"/>
              <a:gd name="connsiteX31" fmla="*/ 367732 w 2477519"/>
              <a:gd name="connsiteY31" fmla="*/ 485775 h 1659731"/>
              <a:gd name="connsiteX32" fmla="*/ 372494 w 2477519"/>
              <a:gd name="connsiteY32" fmla="*/ 464344 h 1659731"/>
              <a:gd name="connsiteX33" fmla="*/ 382019 w 2477519"/>
              <a:gd name="connsiteY33" fmla="*/ 445294 h 1659731"/>
              <a:gd name="connsiteX34" fmla="*/ 396307 w 2477519"/>
              <a:gd name="connsiteY34" fmla="*/ 435769 h 1659731"/>
              <a:gd name="connsiteX35" fmla="*/ 401069 w 2477519"/>
              <a:gd name="connsiteY35" fmla="*/ 428625 h 1659731"/>
              <a:gd name="connsiteX36" fmla="*/ 408213 w 2477519"/>
              <a:gd name="connsiteY36" fmla="*/ 421481 h 1659731"/>
              <a:gd name="connsiteX37" fmla="*/ 412975 w 2477519"/>
              <a:gd name="connsiteY37" fmla="*/ 411956 h 1659731"/>
              <a:gd name="connsiteX38" fmla="*/ 420119 w 2477519"/>
              <a:gd name="connsiteY38" fmla="*/ 404813 h 1659731"/>
              <a:gd name="connsiteX39" fmla="*/ 436788 w 2477519"/>
              <a:gd name="connsiteY39" fmla="*/ 397669 h 1659731"/>
              <a:gd name="connsiteX40" fmla="*/ 443932 w 2477519"/>
              <a:gd name="connsiteY40" fmla="*/ 392906 h 1659731"/>
              <a:gd name="connsiteX41" fmla="*/ 460600 w 2477519"/>
              <a:gd name="connsiteY41" fmla="*/ 388144 h 1659731"/>
              <a:gd name="connsiteX42" fmla="*/ 467744 w 2477519"/>
              <a:gd name="connsiteY42" fmla="*/ 385763 h 1659731"/>
              <a:gd name="connsiteX43" fmla="*/ 474888 w 2477519"/>
              <a:gd name="connsiteY43" fmla="*/ 378619 h 1659731"/>
              <a:gd name="connsiteX44" fmla="*/ 482032 w 2477519"/>
              <a:gd name="connsiteY44" fmla="*/ 373856 h 1659731"/>
              <a:gd name="connsiteX45" fmla="*/ 486794 w 2477519"/>
              <a:gd name="connsiteY45" fmla="*/ 366713 h 1659731"/>
              <a:gd name="connsiteX46" fmla="*/ 498700 w 2477519"/>
              <a:gd name="connsiteY46" fmla="*/ 364331 h 1659731"/>
              <a:gd name="connsiteX47" fmla="*/ 505844 w 2477519"/>
              <a:gd name="connsiteY47" fmla="*/ 361950 h 1659731"/>
              <a:gd name="connsiteX48" fmla="*/ 536800 w 2477519"/>
              <a:gd name="connsiteY48" fmla="*/ 345281 h 1659731"/>
              <a:gd name="connsiteX49" fmla="*/ 553469 w 2477519"/>
              <a:gd name="connsiteY49" fmla="*/ 333375 h 1659731"/>
              <a:gd name="connsiteX50" fmla="*/ 560613 w 2477519"/>
              <a:gd name="connsiteY50" fmla="*/ 328613 h 1659731"/>
              <a:gd name="connsiteX51" fmla="*/ 567757 w 2477519"/>
              <a:gd name="connsiteY51" fmla="*/ 321469 h 1659731"/>
              <a:gd name="connsiteX52" fmla="*/ 577282 w 2477519"/>
              <a:gd name="connsiteY52" fmla="*/ 319088 h 1659731"/>
              <a:gd name="connsiteX53" fmla="*/ 589188 w 2477519"/>
              <a:gd name="connsiteY53" fmla="*/ 311944 h 1659731"/>
              <a:gd name="connsiteX54" fmla="*/ 596332 w 2477519"/>
              <a:gd name="connsiteY54" fmla="*/ 307181 h 1659731"/>
              <a:gd name="connsiteX55" fmla="*/ 615382 w 2477519"/>
              <a:gd name="connsiteY55" fmla="*/ 302419 h 1659731"/>
              <a:gd name="connsiteX56" fmla="*/ 624907 w 2477519"/>
              <a:gd name="connsiteY56" fmla="*/ 297656 h 1659731"/>
              <a:gd name="connsiteX57" fmla="*/ 634432 w 2477519"/>
              <a:gd name="connsiteY57" fmla="*/ 295275 h 1659731"/>
              <a:gd name="connsiteX58" fmla="*/ 639194 w 2477519"/>
              <a:gd name="connsiteY58" fmla="*/ 288131 h 1659731"/>
              <a:gd name="connsiteX59" fmla="*/ 665388 w 2477519"/>
              <a:gd name="connsiteY59" fmla="*/ 278606 h 1659731"/>
              <a:gd name="connsiteX60" fmla="*/ 693963 w 2477519"/>
              <a:gd name="connsiteY60" fmla="*/ 271463 h 1659731"/>
              <a:gd name="connsiteX61" fmla="*/ 708250 w 2477519"/>
              <a:gd name="connsiteY61" fmla="*/ 273844 h 1659731"/>
              <a:gd name="connsiteX62" fmla="*/ 722538 w 2477519"/>
              <a:gd name="connsiteY62" fmla="*/ 264319 h 1659731"/>
              <a:gd name="connsiteX63" fmla="*/ 736825 w 2477519"/>
              <a:gd name="connsiteY63" fmla="*/ 257175 h 1659731"/>
              <a:gd name="connsiteX64" fmla="*/ 755875 w 2477519"/>
              <a:gd name="connsiteY64" fmla="*/ 250031 h 1659731"/>
              <a:gd name="connsiteX65" fmla="*/ 767782 w 2477519"/>
              <a:gd name="connsiteY65" fmla="*/ 240506 h 1659731"/>
              <a:gd name="connsiteX66" fmla="*/ 782069 w 2477519"/>
              <a:gd name="connsiteY66" fmla="*/ 233363 h 1659731"/>
              <a:gd name="connsiteX67" fmla="*/ 789213 w 2477519"/>
              <a:gd name="connsiteY67" fmla="*/ 228600 h 1659731"/>
              <a:gd name="connsiteX68" fmla="*/ 796357 w 2477519"/>
              <a:gd name="connsiteY68" fmla="*/ 226219 h 1659731"/>
              <a:gd name="connsiteX69" fmla="*/ 846363 w 2477519"/>
              <a:gd name="connsiteY69" fmla="*/ 223838 h 1659731"/>
              <a:gd name="connsiteX70" fmla="*/ 867794 w 2477519"/>
              <a:gd name="connsiteY70" fmla="*/ 221456 h 1659731"/>
              <a:gd name="connsiteX71" fmla="*/ 874938 w 2477519"/>
              <a:gd name="connsiteY71" fmla="*/ 219075 h 1659731"/>
              <a:gd name="connsiteX72" fmla="*/ 908275 w 2477519"/>
              <a:gd name="connsiteY72" fmla="*/ 214313 h 1659731"/>
              <a:gd name="connsiteX73" fmla="*/ 917800 w 2477519"/>
              <a:gd name="connsiteY73" fmla="*/ 197644 h 1659731"/>
              <a:gd name="connsiteX74" fmla="*/ 922563 w 2477519"/>
              <a:gd name="connsiteY74" fmla="*/ 183356 h 1659731"/>
              <a:gd name="connsiteX75" fmla="*/ 924944 w 2477519"/>
              <a:gd name="connsiteY75" fmla="*/ 176213 h 1659731"/>
              <a:gd name="connsiteX76" fmla="*/ 934469 w 2477519"/>
              <a:gd name="connsiteY76" fmla="*/ 171450 h 1659731"/>
              <a:gd name="connsiteX77" fmla="*/ 946375 w 2477519"/>
              <a:gd name="connsiteY77" fmla="*/ 169069 h 1659731"/>
              <a:gd name="connsiteX78" fmla="*/ 994000 w 2477519"/>
              <a:gd name="connsiteY78" fmla="*/ 164306 h 1659731"/>
              <a:gd name="connsiteX79" fmla="*/ 1032100 w 2477519"/>
              <a:gd name="connsiteY79" fmla="*/ 154781 h 1659731"/>
              <a:gd name="connsiteX80" fmla="*/ 1055913 w 2477519"/>
              <a:gd name="connsiteY80" fmla="*/ 140494 h 1659731"/>
              <a:gd name="connsiteX81" fmla="*/ 1063057 w 2477519"/>
              <a:gd name="connsiteY81" fmla="*/ 138113 h 1659731"/>
              <a:gd name="connsiteX82" fmla="*/ 1108300 w 2477519"/>
              <a:gd name="connsiteY82" fmla="*/ 135731 h 1659731"/>
              <a:gd name="connsiteX83" fmla="*/ 1136875 w 2477519"/>
              <a:gd name="connsiteY83" fmla="*/ 128588 h 1659731"/>
              <a:gd name="connsiteX84" fmla="*/ 1151163 w 2477519"/>
              <a:gd name="connsiteY84" fmla="*/ 116681 h 1659731"/>
              <a:gd name="connsiteX85" fmla="*/ 1163069 w 2477519"/>
              <a:gd name="connsiteY85" fmla="*/ 111919 h 1659731"/>
              <a:gd name="connsiteX86" fmla="*/ 1172594 w 2477519"/>
              <a:gd name="connsiteY86" fmla="*/ 104775 h 1659731"/>
              <a:gd name="connsiteX87" fmla="*/ 1184500 w 2477519"/>
              <a:gd name="connsiteY87" fmla="*/ 100013 h 1659731"/>
              <a:gd name="connsiteX88" fmla="*/ 1201169 w 2477519"/>
              <a:gd name="connsiteY88" fmla="*/ 92869 h 1659731"/>
              <a:gd name="connsiteX89" fmla="*/ 1210694 w 2477519"/>
              <a:gd name="connsiteY89" fmla="*/ 85725 h 1659731"/>
              <a:gd name="connsiteX90" fmla="*/ 1234507 w 2477519"/>
              <a:gd name="connsiteY90" fmla="*/ 76200 h 1659731"/>
              <a:gd name="connsiteX91" fmla="*/ 1255938 w 2477519"/>
              <a:gd name="connsiteY91" fmla="*/ 66675 h 1659731"/>
              <a:gd name="connsiteX92" fmla="*/ 1291657 w 2477519"/>
              <a:gd name="connsiteY92" fmla="*/ 64294 h 1659731"/>
              <a:gd name="connsiteX93" fmla="*/ 1305944 w 2477519"/>
              <a:gd name="connsiteY93" fmla="*/ 59531 h 1659731"/>
              <a:gd name="connsiteX94" fmla="*/ 1317850 w 2477519"/>
              <a:gd name="connsiteY94" fmla="*/ 54769 h 1659731"/>
              <a:gd name="connsiteX95" fmla="*/ 1336900 w 2477519"/>
              <a:gd name="connsiteY95" fmla="*/ 50006 h 1659731"/>
              <a:gd name="connsiteX96" fmla="*/ 1346425 w 2477519"/>
              <a:gd name="connsiteY96" fmla="*/ 47625 h 1659731"/>
              <a:gd name="connsiteX97" fmla="*/ 1355950 w 2477519"/>
              <a:gd name="connsiteY97" fmla="*/ 45244 h 1659731"/>
              <a:gd name="connsiteX98" fmla="*/ 1382144 w 2477519"/>
              <a:gd name="connsiteY98" fmla="*/ 42863 h 1659731"/>
              <a:gd name="connsiteX99" fmla="*/ 1398813 w 2477519"/>
              <a:gd name="connsiteY99" fmla="*/ 33338 h 1659731"/>
              <a:gd name="connsiteX100" fmla="*/ 1405957 w 2477519"/>
              <a:gd name="connsiteY100" fmla="*/ 30956 h 1659731"/>
              <a:gd name="connsiteX101" fmla="*/ 1413100 w 2477519"/>
              <a:gd name="connsiteY101" fmla="*/ 23813 h 1659731"/>
              <a:gd name="connsiteX102" fmla="*/ 1439294 w 2477519"/>
              <a:gd name="connsiteY102" fmla="*/ 11906 h 1659731"/>
              <a:gd name="connsiteX103" fmla="*/ 1544069 w 2477519"/>
              <a:gd name="connsiteY103" fmla="*/ 4763 h 1659731"/>
              <a:gd name="connsiteX104" fmla="*/ 1582169 w 2477519"/>
              <a:gd name="connsiteY104" fmla="*/ 0 h 1659731"/>
              <a:gd name="connsiteX105" fmla="*/ 1696469 w 2477519"/>
              <a:gd name="connsiteY105" fmla="*/ 2381 h 1659731"/>
              <a:gd name="connsiteX106" fmla="*/ 1722663 w 2477519"/>
              <a:gd name="connsiteY106" fmla="*/ 9525 h 1659731"/>
              <a:gd name="connsiteX107" fmla="*/ 1729807 w 2477519"/>
              <a:gd name="connsiteY107" fmla="*/ 23813 h 1659731"/>
              <a:gd name="connsiteX108" fmla="*/ 1732188 w 2477519"/>
              <a:gd name="connsiteY108" fmla="*/ 50006 h 1659731"/>
              <a:gd name="connsiteX109" fmla="*/ 1734569 w 2477519"/>
              <a:gd name="connsiteY109" fmla="*/ 57150 h 1659731"/>
              <a:gd name="connsiteX110" fmla="*/ 1741713 w 2477519"/>
              <a:gd name="connsiteY110" fmla="*/ 61913 h 1659731"/>
              <a:gd name="connsiteX111" fmla="*/ 1751238 w 2477519"/>
              <a:gd name="connsiteY111" fmla="*/ 71438 h 1659731"/>
              <a:gd name="connsiteX112" fmla="*/ 1779813 w 2477519"/>
              <a:gd name="connsiteY112" fmla="*/ 78581 h 1659731"/>
              <a:gd name="connsiteX113" fmla="*/ 1817913 w 2477519"/>
              <a:gd name="connsiteY113" fmla="*/ 76200 h 1659731"/>
              <a:gd name="connsiteX114" fmla="*/ 1860775 w 2477519"/>
              <a:gd name="connsiteY114" fmla="*/ 76200 h 1659731"/>
              <a:gd name="connsiteX115" fmla="*/ 1875063 w 2477519"/>
              <a:gd name="connsiteY115" fmla="*/ 78581 h 1659731"/>
              <a:gd name="connsiteX116" fmla="*/ 1882207 w 2477519"/>
              <a:gd name="connsiteY116" fmla="*/ 83344 h 1659731"/>
              <a:gd name="connsiteX117" fmla="*/ 1889350 w 2477519"/>
              <a:gd name="connsiteY117" fmla="*/ 85725 h 1659731"/>
              <a:gd name="connsiteX118" fmla="*/ 1894113 w 2477519"/>
              <a:gd name="connsiteY118" fmla="*/ 92869 h 1659731"/>
              <a:gd name="connsiteX119" fmla="*/ 1908400 w 2477519"/>
              <a:gd name="connsiteY119" fmla="*/ 97631 h 1659731"/>
              <a:gd name="connsiteX120" fmla="*/ 1948882 w 2477519"/>
              <a:gd name="connsiteY120" fmla="*/ 97631 h 1659731"/>
              <a:gd name="connsiteX121" fmla="*/ 1956025 w 2477519"/>
              <a:gd name="connsiteY121" fmla="*/ 104775 h 1659731"/>
              <a:gd name="connsiteX122" fmla="*/ 1963169 w 2477519"/>
              <a:gd name="connsiteY122" fmla="*/ 109538 h 1659731"/>
              <a:gd name="connsiteX123" fmla="*/ 1967932 w 2477519"/>
              <a:gd name="connsiteY123" fmla="*/ 116681 h 1659731"/>
              <a:gd name="connsiteX124" fmla="*/ 1982219 w 2477519"/>
              <a:gd name="connsiteY124" fmla="*/ 123825 h 1659731"/>
              <a:gd name="connsiteX125" fmla="*/ 1991744 w 2477519"/>
              <a:gd name="connsiteY125" fmla="*/ 135731 h 1659731"/>
              <a:gd name="connsiteX126" fmla="*/ 2025082 w 2477519"/>
              <a:gd name="connsiteY126" fmla="*/ 138113 h 1659731"/>
              <a:gd name="connsiteX127" fmla="*/ 2041750 w 2477519"/>
              <a:gd name="connsiteY127" fmla="*/ 135731 h 1659731"/>
              <a:gd name="connsiteX128" fmla="*/ 2051275 w 2477519"/>
              <a:gd name="connsiteY128" fmla="*/ 138113 h 1659731"/>
              <a:gd name="connsiteX129" fmla="*/ 2079850 w 2477519"/>
              <a:gd name="connsiteY129" fmla="*/ 142875 h 1659731"/>
              <a:gd name="connsiteX130" fmla="*/ 2115569 w 2477519"/>
              <a:gd name="connsiteY130" fmla="*/ 140494 h 1659731"/>
              <a:gd name="connsiteX131" fmla="*/ 2127475 w 2477519"/>
              <a:gd name="connsiteY131" fmla="*/ 138113 h 1659731"/>
              <a:gd name="connsiteX132" fmla="*/ 2134619 w 2477519"/>
              <a:gd name="connsiteY132" fmla="*/ 140494 h 1659731"/>
              <a:gd name="connsiteX133" fmla="*/ 2151288 w 2477519"/>
              <a:gd name="connsiteY133" fmla="*/ 142875 h 1659731"/>
              <a:gd name="connsiteX134" fmla="*/ 2160813 w 2477519"/>
              <a:gd name="connsiteY134" fmla="*/ 145256 h 1659731"/>
              <a:gd name="connsiteX135" fmla="*/ 2213200 w 2477519"/>
              <a:gd name="connsiteY135" fmla="*/ 150019 h 1659731"/>
              <a:gd name="connsiteX136" fmla="*/ 2246538 w 2477519"/>
              <a:gd name="connsiteY136" fmla="*/ 150019 h 1659731"/>
              <a:gd name="connsiteX137" fmla="*/ 2260825 w 2477519"/>
              <a:gd name="connsiteY137" fmla="*/ 161925 h 1659731"/>
              <a:gd name="connsiteX138" fmla="*/ 2279875 w 2477519"/>
              <a:gd name="connsiteY138" fmla="*/ 173831 h 1659731"/>
              <a:gd name="connsiteX139" fmla="*/ 2294163 w 2477519"/>
              <a:gd name="connsiteY139" fmla="*/ 178594 h 1659731"/>
              <a:gd name="connsiteX140" fmla="*/ 2301307 w 2477519"/>
              <a:gd name="connsiteY140" fmla="*/ 185738 h 1659731"/>
              <a:gd name="connsiteX141" fmla="*/ 2315594 w 2477519"/>
              <a:gd name="connsiteY141" fmla="*/ 190500 h 1659731"/>
              <a:gd name="connsiteX142" fmla="*/ 2325119 w 2477519"/>
              <a:gd name="connsiteY142" fmla="*/ 195263 h 1659731"/>
              <a:gd name="connsiteX143" fmla="*/ 2346550 w 2477519"/>
              <a:gd name="connsiteY143" fmla="*/ 200025 h 1659731"/>
              <a:gd name="connsiteX144" fmla="*/ 2379888 w 2477519"/>
              <a:gd name="connsiteY144" fmla="*/ 209550 h 1659731"/>
              <a:gd name="connsiteX145" fmla="*/ 2391794 w 2477519"/>
              <a:gd name="connsiteY145" fmla="*/ 221456 h 1659731"/>
              <a:gd name="connsiteX146" fmla="*/ 2403700 w 2477519"/>
              <a:gd name="connsiteY146" fmla="*/ 228600 h 1659731"/>
              <a:gd name="connsiteX147" fmla="*/ 2408463 w 2477519"/>
              <a:gd name="connsiteY147" fmla="*/ 235744 h 1659731"/>
              <a:gd name="connsiteX148" fmla="*/ 2417988 w 2477519"/>
              <a:gd name="connsiteY148" fmla="*/ 240506 h 1659731"/>
              <a:gd name="connsiteX149" fmla="*/ 2427513 w 2477519"/>
              <a:gd name="connsiteY149" fmla="*/ 247650 h 1659731"/>
              <a:gd name="connsiteX150" fmla="*/ 2434657 w 2477519"/>
              <a:gd name="connsiteY150" fmla="*/ 252413 h 1659731"/>
              <a:gd name="connsiteX151" fmla="*/ 2439419 w 2477519"/>
              <a:gd name="connsiteY151" fmla="*/ 261938 h 1659731"/>
              <a:gd name="connsiteX152" fmla="*/ 2453707 w 2477519"/>
              <a:gd name="connsiteY152" fmla="*/ 271463 h 1659731"/>
              <a:gd name="connsiteX153" fmla="*/ 2472757 w 2477519"/>
              <a:gd name="connsiteY153" fmla="*/ 290513 h 1659731"/>
              <a:gd name="connsiteX154" fmla="*/ 2477519 w 2477519"/>
              <a:gd name="connsiteY154" fmla="*/ 290513 h 1659731"/>
              <a:gd name="connsiteX155" fmla="*/ 2477519 w 2477519"/>
              <a:gd name="connsiteY155" fmla="*/ 340519 h 1659731"/>
              <a:gd name="connsiteX156" fmla="*/ 2377507 w 2477519"/>
              <a:gd name="connsiteY156" fmla="*/ 307181 h 1659731"/>
              <a:gd name="connsiteX157" fmla="*/ 2270350 w 2477519"/>
              <a:gd name="connsiteY157" fmla="*/ 290513 h 1659731"/>
              <a:gd name="connsiteX158" fmla="*/ 2201294 w 2477519"/>
              <a:gd name="connsiteY158" fmla="*/ 290513 h 1659731"/>
              <a:gd name="connsiteX159" fmla="*/ 2151288 w 2477519"/>
              <a:gd name="connsiteY159" fmla="*/ 288131 h 1659731"/>
              <a:gd name="connsiteX160" fmla="*/ 2070325 w 2477519"/>
              <a:gd name="connsiteY160" fmla="*/ 271463 h 1659731"/>
              <a:gd name="connsiteX161" fmla="*/ 1970313 w 2477519"/>
              <a:gd name="connsiteY161" fmla="*/ 261938 h 1659731"/>
              <a:gd name="connsiteX162" fmla="*/ 1867919 w 2477519"/>
              <a:gd name="connsiteY162" fmla="*/ 259556 h 1659731"/>
              <a:gd name="connsiteX163" fmla="*/ 1825057 w 2477519"/>
              <a:gd name="connsiteY163" fmla="*/ 259556 h 1659731"/>
              <a:gd name="connsiteX164" fmla="*/ 1675038 w 2477519"/>
              <a:gd name="connsiteY164" fmla="*/ 280988 h 1659731"/>
              <a:gd name="connsiteX165" fmla="*/ 1582169 w 2477519"/>
              <a:gd name="connsiteY165" fmla="*/ 309563 h 1659731"/>
              <a:gd name="connsiteX166" fmla="*/ 1465488 w 2477519"/>
              <a:gd name="connsiteY166" fmla="*/ 359569 h 1659731"/>
              <a:gd name="connsiteX167" fmla="*/ 1360713 w 2477519"/>
              <a:gd name="connsiteY167" fmla="*/ 407194 h 1659731"/>
              <a:gd name="connsiteX168" fmla="*/ 1270225 w 2477519"/>
              <a:gd name="connsiteY168" fmla="*/ 497681 h 1659731"/>
              <a:gd name="connsiteX169" fmla="*/ 1196407 w 2477519"/>
              <a:gd name="connsiteY169" fmla="*/ 569119 h 1659731"/>
              <a:gd name="connsiteX170" fmla="*/ 1113063 w 2477519"/>
              <a:gd name="connsiteY170" fmla="*/ 638175 h 1659731"/>
              <a:gd name="connsiteX171" fmla="*/ 1013050 w 2477519"/>
              <a:gd name="connsiteY171" fmla="*/ 719138 h 1659731"/>
              <a:gd name="connsiteX172" fmla="*/ 913038 w 2477519"/>
              <a:gd name="connsiteY172" fmla="*/ 788194 h 1659731"/>
              <a:gd name="connsiteX173" fmla="*/ 796357 w 2477519"/>
              <a:gd name="connsiteY173" fmla="*/ 869156 h 1659731"/>
              <a:gd name="connsiteX174" fmla="*/ 655863 w 2477519"/>
              <a:gd name="connsiteY174" fmla="*/ 978694 h 1659731"/>
              <a:gd name="connsiteX175" fmla="*/ 567757 w 2477519"/>
              <a:gd name="connsiteY175" fmla="*/ 1071563 h 1659731"/>
              <a:gd name="connsiteX176" fmla="*/ 520132 w 2477519"/>
              <a:gd name="connsiteY176" fmla="*/ 1138238 h 1659731"/>
              <a:gd name="connsiteX177" fmla="*/ 458219 w 2477519"/>
              <a:gd name="connsiteY177" fmla="*/ 1235869 h 1659731"/>
              <a:gd name="connsiteX178" fmla="*/ 396307 w 2477519"/>
              <a:gd name="connsiteY178" fmla="*/ 1369219 h 1659731"/>
              <a:gd name="connsiteX179" fmla="*/ 343919 w 2477519"/>
              <a:gd name="connsiteY179" fmla="*/ 1495425 h 1659731"/>
              <a:gd name="connsiteX180" fmla="*/ 320107 w 2477519"/>
              <a:gd name="connsiteY180" fmla="*/ 1564481 h 1659731"/>
              <a:gd name="connsiteX181" fmla="*/ 303438 w 2477519"/>
              <a:gd name="connsiteY181"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2 w 2471738"/>
              <a:gd name="connsiteY16" fmla="*/ 945356 h 1659731"/>
              <a:gd name="connsiteX17" fmla="*/ 4763 w 2471738"/>
              <a:gd name="connsiteY17" fmla="*/ 938213 h 1659731"/>
              <a:gd name="connsiteX18" fmla="*/ 11907 w 2471738"/>
              <a:gd name="connsiteY18" fmla="*/ 931069 h 1659731"/>
              <a:gd name="connsiteX19" fmla="*/ 23813 w 2471738"/>
              <a:gd name="connsiteY19" fmla="*/ 919163 h 1659731"/>
              <a:gd name="connsiteX20" fmla="*/ 30957 w 2471738"/>
              <a:gd name="connsiteY20" fmla="*/ 907256 h 1659731"/>
              <a:gd name="connsiteX21" fmla="*/ 80963 w 2471738"/>
              <a:gd name="connsiteY21" fmla="*/ 835819 h 1659731"/>
              <a:gd name="connsiteX22" fmla="*/ 128588 w 2471738"/>
              <a:gd name="connsiteY22" fmla="*/ 769144 h 1659731"/>
              <a:gd name="connsiteX23" fmla="*/ 180976 w 2471738"/>
              <a:gd name="connsiteY23" fmla="*/ 716756 h 1659731"/>
              <a:gd name="connsiteX24" fmla="*/ 242888 w 2471738"/>
              <a:gd name="connsiteY24" fmla="*/ 671513 h 1659731"/>
              <a:gd name="connsiteX25" fmla="*/ 273844 w 2471738"/>
              <a:gd name="connsiteY25" fmla="*/ 638175 h 1659731"/>
              <a:gd name="connsiteX26" fmla="*/ 309563 w 2471738"/>
              <a:gd name="connsiteY26" fmla="*/ 592931 h 1659731"/>
              <a:gd name="connsiteX27" fmla="*/ 314326 w 2471738"/>
              <a:gd name="connsiteY27" fmla="*/ 545306 h 1659731"/>
              <a:gd name="connsiteX28" fmla="*/ 326232 w 2471738"/>
              <a:gd name="connsiteY28" fmla="*/ 509588 h 1659731"/>
              <a:gd name="connsiteX29" fmla="*/ 333376 w 2471738"/>
              <a:gd name="connsiteY29" fmla="*/ 507206 h 1659731"/>
              <a:gd name="connsiteX30" fmla="*/ 347663 w 2471738"/>
              <a:gd name="connsiteY30" fmla="*/ 497681 h 1659731"/>
              <a:gd name="connsiteX31" fmla="*/ 361951 w 2471738"/>
              <a:gd name="connsiteY31" fmla="*/ 485775 h 1659731"/>
              <a:gd name="connsiteX32" fmla="*/ 366713 w 2471738"/>
              <a:gd name="connsiteY32" fmla="*/ 464344 h 1659731"/>
              <a:gd name="connsiteX33" fmla="*/ 376238 w 2471738"/>
              <a:gd name="connsiteY33" fmla="*/ 445294 h 1659731"/>
              <a:gd name="connsiteX34" fmla="*/ 390526 w 2471738"/>
              <a:gd name="connsiteY34" fmla="*/ 435769 h 1659731"/>
              <a:gd name="connsiteX35" fmla="*/ 395288 w 2471738"/>
              <a:gd name="connsiteY35" fmla="*/ 428625 h 1659731"/>
              <a:gd name="connsiteX36" fmla="*/ 402432 w 2471738"/>
              <a:gd name="connsiteY36" fmla="*/ 421481 h 1659731"/>
              <a:gd name="connsiteX37" fmla="*/ 407194 w 2471738"/>
              <a:gd name="connsiteY37" fmla="*/ 411956 h 1659731"/>
              <a:gd name="connsiteX38" fmla="*/ 414338 w 2471738"/>
              <a:gd name="connsiteY38" fmla="*/ 404813 h 1659731"/>
              <a:gd name="connsiteX39" fmla="*/ 431007 w 2471738"/>
              <a:gd name="connsiteY39" fmla="*/ 397669 h 1659731"/>
              <a:gd name="connsiteX40" fmla="*/ 438151 w 2471738"/>
              <a:gd name="connsiteY40" fmla="*/ 392906 h 1659731"/>
              <a:gd name="connsiteX41" fmla="*/ 454819 w 2471738"/>
              <a:gd name="connsiteY41" fmla="*/ 388144 h 1659731"/>
              <a:gd name="connsiteX42" fmla="*/ 461963 w 2471738"/>
              <a:gd name="connsiteY42" fmla="*/ 385763 h 1659731"/>
              <a:gd name="connsiteX43" fmla="*/ 469107 w 2471738"/>
              <a:gd name="connsiteY43" fmla="*/ 378619 h 1659731"/>
              <a:gd name="connsiteX44" fmla="*/ 476251 w 2471738"/>
              <a:gd name="connsiteY44" fmla="*/ 373856 h 1659731"/>
              <a:gd name="connsiteX45" fmla="*/ 481013 w 2471738"/>
              <a:gd name="connsiteY45" fmla="*/ 366713 h 1659731"/>
              <a:gd name="connsiteX46" fmla="*/ 492919 w 2471738"/>
              <a:gd name="connsiteY46" fmla="*/ 364331 h 1659731"/>
              <a:gd name="connsiteX47" fmla="*/ 500063 w 2471738"/>
              <a:gd name="connsiteY47" fmla="*/ 361950 h 1659731"/>
              <a:gd name="connsiteX48" fmla="*/ 531019 w 2471738"/>
              <a:gd name="connsiteY48" fmla="*/ 345281 h 1659731"/>
              <a:gd name="connsiteX49" fmla="*/ 547688 w 2471738"/>
              <a:gd name="connsiteY49" fmla="*/ 333375 h 1659731"/>
              <a:gd name="connsiteX50" fmla="*/ 554832 w 2471738"/>
              <a:gd name="connsiteY50" fmla="*/ 328613 h 1659731"/>
              <a:gd name="connsiteX51" fmla="*/ 561976 w 2471738"/>
              <a:gd name="connsiteY51" fmla="*/ 321469 h 1659731"/>
              <a:gd name="connsiteX52" fmla="*/ 571501 w 2471738"/>
              <a:gd name="connsiteY52" fmla="*/ 319088 h 1659731"/>
              <a:gd name="connsiteX53" fmla="*/ 583407 w 2471738"/>
              <a:gd name="connsiteY53" fmla="*/ 311944 h 1659731"/>
              <a:gd name="connsiteX54" fmla="*/ 590551 w 2471738"/>
              <a:gd name="connsiteY54" fmla="*/ 307181 h 1659731"/>
              <a:gd name="connsiteX55" fmla="*/ 609601 w 2471738"/>
              <a:gd name="connsiteY55" fmla="*/ 302419 h 1659731"/>
              <a:gd name="connsiteX56" fmla="*/ 619126 w 2471738"/>
              <a:gd name="connsiteY56" fmla="*/ 297656 h 1659731"/>
              <a:gd name="connsiteX57" fmla="*/ 628651 w 2471738"/>
              <a:gd name="connsiteY57" fmla="*/ 295275 h 1659731"/>
              <a:gd name="connsiteX58" fmla="*/ 633413 w 2471738"/>
              <a:gd name="connsiteY58" fmla="*/ 288131 h 1659731"/>
              <a:gd name="connsiteX59" fmla="*/ 659607 w 2471738"/>
              <a:gd name="connsiteY59" fmla="*/ 278606 h 1659731"/>
              <a:gd name="connsiteX60" fmla="*/ 688182 w 2471738"/>
              <a:gd name="connsiteY60" fmla="*/ 271463 h 1659731"/>
              <a:gd name="connsiteX61" fmla="*/ 702469 w 2471738"/>
              <a:gd name="connsiteY61" fmla="*/ 273844 h 1659731"/>
              <a:gd name="connsiteX62" fmla="*/ 716757 w 2471738"/>
              <a:gd name="connsiteY62" fmla="*/ 264319 h 1659731"/>
              <a:gd name="connsiteX63" fmla="*/ 731044 w 2471738"/>
              <a:gd name="connsiteY63" fmla="*/ 257175 h 1659731"/>
              <a:gd name="connsiteX64" fmla="*/ 750094 w 2471738"/>
              <a:gd name="connsiteY64" fmla="*/ 250031 h 1659731"/>
              <a:gd name="connsiteX65" fmla="*/ 762001 w 2471738"/>
              <a:gd name="connsiteY65" fmla="*/ 240506 h 1659731"/>
              <a:gd name="connsiteX66" fmla="*/ 776288 w 2471738"/>
              <a:gd name="connsiteY66" fmla="*/ 233363 h 1659731"/>
              <a:gd name="connsiteX67" fmla="*/ 783432 w 2471738"/>
              <a:gd name="connsiteY67" fmla="*/ 228600 h 1659731"/>
              <a:gd name="connsiteX68" fmla="*/ 790576 w 2471738"/>
              <a:gd name="connsiteY68" fmla="*/ 226219 h 1659731"/>
              <a:gd name="connsiteX69" fmla="*/ 840582 w 2471738"/>
              <a:gd name="connsiteY69" fmla="*/ 223838 h 1659731"/>
              <a:gd name="connsiteX70" fmla="*/ 862013 w 2471738"/>
              <a:gd name="connsiteY70" fmla="*/ 221456 h 1659731"/>
              <a:gd name="connsiteX71" fmla="*/ 869157 w 2471738"/>
              <a:gd name="connsiteY71" fmla="*/ 219075 h 1659731"/>
              <a:gd name="connsiteX72" fmla="*/ 902494 w 2471738"/>
              <a:gd name="connsiteY72" fmla="*/ 214313 h 1659731"/>
              <a:gd name="connsiteX73" fmla="*/ 912019 w 2471738"/>
              <a:gd name="connsiteY73" fmla="*/ 197644 h 1659731"/>
              <a:gd name="connsiteX74" fmla="*/ 916782 w 2471738"/>
              <a:gd name="connsiteY74" fmla="*/ 183356 h 1659731"/>
              <a:gd name="connsiteX75" fmla="*/ 919163 w 2471738"/>
              <a:gd name="connsiteY75" fmla="*/ 176213 h 1659731"/>
              <a:gd name="connsiteX76" fmla="*/ 928688 w 2471738"/>
              <a:gd name="connsiteY76" fmla="*/ 171450 h 1659731"/>
              <a:gd name="connsiteX77" fmla="*/ 940594 w 2471738"/>
              <a:gd name="connsiteY77" fmla="*/ 169069 h 1659731"/>
              <a:gd name="connsiteX78" fmla="*/ 988219 w 2471738"/>
              <a:gd name="connsiteY78" fmla="*/ 164306 h 1659731"/>
              <a:gd name="connsiteX79" fmla="*/ 1026319 w 2471738"/>
              <a:gd name="connsiteY79" fmla="*/ 154781 h 1659731"/>
              <a:gd name="connsiteX80" fmla="*/ 1050132 w 2471738"/>
              <a:gd name="connsiteY80" fmla="*/ 140494 h 1659731"/>
              <a:gd name="connsiteX81" fmla="*/ 1057276 w 2471738"/>
              <a:gd name="connsiteY81" fmla="*/ 138113 h 1659731"/>
              <a:gd name="connsiteX82" fmla="*/ 1102519 w 2471738"/>
              <a:gd name="connsiteY82" fmla="*/ 135731 h 1659731"/>
              <a:gd name="connsiteX83" fmla="*/ 1131094 w 2471738"/>
              <a:gd name="connsiteY83" fmla="*/ 128588 h 1659731"/>
              <a:gd name="connsiteX84" fmla="*/ 1145382 w 2471738"/>
              <a:gd name="connsiteY84" fmla="*/ 116681 h 1659731"/>
              <a:gd name="connsiteX85" fmla="*/ 1157288 w 2471738"/>
              <a:gd name="connsiteY85" fmla="*/ 111919 h 1659731"/>
              <a:gd name="connsiteX86" fmla="*/ 1166813 w 2471738"/>
              <a:gd name="connsiteY86" fmla="*/ 104775 h 1659731"/>
              <a:gd name="connsiteX87" fmla="*/ 1178719 w 2471738"/>
              <a:gd name="connsiteY87" fmla="*/ 100013 h 1659731"/>
              <a:gd name="connsiteX88" fmla="*/ 1195388 w 2471738"/>
              <a:gd name="connsiteY88" fmla="*/ 92869 h 1659731"/>
              <a:gd name="connsiteX89" fmla="*/ 1204913 w 2471738"/>
              <a:gd name="connsiteY89" fmla="*/ 85725 h 1659731"/>
              <a:gd name="connsiteX90" fmla="*/ 1228726 w 2471738"/>
              <a:gd name="connsiteY90" fmla="*/ 76200 h 1659731"/>
              <a:gd name="connsiteX91" fmla="*/ 1250157 w 2471738"/>
              <a:gd name="connsiteY91" fmla="*/ 66675 h 1659731"/>
              <a:gd name="connsiteX92" fmla="*/ 1285876 w 2471738"/>
              <a:gd name="connsiteY92" fmla="*/ 64294 h 1659731"/>
              <a:gd name="connsiteX93" fmla="*/ 1300163 w 2471738"/>
              <a:gd name="connsiteY93" fmla="*/ 59531 h 1659731"/>
              <a:gd name="connsiteX94" fmla="*/ 1312069 w 2471738"/>
              <a:gd name="connsiteY94" fmla="*/ 54769 h 1659731"/>
              <a:gd name="connsiteX95" fmla="*/ 1331119 w 2471738"/>
              <a:gd name="connsiteY95" fmla="*/ 50006 h 1659731"/>
              <a:gd name="connsiteX96" fmla="*/ 1340644 w 2471738"/>
              <a:gd name="connsiteY96" fmla="*/ 47625 h 1659731"/>
              <a:gd name="connsiteX97" fmla="*/ 1350169 w 2471738"/>
              <a:gd name="connsiteY97" fmla="*/ 45244 h 1659731"/>
              <a:gd name="connsiteX98" fmla="*/ 1376363 w 2471738"/>
              <a:gd name="connsiteY98" fmla="*/ 42863 h 1659731"/>
              <a:gd name="connsiteX99" fmla="*/ 1393032 w 2471738"/>
              <a:gd name="connsiteY99" fmla="*/ 33338 h 1659731"/>
              <a:gd name="connsiteX100" fmla="*/ 1400176 w 2471738"/>
              <a:gd name="connsiteY100" fmla="*/ 30956 h 1659731"/>
              <a:gd name="connsiteX101" fmla="*/ 1407319 w 2471738"/>
              <a:gd name="connsiteY101" fmla="*/ 23813 h 1659731"/>
              <a:gd name="connsiteX102" fmla="*/ 1433513 w 2471738"/>
              <a:gd name="connsiteY102" fmla="*/ 11906 h 1659731"/>
              <a:gd name="connsiteX103" fmla="*/ 1538288 w 2471738"/>
              <a:gd name="connsiteY103" fmla="*/ 4763 h 1659731"/>
              <a:gd name="connsiteX104" fmla="*/ 1576388 w 2471738"/>
              <a:gd name="connsiteY104" fmla="*/ 0 h 1659731"/>
              <a:gd name="connsiteX105" fmla="*/ 1690688 w 2471738"/>
              <a:gd name="connsiteY105" fmla="*/ 2381 h 1659731"/>
              <a:gd name="connsiteX106" fmla="*/ 1716882 w 2471738"/>
              <a:gd name="connsiteY106" fmla="*/ 9525 h 1659731"/>
              <a:gd name="connsiteX107" fmla="*/ 1724026 w 2471738"/>
              <a:gd name="connsiteY107" fmla="*/ 23813 h 1659731"/>
              <a:gd name="connsiteX108" fmla="*/ 1726407 w 2471738"/>
              <a:gd name="connsiteY108" fmla="*/ 50006 h 1659731"/>
              <a:gd name="connsiteX109" fmla="*/ 1728788 w 2471738"/>
              <a:gd name="connsiteY109" fmla="*/ 57150 h 1659731"/>
              <a:gd name="connsiteX110" fmla="*/ 1735932 w 2471738"/>
              <a:gd name="connsiteY110" fmla="*/ 61913 h 1659731"/>
              <a:gd name="connsiteX111" fmla="*/ 1745457 w 2471738"/>
              <a:gd name="connsiteY111" fmla="*/ 71438 h 1659731"/>
              <a:gd name="connsiteX112" fmla="*/ 1774032 w 2471738"/>
              <a:gd name="connsiteY112" fmla="*/ 78581 h 1659731"/>
              <a:gd name="connsiteX113" fmla="*/ 1812132 w 2471738"/>
              <a:gd name="connsiteY113" fmla="*/ 76200 h 1659731"/>
              <a:gd name="connsiteX114" fmla="*/ 1854994 w 2471738"/>
              <a:gd name="connsiteY114" fmla="*/ 76200 h 1659731"/>
              <a:gd name="connsiteX115" fmla="*/ 1869282 w 2471738"/>
              <a:gd name="connsiteY115" fmla="*/ 78581 h 1659731"/>
              <a:gd name="connsiteX116" fmla="*/ 1876426 w 2471738"/>
              <a:gd name="connsiteY116" fmla="*/ 83344 h 1659731"/>
              <a:gd name="connsiteX117" fmla="*/ 1883569 w 2471738"/>
              <a:gd name="connsiteY117" fmla="*/ 85725 h 1659731"/>
              <a:gd name="connsiteX118" fmla="*/ 1888332 w 2471738"/>
              <a:gd name="connsiteY118" fmla="*/ 92869 h 1659731"/>
              <a:gd name="connsiteX119" fmla="*/ 1902619 w 2471738"/>
              <a:gd name="connsiteY119" fmla="*/ 97631 h 1659731"/>
              <a:gd name="connsiteX120" fmla="*/ 1943101 w 2471738"/>
              <a:gd name="connsiteY120" fmla="*/ 97631 h 1659731"/>
              <a:gd name="connsiteX121" fmla="*/ 1950244 w 2471738"/>
              <a:gd name="connsiteY121" fmla="*/ 104775 h 1659731"/>
              <a:gd name="connsiteX122" fmla="*/ 1957388 w 2471738"/>
              <a:gd name="connsiteY122" fmla="*/ 109538 h 1659731"/>
              <a:gd name="connsiteX123" fmla="*/ 1962151 w 2471738"/>
              <a:gd name="connsiteY123" fmla="*/ 116681 h 1659731"/>
              <a:gd name="connsiteX124" fmla="*/ 1976438 w 2471738"/>
              <a:gd name="connsiteY124" fmla="*/ 123825 h 1659731"/>
              <a:gd name="connsiteX125" fmla="*/ 1985963 w 2471738"/>
              <a:gd name="connsiteY125" fmla="*/ 135731 h 1659731"/>
              <a:gd name="connsiteX126" fmla="*/ 2019301 w 2471738"/>
              <a:gd name="connsiteY126" fmla="*/ 138113 h 1659731"/>
              <a:gd name="connsiteX127" fmla="*/ 2035969 w 2471738"/>
              <a:gd name="connsiteY127" fmla="*/ 135731 h 1659731"/>
              <a:gd name="connsiteX128" fmla="*/ 2045494 w 2471738"/>
              <a:gd name="connsiteY128" fmla="*/ 138113 h 1659731"/>
              <a:gd name="connsiteX129" fmla="*/ 2074069 w 2471738"/>
              <a:gd name="connsiteY129" fmla="*/ 142875 h 1659731"/>
              <a:gd name="connsiteX130" fmla="*/ 2109788 w 2471738"/>
              <a:gd name="connsiteY130" fmla="*/ 140494 h 1659731"/>
              <a:gd name="connsiteX131" fmla="*/ 2121694 w 2471738"/>
              <a:gd name="connsiteY131" fmla="*/ 138113 h 1659731"/>
              <a:gd name="connsiteX132" fmla="*/ 2128838 w 2471738"/>
              <a:gd name="connsiteY132" fmla="*/ 140494 h 1659731"/>
              <a:gd name="connsiteX133" fmla="*/ 2145507 w 2471738"/>
              <a:gd name="connsiteY133" fmla="*/ 142875 h 1659731"/>
              <a:gd name="connsiteX134" fmla="*/ 2155032 w 2471738"/>
              <a:gd name="connsiteY134" fmla="*/ 145256 h 1659731"/>
              <a:gd name="connsiteX135" fmla="*/ 2207419 w 2471738"/>
              <a:gd name="connsiteY135" fmla="*/ 150019 h 1659731"/>
              <a:gd name="connsiteX136" fmla="*/ 2240757 w 2471738"/>
              <a:gd name="connsiteY136" fmla="*/ 150019 h 1659731"/>
              <a:gd name="connsiteX137" fmla="*/ 2255044 w 2471738"/>
              <a:gd name="connsiteY137" fmla="*/ 161925 h 1659731"/>
              <a:gd name="connsiteX138" fmla="*/ 2274094 w 2471738"/>
              <a:gd name="connsiteY138" fmla="*/ 173831 h 1659731"/>
              <a:gd name="connsiteX139" fmla="*/ 2288382 w 2471738"/>
              <a:gd name="connsiteY139" fmla="*/ 178594 h 1659731"/>
              <a:gd name="connsiteX140" fmla="*/ 2295526 w 2471738"/>
              <a:gd name="connsiteY140" fmla="*/ 185738 h 1659731"/>
              <a:gd name="connsiteX141" fmla="*/ 2309813 w 2471738"/>
              <a:gd name="connsiteY141" fmla="*/ 190500 h 1659731"/>
              <a:gd name="connsiteX142" fmla="*/ 2319338 w 2471738"/>
              <a:gd name="connsiteY142" fmla="*/ 195263 h 1659731"/>
              <a:gd name="connsiteX143" fmla="*/ 2340769 w 2471738"/>
              <a:gd name="connsiteY143" fmla="*/ 200025 h 1659731"/>
              <a:gd name="connsiteX144" fmla="*/ 2374107 w 2471738"/>
              <a:gd name="connsiteY144" fmla="*/ 209550 h 1659731"/>
              <a:gd name="connsiteX145" fmla="*/ 2386013 w 2471738"/>
              <a:gd name="connsiteY145" fmla="*/ 221456 h 1659731"/>
              <a:gd name="connsiteX146" fmla="*/ 2397919 w 2471738"/>
              <a:gd name="connsiteY146" fmla="*/ 228600 h 1659731"/>
              <a:gd name="connsiteX147" fmla="*/ 2402682 w 2471738"/>
              <a:gd name="connsiteY147" fmla="*/ 235744 h 1659731"/>
              <a:gd name="connsiteX148" fmla="*/ 2412207 w 2471738"/>
              <a:gd name="connsiteY148" fmla="*/ 240506 h 1659731"/>
              <a:gd name="connsiteX149" fmla="*/ 2421732 w 2471738"/>
              <a:gd name="connsiteY149" fmla="*/ 247650 h 1659731"/>
              <a:gd name="connsiteX150" fmla="*/ 2428876 w 2471738"/>
              <a:gd name="connsiteY150" fmla="*/ 252413 h 1659731"/>
              <a:gd name="connsiteX151" fmla="*/ 2433638 w 2471738"/>
              <a:gd name="connsiteY151" fmla="*/ 261938 h 1659731"/>
              <a:gd name="connsiteX152" fmla="*/ 2447926 w 2471738"/>
              <a:gd name="connsiteY152" fmla="*/ 271463 h 1659731"/>
              <a:gd name="connsiteX153" fmla="*/ 2466976 w 2471738"/>
              <a:gd name="connsiteY153" fmla="*/ 290513 h 1659731"/>
              <a:gd name="connsiteX154" fmla="*/ 2471738 w 2471738"/>
              <a:gd name="connsiteY154" fmla="*/ 290513 h 1659731"/>
              <a:gd name="connsiteX155" fmla="*/ 2471738 w 2471738"/>
              <a:gd name="connsiteY155" fmla="*/ 340519 h 1659731"/>
              <a:gd name="connsiteX156" fmla="*/ 2371726 w 2471738"/>
              <a:gd name="connsiteY156" fmla="*/ 307181 h 1659731"/>
              <a:gd name="connsiteX157" fmla="*/ 2264569 w 2471738"/>
              <a:gd name="connsiteY157" fmla="*/ 290513 h 1659731"/>
              <a:gd name="connsiteX158" fmla="*/ 2195513 w 2471738"/>
              <a:gd name="connsiteY158" fmla="*/ 290513 h 1659731"/>
              <a:gd name="connsiteX159" fmla="*/ 2145507 w 2471738"/>
              <a:gd name="connsiteY159" fmla="*/ 288131 h 1659731"/>
              <a:gd name="connsiteX160" fmla="*/ 2064544 w 2471738"/>
              <a:gd name="connsiteY160" fmla="*/ 271463 h 1659731"/>
              <a:gd name="connsiteX161" fmla="*/ 1964532 w 2471738"/>
              <a:gd name="connsiteY161" fmla="*/ 261938 h 1659731"/>
              <a:gd name="connsiteX162" fmla="*/ 1862138 w 2471738"/>
              <a:gd name="connsiteY162" fmla="*/ 259556 h 1659731"/>
              <a:gd name="connsiteX163" fmla="*/ 1819276 w 2471738"/>
              <a:gd name="connsiteY163" fmla="*/ 259556 h 1659731"/>
              <a:gd name="connsiteX164" fmla="*/ 1669257 w 2471738"/>
              <a:gd name="connsiteY164" fmla="*/ 280988 h 1659731"/>
              <a:gd name="connsiteX165" fmla="*/ 1576388 w 2471738"/>
              <a:gd name="connsiteY165" fmla="*/ 309563 h 1659731"/>
              <a:gd name="connsiteX166" fmla="*/ 1459707 w 2471738"/>
              <a:gd name="connsiteY166" fmla="*/ 359569 h 1659731"/>
              <a:gd name="connsiteX167" fmla="*/ 1354932 w 2471738"/>
              <a:gd name="connsiteY167" fmla="*/ 407194 h 1659731"/>
              <a:gd name="connsiteX168" fmla="*/ 1264444 w 2471738"/>
              <a:gd name="connsiteY168" fmla="*/ 497681 h 1659731"/>
              <a:gd name="connsiteX169" fmla="*/ 1190626 w 2471738"/>
              <a:gd name="connsiteY169" fmla="*/ 569119 h 1659731"/>
              <a:gd name="connsiteX170" fmla="*/ 1107282 w 2471738"/>
              <a:gd name="connsiteY170" fmla="*/ 638175 h 1659731"/>
              <a:gd name="connsiteX171" fmla="*/ 1007269 w 2471738"/>
              <a:gd name="connsiteY171" fmla="*/ 719138 h 1659731"/>
              <a:gd name="connsiteX172" fmla="*/ 907257 w 2471738"/>
              <a:gd name="connsiteY172" fmla="*/ 788194 h 1659731"/>
              <a:gd name="connsiteX173" fmla="*/ 790576 w 2471738"/>
              <a:gd name="connsiteY173" fmla="*/ 869156 h 1659731"/>
              <a:gd name="connsiteX174" fmla="*/ 650082 w 2471738"/>
              <a:gd name="connsiteY174" fmla="*/ 978694 h 1659731"/>
              <a:gd name="connsiteX175" fmla="*/ 561976 w 2471738"/>
              <a:gd name="connsiteY175" fmla="*/ 1071563 h 1659731"/>
              <a:gd name="connsiteX176" fmla="*/ 514351 w 2471738"/>
              <a:gd name="connsiteY176" fmla="*/ 1138238 h 1659731"/>
              <a:gd name="connsiteX177" fmla="*/ 452438 w 2471738"/>
              <a:gd name="connsiteY177" fmla="*/ 1235869 h 1659731"/>
              <a:gd name="connsiteX178" fmla="*/ 390526 w 2471738"/>
              <a:gd name="connsiteY178" fmla="*/ 1369219 h 1659731"/>
              <a:gd name="connsiteX179" fmla="*/ 338138 w 2471738"/>
              <a:gd name="connsiteY179" fmla="*/ 1495425 h 1659731"/>
              <a:gd name="connsiteX180" fmla="*/ 314326 w 2471738"/>
              <a:gd name="connsiteY180" fmla="*/ 1564481 h 1659731"/>
              <a:gd name="connsiteX181" fmla="*/ 297657 w 2471738"/>
              <a:gd name="connsiteY181"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4763 w 2471738"/>
              <a:gd name="connsiteY16" fmla="*/ 938213 h 1659731"/>
              <a:gd name="connsiteX17" fmla="*/ 11907 w 2471738"/>
              <a:gd name="connsiteY17" fmla="*/ 931069 h 1659731"/>
              <a:gd name="connsiteX18" fmla="*/ 23813 w 2471738"/>
              <a:gd name="connsiteY18" fmla="*/ 919163 h 1659731"/>
              <a:gd name="connsiteX19" fmla="*/ 30957 w 2471738"/>
              <a:gd name="connsiteY19" fmla="*/ 907256 h 1659731"/>
              <a:gd name="connsiteX20" fmla="*/ 80963 w 2471738"/>
              <a:gd name="connsiteY20" fmla="*/ 835819 h 1659731"/>
              <a:gd name="connsiteX21" fmla="*/ 128588 w 2471738"/>
              <a:gd name="connsiteY21" fmla="*/ 769144 h 1659731"/>
              <a:gd name="connsiteX22" fmla="*/ 180976 w 2471738"/>
              <a:gd name="connsiteY22" fmla="*/ 716756 h 1659731"/>
              <a:gd name="connsiteX23" fmla="*/ 242888 w 2471738"/>
              <a:gd name="connsiteY23" fmla="*/ 671513 h 1659731"/>
              <a:gd name="connsiteX24" fmla="*/ 273844 w 2471738"/>
              <a:gd name="connsiteY24" fmla="*/ 638175 h 1659731"/>
              <a:gd name="connsiteX25" fmla="*/ 309563 w 2471738"/>
              <a:gd name="connsiteY25" fmla="*/ 592931 h 1659731"/>
              <a:gd name="connsiteX26" fmla="*/ 314326 w 2471738"/>
              <a:gd name="connsiteY26" fmla="*/ 545306 h 1659731"/>
              <a:gd name="connsiteX27" fmla="*/ 326232 w 2471738"/>
              <a:gd name="connsiteY27" fmla="*/ 509588 h 1659731"/>
              <a:gd name="connsiteX28" fmla="*/ 333376 w 2471738"/>
              <a:gd name="connsiteY28" fmla="*/ 507206 h 1659731"/>
              <a:gd name="connsiteX29" fmla="*/ 347663 w 2471738"/>
              <a:gd name="connsiteY29" fmla="*/ 497681 h 1659731"/>
              <a:gd name="connsiteX30" fmla="*/ 361951 w 2471738"/>
              <a:gd name="connsiteY30" fmla="*/ 485775 h 1659731"/>
              <a:gd name="connsiteX31" fmla="*/ 366713 w 2471738"/>
              <a:gd name="connsiteY31" fmla="*/ 464344 h 1659731"/>
              <a:gd name="connsiteX32" fmla="*/ 376238 w 2471738"/>
              <a:gd name="connsiteY32" fmla="*/ 445294 h 1659731"/>
              <a:gd name="connsiteX33" fmla="*/ 390526 w 2471738"/>
              <a:gd name="connsiteY33" fmla="*/ 435769 h 1659731"/>
              <a:gd name="connsiteX34" fmla="*/ 395288 w 2471738"/>
              <a:gd name="connsiteY34" fmla="*/ 428625 h 1659731"/>
              <a:gd name="connsiteX35" fmla="*/ 402432 w 2471738"/>
              <a:gd name="connsiteY35" fmla="*/ 421481 h 1659731"/>
              <a:gd name="connsiteX36" fmla="*/ 407194 w 2471738"/>
              <a:gd name="connsiteY36" fmla="*/ 411956 h 1659731"/>
              <a:gd name="connsiteX37" fmla="*/ 414338 w 2471738"/>
              <a:gd name="connsiteY37" fmla="*/ 404813 h 1659731"/>
              <a:gd name="connsiteX38" fmla="*/ 431007 w 2471738"/>
              <a:gd name="connsiteY38" fmla="*/ 397669 h 1659731"/>
              <a:gd name="connsiteX39" fmla="*/ 438151 w 2471738"/>
              <a:gd name="connsiteY39" fmla="*/ 392906 h 1659731"/>
              <a:gd name="connsiteX40" fmla="*/ 454819 w 2471738"/>
              <a:gd name="connsiteY40" fmla="*/ 388144 h 1659731"/>
              <a:gd name="connsiteX41" fmla="*/ 461963 w 2471738"/>
              <a:gd name="connsiteY41" fmla="*/ 385763 h 1659731"/>
              <a:gd name="connsiteX42" fmla="*/ 469107 w 2471738"/>
              <a:gd name="connsiteY42" fmla="*/ 378619 h 1659731"/>
              <a:gd name="connsiteX43" fmla="*/ 476251 w 2471738"/>
              <a:gd name="connsiteY43" fmla="*/ 373856 h 1659731"/>
              <a:gd name="connsiteX44" fmla="*/ 481013 w 2471738"/>
              <a:gd name="connsiteY44" fmla="*/ 366713 h 1659731"/>
              <a:gd name="connsiteX45" fmla="*/ 492919 w 2471738"/>
              <a:gd name="connsiteY45" fmla="*/ 364331 h 1659731"/>
              <a:gd name="connsiteX46" fmla="*/ 500063 w 2471738"/>
              <a:gd name="connsiteY46" fmla="*/ 361950 h 1659731"/>
              <a:gd name="connsiteX47" fmla="*/ 531019 w 2471738"/>
              <a:gd name="connsiteY47" fmla="*/ 345281 h 1659731"/>
              <a:gd name="connsiteX48" fmla="*/ 547688 w 2471738"/>
              <a:gd name="connsiteY48" fmla="*/ 333375 h 1659731"/>
              <a:gd name="connsiteX49" fmla="*/ 554832 w 2471738"/>
              <a:gd name="connsiteY49" fmla="*/ 328613 h 1659731"/>
              <a:gd name="connsiteX50" fmla="*/ 561976 w 2471738"/>
              <a:gd name="connsiteY50" fmla="*/ 321469 h 1659731"/>
              <a:gd name="connsiteX51" fmla="*/ 571501 w 2471738"/>
              <a:gd name="connsiteY51" fmla="*/ 319088 h 1659731"/>
              <a:gd name="connsiteX52" fmla="*/ 583407 w 2471738"/>
              <a:gd name="connsiteY52" fmla="*/ 311944 h 1659731"/>
              <a:gd name="connsiteX53" fmla="*/ 590551 w 2471738"/>
              <a:gd name="connsiteY53" fmla="*/ 307181 h 1659731"/>
              <a:gd name="connsiteX54" fmla="*/ 609601 w 2471738"/>
              <a:gd name="connsiteY54" fmla="*/ 302419 h 1659731"/>
              <a:gd name="connsiteX55" fmla="*/ 619126 w 2471738"/>
              <a:gd name="connsiteY55" fmla="*/ 297656 h 1659731"/>
              <a:gd name="connsiteX56" fmla="*/ 628651 w 2471738"/>
              <a:gd name="connsiteY56" fmla="*/ 295275 h 1659731"/>
              <a:gd name="connsiteX57" fmla="*/ 633413 w 2471738"/>
              <a:gd name="connsiteY57" fmla="*/ 288131 h 1659731"/>
              <a:gd name="connsiteX58" fmla="*/ 659607 w 2471738"/>
              <a:gd name="connsiteY58" fmla="*/ 278606 h 1659731"/>
              <a:gd name="connsiteX59" fmla="*/ 688182 w 2471738"/>
              <a:gd name="connsiteY59" fmla="*/ 271463 h 1659731"/>
              <a:gd name="connsiteX60" fmla="*/ 702469 w 2471738"/>
              <a:gd name="connsiteY60" fmla="*/ 273844 h 1659731"/>
              <a:gd name="connsiteX61" fmla="*/ 716757 w 2471738"/>
              <a:gd name="connsiteY61" fmla="*/ 264319 h 1659731"/>
              <a:gd name="connsiteX62" fmla="*/ 731044 w 2471738"/>
              <a:gd name="connsiteY62" fmla="*/ 257175 h 1659731"/>
              <a:gd name="connsiteX63" fmla="*/ 750094 w 2471738"/>
              <a:gd name="connsiteY63" fmla="*/ 250031 h 1659731"/>
              <a:gd name="connsiteX64" fmla="*/ 762001 w 2471738"/>
              <a:gd name="connsiteY64" fmla="*/ 240506 h 1659731"/>
              <a:gd name="connsiteX65" fmla="*/ 776288 w 2471738"/>
              <a:gd name="connsiteY65" fmla="*/ 233363 h 1659731"/>
              <a:gd name="connsiteX66" fmla="*/ 783432 w 2471738"/>
              <a:gd name="connsiteY66" fmla="*/ 228600 h 1659731"/>
              <a:gd name="connsiteX67" fmla="*/ 790576 w 2471738"/>
              <a:gd name="connsiteY67" fmla="*/ 226219 h 1659731"/>
              <a:gd name="connsiteX68" fmla="*/ 840582 w 2471738"/>
              <a:gd name="connsiteY68" fmla="*/ 223838 h 1659731"/>
              <a:gd name="connsiteX69" fmla="*/ 862013 w 2471738"/>
              <a:gd name="connsiteY69" fmla="*/ 221456 h 1659731"/>
              <a:gd name="connsiteX70" fmla="*/ 869157 w 2471738"/>
              <a:gd name="connsiteY70" fmla="*/ 219075 h 1659731"/>
              <a:gd name="connsiteX71" fmla="*/ 902494 w 2471738"/>
              <a:gd name="connsiteY71" fmla="*/ 214313 h 1659731"/>
              <a:gd name="connsiteX72" fmla="*/ 912019 w 2471738"/>
              <a:gd name="connsiteY72" fmla="*/ 197644 h 1659731"/>
              <a:gd name="connsiteX73" fmla="*/ 916782 w 2471738"/>
              <a:gd name="connsiteY73" fmla="*/ 183356 h 1659731"/>
              <a:gd name="connsiteX74" fmla="*/ 919163 w 2471738"/>
              <a:gd name="connsiteY74" fmla="*/ 176213 h 1659731"/>
              <a:gd name="connsiteX75" fmla="*/ 928688 w 2471738"/>
              <a:gd name="connsiteY75" fmla="*/ 171450 h 1659731"/>
              <a:gd name="connsiteX76" fmla="*/ 940594 w 2471738"/>
              <a:gd name="connsiteY76" fmla="*/ 169069 h 1659731"/>
              <a:gd name="connsiteX77" fmla="*/ 988219 w 2471738"/>
              <a:gd name="connsiteY77" fmla="*/ 164306 h 1659731"/>
              <a:gd name="connsiteX78" fmla="*/ 1026319 w 2471738"/>
              <a:gd name="connsiteY78" fmla="*/ 154781 h 1659731"/>
              <a:gd name="connsiteX79" fmla="*/ 1050132 w 2471738"/>
              <a:gd name="connsiteY79" fmla="*/ 140494 h 1659731"/>
              <a:gd name="connsiteX80" fmla="*/ 1057276 w 2471738"/>
              <a:gd name="connsiteY80" fmla="*/ 138113 h 1659731"/>
              <a:gd name="connsiteX81" fmla="*/ 1102519 w 2471738"/>
              <a:gd name="connsiteY81" fmla="*/ 135731 h 1659731"/>
              <a:gd name="connsiteX82" fmla="*/ 1131094 w 2471738"/>
              <a:gd name="connsiteY82" fmla="*/ 128588 h 1659731"/>
              <a:gd name="connsiteX83" fmla="*/ 1145382 w 2471738"/>
              <a:gd name="connsiteY83" fmla="*/ 116681 h 1659731"/>
              <a:gd name="connsiteX84" fmla="*/ 1157288 w 2471738"/>
              <a:gd name="connsiteY84" fmla="*/ 111919 h 1659731"/>
              <a:gd name="connsiteX85" fmla="*/ 1166813 w 2471738"/>
              <a:gd name="connsiteY85" fmla="*/ 104775 h 1659731"/>
              <a:gd name="connsiteX86" fmla="*/ 1178719 w 2471738"/>
              <a:gd name="connsiteY86" fmla="*/ 100013 h 1659731"/>
              <a:gd name="connsiteX87" fmla="*/ 1195388 w 2471738"/>
              <a:gd name="connsiteY87" fmla="*/ 92869 h 1659731"/>
              <a:gd name="connsiteX88" fmla="*/ 1204913 w 2471738"/>
              <a:gd name="connsiteY88" fmla="*/ 85725 h 1659731"/>
              <a:gd name="connsiteX89" fmla="*/ 1228726 w 2471738"/>
              <a:gd name="connsiteY89" fmla="*/ 76200 h 1659731"/>
              <a:gd name="connsiteX90" fmla="*/ 1250157 w 2471738"/>
              <a:gd name="connsiteY90" fmla="*/ 66675 h 1659731"/>
              <a:gd name="connsiteX91" fmla="*/ 1285876 w 2471738"/>
              <a:gd name="connsiteY91" fmla="*/ 64294 h 1659731"/>
              <a:gd name="connsiteX92" fmla="*/ 1300163 w 2471738"/>
              <a:gd name="connsiteY92" fmla="*/ 59531 h 1659731"/>
              <a:gd name="connsiteX93" fmla="*/ 1312069 w 2471738"/>
              <a:gd name="connsiteY93" fmla="*/ 54769 h 1659731"/>
              <a:gd name="connsiteX94" fmla="*/ 1331119 w 2471738"/>
              <a:gd name="connsiteY94" fmla="*/ 50006 h 1659731"/>
              <a:gd name="connsiteX95" fmla="*/ 1340644 w 2471738"/>
              <a:gd name="connsiteY95" fmla="*/ 47625 h 1659731"/>
              <a:gd name="connsiteX96" fmla="*/ 1350169 w 2471738"/>
              <a:gd name="connsiteY96" fmla="*/ 45244 h 1659731"/>
              <a:gd name="connsiteX97" fmla="*/ 1376363 w 2471738"/>
              <a:gd name="connsiteY97" fmla="*/ 42863 h 1659731"/>
              <a:gd name="connsiteX98" fmla="*/ 1393032 w 2471738"/>
              <a:gd name="connsiteY98" fmla="*/ 33338 h 1659731"/>
              <a:gd name="connsiteX99" fmla="*/ 1400176 w 2471738"/>
              <a:gd name="connsiteY99" fmla="*/ 30956 h 1659731"/>
              <a:gd name="connsiteX100" fmla="*/ 1407319 w 2471738"/>
              <a:gd name="connsiteY100" fmla="*/ 23813 h 1659731"/>
              <a:gd name="connsiteX101" fmla="*/ 1433513 w 2471738"/>
              <a:gd name="connsiteY101" fmla="*/ 11906 h 1659731"/>
              <a:gd name="connsiteX102" fmla="*/ 1538288 w 2471738"/>
              <a:gd name="connsiteY102" fmla="*/ 4763 h 1659731"/>
              <a:gd name="connsiteX103" fmla="*/ 1576388 w 2471738"/>
              <a:gd name="connsiteY103" fmla="*/ 0 h 1659731"/>
              <a:gd name="connsiteX104" fmla="*/ 1690688 w 2471738"/>
              <a:gd name="connsiteY104" fmla="*/ 2381 h 1659731"/>
              <a:gd name="connsiteX105" fmla="*/ 1716882 w 2471738"/>
              <a:gd name="connsiteY105" fmla="*/ 9525 h 1659731"/>
              <a:gd name="connsiteX106" fmla="*/ 1724026 w 2471738"/>
              <a:gd name="connsiteY106" fmla="*/ 23813 h 1659731"/>
              <a:gd name="connsiteX107" fmla="*/ 1726407 w 2471738"/>
              <a:gd name="connsiteY107" fmla="*/ 50006 h 1659731"/>
              <a:gd name="connsiteX108" fmla="*/ 1728788 w 2471738"/>
              <a:gd name="connsiteY108" fmla="*/ 57150 h 1659731"/>
              <a:gd name="connsiteX109" fmla="*/ 1735932 w 2471738"/>
              <a:gd name="connsiteY109" fmla="*/ 61913 h 1659731"/>
              <a:gd name="connsiteX110" fmla="*/ 1745457 w 2471738"/>
              <a:gd name="connsiteY110" fmla="*/ 71438 h 1659731"/>
              <a:gd name="connsiteX111" fmla="*/ 1774032 w 2471738"/>
              <a:gd name="connsiteY111" fmla="*/ 78581 h 1659731"/>
              <a:gd name="connsiteX112" fmla="*/ 1812132 w 2471738"/>
              <a:gd name="connsiteY112" fmla="*/ 76200 h 1659731"/>
              <a:gd name="connsiteX113" fmla="*/ 1854994 w 2471738"/>
              <a:gd name="connsiteY113" fmla="*/ 76200 h 1659731"/>
              <a:gd name="connsiteX114" fmla="*/ 1869282 w 2471738"/>
              <a:gd name="connsiteY114" fmla="*/ 78581 h 1659731"/>
              <a:gd name="connsiteX115" fmla="*/ 1876426 w 2471738"/>
              <a:gd name="connsiteY115" fmla="*/ 83344 h 1659731"/>
              <a:gd name="connsiteX116" fmla="*/ 1883569 w 2471738"/>
              <a:gd name="connsiteY116" fmla="*/ 85725 h 1659731"/>
              <a:gd name="connsiteX117" fmla="*/ 1888332 w 2471738"/>
              <a:gd name="connsiteY117" fmla="*/ 92869 h 1659731"/>
              <a:gd name="connsiteX118" fmla="*/ 1902619 w 2471738"/>
              <a:gd name="connsiteY118" fmla="*/ 97631 h 1659731"/>
              <a:gd name="connsiteX119" fmla="*/ 1943101 w 2471738"/>
              <a:gd name="connsiteY119" fmla="*/ 97631 h 1659731"/>
              <a:gd name="connsiteX120" fmla="*/ 1950244 w 2471738"/>
              <a:gd name="connsiteY120" fmla="*/ 104775 h 1659731"/>
              <a:gd name="connsiteX121" fmla="*/ 1957388 w 2471738"/>
              <a:gd name="connsiteY121" fmla="*/ 109538 h 1659731"/>
              <a:gd name="connsiteX122" fmla="*/ 1962151 w 2471738"/>
              <a:gd name="connsiteY122" fmla="*/ 116681 h 1659731"/>
              <a:gd name="connsiteX123" fmla="*/ 1976438 w 2471738"/>
              <a:gd name="connsiteY123" fmla="*/ 123825 h 1659731"/>
              <a:gd name="connsiteX124" fmla="*/ 1985963 w 2471738"/>
              <a:gd name="connsiteY124" fmla="*/ 135731 h 1659731"/>
              <a:gd name="connsiteX125" fmla="*/ 2019301 w 2471738"/>
              <a:gd name="connsiteY125" fmla="*/ 138113 h 1659731"/>
              <a:gd name="connsiteX126" fmla="*/ 2035969 w 2471738"/>
              <a:gd name="connsiteY126" fmla="*/ 135731 h 1659731"/>
              <a:gd name="connsiteX127" fmla="*/ 2045494 w 2471738"/>
              <a:gd name="connsiteY127" fmla="*/ 138113 h 1659731"/>
              <a:gd name="connsiteX128" fmla="*/ 2074069 w 2471738"/>
              <a:gd name="connsiteY128" fmla="*/ 142875 h 1659731"/>
              <a:gd name="connsiteX129" fmla="*/ 2109788 w 2471738"/>
              <a:gd name="connsiteY129" fmla="*/ 140494 h 1659731"/>
              <a:gd name="connsiteX130" fmla="*/ 2121694 w 2471738"/>
              <a:gd name="connsiteY130" fmla="*/ 138113 h 1659731"/>
              <a:gd name="connsiteX131" fmla="*/ 2128838 w 2471738"/>
              <a:gd name="connsiteY131" fmla="*/ 140494 h 1659731"/>
              <a:gd name="connsiteX132" fmla="*/ 2145507 w 2471738"/>
              <a:gd name="connsiteY132" fmla="*/ 142875 h 1659731"/>
              <a:gd name="connsiteX133" fmla="*/ 2155032 w 2471738"/>
              <a:gd name="connsiteY133" fmla="*/ 145256 h 1659731"/>
              <a:gd name="connsiteX134" fmla="*/ 2207419 w 2471738"/>
              <a:gd name="connsiteY134" fmla="*/ 150019 h 1659731"/>
              <a:gd name="connsiteX135" fmla="*/ 2240757 w 2471738"/>
              <a:gd name="connsiteY135" fmla="*/ 150019 h 1659731"/>
              <a:gd name="connsiteX136" fmla="*/ 2255044 w 2471738"/>
              <a:gd name="connsiteY136" fmla="*/ 161925 h 1659731"/>
              <a:gd name="connsiteX137" fmla="*/ 2274094 w 2471738"/>
              <a:gd name="connsiteY137" fmla="*/ 173831 h 1659731"/>
              <a:gd name="connsiteX138" fmla="*/ 2288382 w 2471738"/>
              <a:gd name="connsiteY138" fmla="*/ 178594 h 1659731"/>
              <a:gd name="connsiteX139" fmla="*/ 2295526 w 2471738"/>
              <a:gd name="connsiteY139" fmla="*/ 185738 h 1659731"/>
              <a:gd name="connsiteX140" fmla="*/ 2309813 w 2471738"/>
              <a:gd name="connsiteY140" fmla="*/ 190500 h 1659731"/>
              <a:gd name="connsiteX141" fmla="*/ 2319338 w 2471738"/>
              <a:gd name="connsiteY141" fmla="*/ 195263 h 1659731"/>
              <a:gd name="connsiteX142" fmla="*/ 2340769 w 2471738"/>
              <a:gd name="connsiteY142" fmla="*/ 200025 h 1659731"/>
              <a:gd name="connsiteX143" fmla="*/ 2374107 w 2471738"/>
              <a:gd name="connsiteY143" fmla="*/ 209550 h 1659731"/>
              <a:gd name="connsiteX144" fmla="*/ 2386013 w 2471738"/>
              <a:gd name="connsiteY144" fmla="*/ 221456 h 1659731"/>
              <a:gd name="connsiteX145" fmla="*/ 2397919 w 2471738"/>
              <a:gd name="connsiteY145" fmla="*/ 228600 h 1659731"/>
              <a:gd name="connsiteX146" fmla="*/ 2402682 w 2471738"/>
              <a:gd name="connsiteY146" fmla="*/ 235744 h 1659731"/>
              <a:gd name="connsiteX147" fmla="*/ 2412207 w 2471738"/>
              <a:gd name="connsiteY147" fmla="*/ 240506 h 1659731"/>
              <a:gd name="connsiteX148" fmla="*/ 2421732 w 2471738"/>
              <a:gd name="connsiteY148" fmla="*/ 247650 h 1659731"/>
              <a:gd name="connsiteX149" fmla="*/ 2428876 w 2471738"/>
              <a:gd name="connsiteY149" fmla="*/ 252413 h 1659731"/>
              <a:gd name="connsiteX150" fmla="*/ 2433638 w 2471738"/>
              <a:gd name="connsiteY150" fmla="*/ 261938 h 1659731"/>
              <a:gd name="connsiteX151" fmla="*/ 2447926 w 2471738"/>
              <a:gd name="connsiteY151" fmla="*/ 271463 h 1659731"/>
              <a:gd name="connsiteX152" fmla="*/ 2466976 w 2471738"/>
              <a:gd name="connsiteY152" fmla="*/ 290513 h 1659731"/>
              <a:gd name="connsiteX153" fmla="*/ 2471738 w 2471738"/>
              <a:gd name="connsiteY153" fmla="*/ 290513 h 1659731"/>
              <a:gd name="connsiteX154" fmla="*/ 2471738 w 2471738"/>
              <a:gd name="connsiteY154" fmla="*/ 340519 h 1659731"/>
              <a:gd name="connsiteX155" fmla="*/ 2371726 w 2471738"/>
              <a:gd name="connsiteY155" fmla="*/ 307181 h 1659731"/>
              <a:gd name="connsiteX156" fmla="*/ 2264569 w 2471738"/>
              <a:gd name="connsiteY156" fmla="*/ 290513 h 1659731"/>
              <a:gd name="connsiteX157" fmla="*/ 2195513 w 2471738"/>
              <a:gd name="connsiteY157" fmla="*/ 290513 h 1659731"/>
              <a:gd name="connsiteX158" fmla="*/ 2145507 w 2471738"/>
              <a:gd name="connsiteY158" fmla="*/ 288131 h 1659731"/>
              <a:gd name="connsiteX159" fmla="*/ 2064544 w 2471738"/>
              <a:gd name="connsiteY159" fmla="*/ 271463 h 1659731"/>
              <a:gd name="connsiteX160" fmla="*/ 1964532 w 2471738"/>
              <a:gd name="connsiteY160" fmla="*/ 261938 h 1659731"/>
              <a:gd name="connsiteX161" fmla="*/ 1862138 w 2471738"/>
              <a:gd name="connsiteY161" fmla="*/ 259556 h 1659731"/>
              <a:gd name="connsiteX162" fmla="*/ 1819276 w 2471738"/>
              <a:gd name="connsiteY162" fmla="*/ 259556 h 1659731"/>
              <a:gd name="connsiteX163" fmla="*/ 1669257 w 2471738"/>
              <a:gd name="connsiteY163" fmla="*/ 280988 h 1659731"/>
              <a:gd name="connsiteX164" fmla="*/ 1576388 w 2471738"/>
              <a:gd name="connsiteY164" fmla="*/ 309563 h 1659731"/>
              <a:gd name="connsiteX165" fmla="*/ 1459707 w 2471738"/>
              <a:gd name="connsiteY165" fmla="*/ 359569 h 1659731"/>
              <a:gd name="connsiteX166" fmla="*/ 1354932 w 2471738"/>
              <a:gd name="connsiteY166" fmla="*/ 407194 h 1659731"/>
              <a:gd name="connsiteX167" fmla="*/ 1264444 w 2471738"/>
              <a:gd name="connsiteY167" fmla="*/ 497681 h 1659731"/>
              <a:gd name="connsiteX168" fmla="*/ 1190626 w 2471738"/>
              <a:gd name="connsiteY168" fmla="*/ 569119 h 1659731"/>
              <a:gd name="connsiteX169" fmla="*/ 1107282 w 2471738"/>
              <a:gd name="connsiteY169" fmla="*/ 638175 h 1659731"/>
              <a:gd name="connsiteX170" fmla="*/ 1007269 w 2471738"/>
              <a:gd name="connsiteY170" fmla="*/ 719138 h 1659731"/>
              <a:gd name="connsiteX171" fmla="*/ 907257 w 2471738"/>
              <a:gd name="connsiteY171" fmla="*/ 788194 h 1659731"/>
              <a:gd name="connsiteX172" fmla="*/ 790576 w 2471738"/>
              <a:gd name="connsiteY172" fmla="*/ 869156 h 1659731"/>
              <a:gd name="connsiteX173" fmla="*/ 650082 w 2471738"/>
              <a:gd name="connsiteY173" fmla="*/ 978694 h 1659731"/>
              <a:gd name="connsiteX174" fmla="*/ 561976 w 2471738"/>
              <a:gd name="connsiteY174" fmla="*/ 1071563 h 1659731"/>
              <a:gd name="connsiteX175" fmla="*/ 514351 w 2471738"/>
              <a:gd name="connsiteY175" fmla="*/ 1138238 h 1659731"/>
              <a:gd name="connsiteX176" fmla="*/ 452438 w 2471738"/>
              <a:gd name="connsiteY176" fmla="*/ 1235869 h 1659731"/>
              <a:gd name="connsiteX177" fmla="*/ 390526 w 2471738"/>
              <a:gd name="connsiteY177" fmla="*/ 1369219 h 1659731"/>
              <a:gd name="connsiteX178" fmla="*/ 338138 w 2471738"/>
              <a:gd name="connsiteY178" fmla="*/ 1495425 h 1659731"/>
              <a:gd name="connsiteX179" fmla="*/ 314326 w 2471738"/>
              <a:gd name="connsiteY179" fmla="*/ 1564481 h 1659731"/>
              <a:gd name="connsiteX180" fmla="*/ 297657 w 2471738"/>
              <a:gd name="connsiteY180"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4763 w 2471738"/>
              <a:gd name="connsiteY16" fmla="*/ 938213 h 1659731"/>
              <a:gd name="connsiteX17" fmla="*/ 23813 w 2471738"/>
              <a:gd name="connsiteY17" fmla="*/ 919163 h 1659731"/>
              <a:gd name="connsiteX18" fmla="*/ 30957 w 2471738"/>
              <a:gd name="connsiteY18" fmla="*/ 907256 h 1659731"/>
              <a:gd name="connsiteX19" fmla="*/ 80963 w 2471738"/>
              <a:gd name="connsiteY19" fmla="*/ 835819 h 1659731"/>
              <a:gd name="connsiteX20" fmla="*/ 128588 w 2471738"/>
              <a:gd name="connsiteY20" fmla="*/ 769144 h 1659731"/>
              <a:gd name="connsiteX21" fmla="*/ 180976 w 2471738"/>
              <a:gd name="connsiteY21" fmla="*/ 716756 h 1659731"/>
              <a:gd name="connsiteX22" fmla="*/ 242888 w 2471738"/>
              <a:gd name="connsiteY22" fmla="*/ 671513 h 1659731"/>
              <a:gd name="connsiteX23" fmla="*/ 273844 w 2471738"/>
              <a:gd name="connsiteY23" fmla="*/ 638175 h 1659731"/>
              <a:gd name="connsiteX24" fmla="*/ 309563 w 2471738"/>
              <a:gd name="connsiteY24" fmla="*/ 592931 h 1659731"/>
              <a:gd name="connsiteX25" fmla="*/ 314326 w 2471738"/>
              <a:gd name="connsiteY25" fmla="*/ 545306 h 1659731"/>
              <a:gd name="connsiteX26" fmla="*/ 326232 w 2471738"/>
              <a:gd name="connsiteY26" fmla="*/ 509588 h 1659731"/>
              <a:gd name="connsiteX27" fmla="*/ 333376 w 2471738"/>
              <a:gd name="connsiteY27" fmla="*/ 507206 h 1659731"/>
              <a:gd name="connsiteX28" fmla="*/ 347663 w 2471738"/>
              <a:gd name="connsiteY28" fmla="*/ 497681 h 1659731"/>
              <a:gd name="connsiteX29" fmla="*/ 361951 w 2471738"/>
              <a:gd name="connsiteY29" fmla="*/ 485775 h 1659731"/>
              <a:gd name="connsiteX30" fmla="*/ 366713 w 2471738"/>
              <a:gd name="connsiteY30" fmla="*/ 464344 h 1659731"/>
              <a:gd name="connsiteX31" fmla="*/ 376238 w 2471738"/>
              <a:gd name="connsiteY31" fmla="*/ 445294 h 1659731"/>
              <a:gd name="connsiteX32" fmla="*/ 390526 w 2471738"/>
              <a:gd name="connsiteY32" fmla="*/ 435769 h 1659731"/>
              <a:gd name="connsiteX33" fmla="*/ 395288 w 2471738"/>
              <a:gd name="connsiteY33" fmla="*/ 428625 h 1659731"/>
              <a:gd name="connsiteX34" fmla="*/ 402432 w 2471738"/>
              <a:gd name="connsiteY34" fmla="*/ 421481 h 1659731"/>
              <a:gd name="connsiteX35" fmla="*/ 407194 w 2471738"/>
              <a:gd name="connsiteY35" fmla="*/ 411956 h 1659731"/>
              <a:gd name="connsiteX36" fmla="*/ 414338 w 2471738"/>
              <a:gd name="connsiteY36" fmla="*/ 404813 h 1659731"/>
              <a:gd name="connsiteX37" fmla="*/ 431007 w 2471738"/>
              <a:gd name="connsiteY37" fmla="*/ 397669 h 1659731"/>
              <a:gd name="connsiteX38" fmla="*/ 438151 w 2471738"/>
              <a:gd name="connsiteY38" fmla="*/ 392906 h 1659731"/>
              <a:gd name="connsiteX39" fmla="*/ 454819 w 2471738"/>
              <a:gd name="connsiteY39" fmla="*/ 388144 h 1659731"/>
              <a:gd name="connsiteX40" fmla="*/ 461963 w 2471738"/>
              <a:gd name="connsiteY40" fmla="*/ 385763 h 1659731"/>
              <a:gd name="connsiteX41" fmla="*/ 469107 w 2471738"/>
              <a:gd name="connsiteY41" fmla="*/ 378619 h 1659731"/>
              <a:gd name="connsiteX42" fmla="*/ 476251 w 2471738"/>
              <a:gd name="connsiteY42" fmla="*/ 373856 h 1659731"/>
              <a:gd name="connsiteX43" fmla="*/ 481013 w 2471738"/>
              <a:gd name="connsiteY43" fmla="*/ 366713 h 1659731"/>
              <a:gd name="connsiteX44" fmla="*/ 492919 w 2471738"/>
              <a:gd name="connsiteY44" fmla="*/ 364331 h 1659731"/>
              <a:gd name="connsiteX45" fmla="*/ 500063 w 2471738"/>
              <a:gd name="connsiteY45" fmla="*/ 361950 h 1659731"/>
              <a:gd name="connsiteX46" fmla="*/ 531019 w 2471738"/>
              <a:gd name="connsiteY46" fmla="*/ 345281 h 1659731"/>
              <a:gd name="connsiteX47" fmla="*/ 547688 w 2471738"/>
              <a:gd name="connsiteY47" fmla="*/ 333375 h 1659731"/>
              <a:gd name="connsiteX48" fmla="*/ 554832 w 2471738"/>
              <a:gd name="connsiteY48" fmla="*/ 328613 h 1659731"/>
              <a:gd name="connsiteX49" fmla="*/ 561976 w 2471738"/>
              <a:gd name="connsiteY49" fmla="*/ 321469 h 1659731"/>
              <a:gd name="connsiteX50" fmla="*/ 571501 w 2471738"/>
              <a:gd name="connsiteY50" fmla="*/ 319088 h 1659731"/>
              <a:gd name="connsiteX51" fmla="*/ 583407 w 2471738"/>
              <a:gd name="connsiteY51" fmla="*/ 311944 h 1659731"/>
              <a:gd name="connsiteX52" fmla="*/ 590551 w 2471738"/>
              <a:gd name="connsiteY52" fmla="*/ 307181 h 1659731"/>
              <a:gd name="connsiteX53" fmla="*/ 609601 w 2471738"/>
              <a:gd name="connsiteY53" fmla="*/ 302419 h 1659731"/>
              <a:gd name="connsiteX54" fmla="*/ 619126 w 2471738"/>
              <a:gd name="connsiteY54" fmla="*/ 297656 h 1659731"/>
              <a:gd name="connsiteX55" fmla="*/ 628651 w 2471738"/>
              <a:gd name="connsiteY55" fmla="*/ 295275 h 1659731"/>
              <a:gd name="connsiteX56" fmla="*/ 633413 w 2471738"/>
              <a:gd name="connsiteY56" fmla="*/ 288131 h 1659731"/>
              <a:gd name="connsiteX57" fmla="*/ 659607 w 2471738"/>
              <a:gd name="connsiteY57" fmla="*/ 278606 h 1659731"/>
              <a:gd name="connsiteX58" fmla="*/ 688182 w 2471738"/>
              <a:gd name="connsiteY58" fmla="*/ 271463 h 1659731"/>
              <a:gd name="connsiteX59" fmla="*/ 702469 w 2471738"/>
              <a:gd name="connsiteY59" fmla="*/ 273844 h 1659731"/>
              <a:gd name="connsiteX60" fmla="*/ 716757 w 2471738"/>
              <a:gd name="connsiteY60" fmla="*/ 264319 h 1659731"/>
              <a:gd name="connsiteX61" fmla="*/ 731044 w 2471738"/>
              <a:gd name="connsiteY61" fmla="*/ 257175 h 1659731"/>
              <a:gd name="connsiteX62" fmla="*/ 750094 w 2471738"/>
              <a:gd name="connsiteY62" fmla="*/ 250031 h 1659731"/>
              <a:gd name="connsiteX63" fmla="*/ 762001 w 2471738"/>
              <a:gd name="connsiteY63" fmla="*/ 240506 h 1659731"/>
              <a:gd name="connsiteX64" fmla="*/ 776288 w 2471738"/>
              <a:gd name="connsiteY64" fmla="*/ 233363 h 1659731"/>
              <a:gd name="connsiteX65" fmla="*/ 783432 w 2471738"/>
              <a:gd name="connsiteY65" fmla="*/ 228600 h 1659731"/>
              <a:gd name="connsiteX66" fmla="*/ 790576 w 2471738"/>
              <a:gd name="connsiteY66" fmla="*/ 226219 h 1659731"/>
              <a:gd name="connsiteX67" fmla="*/ 840582 w 2471738"/>
              <a:gd name="connsiteY67" fmla="*/ 223838 h 1659731"/>
              <a:gd name="connsiteX68" fmla="*/ 862013 w 2471738"/>
              <a:gd name="connsiteY68" fmla="*/ 221456 h 1659731"/>
              <a:gd name="connsiteX69" fmla="*/ 869157 w 2471738"/>
              <a:gd name="connsiteY69" fmla="*/ 219075 h 1659731"/>
              <a:gd name="connsiteX70" fmla="*/ 902494 w 2471738"/>
              <a:gd name="connsiteY70" fmla="*/ 214313 h 1659731"/>
              <a:gd name="connsiteX71" fmla="*/ 912019 w 2471738"/>
              <a:gd name="connsiteY71" fmla="*/ 197644 h 1659731"/>
              <a:gd name="connsiteX72" fmla="*/ 916782 w 2471738"/>
              <a:gd name="connsiteY72" fmla="*/ 183356 h 1659731"/>
              <a:gd name="connsiteX73" fmla="*/ 919163 w 2471738"/>
              <a:gd name="connsiteY73" fmla="*/ 176213 h 1659731"/>
              <a:gd name="connsiteX74" fmla="*/ 928688 w 2471738"/>
              <a:gd name="connsiteY74" fmla="*/ 171450 h 1659731"/>
              <a:gd name="connsiteX75" fmla="*/ 940594 w 2471738"/>
              <a:gd name="connsiteY75" fmla="*/ 169069 h 1659731"/>
              <a:gd name="connsiteX76" fmla="*/ 988219 w 2471738"/>
              <a:gd name="connsiteY76" fmla="*/ 164306 h 1659731"/>
              <a:gd name="connsiteX77" fmla="*/ 1026319 w 2471738"/>
              <a:gd name="connsiteY77" fmla="*/ 154781 h 1659731"/>
              <a:gd name="connsiteX78" fmla="*/ 1050132 w 2471738"/>
              <a:gd name="connsiteY78" fmla="*/ 140494 h 1659731"/>
              <a:gd name="connsiteX79" fmla="*/ 1057276 w 2471738"/>
              <a:gd name="connsiteY79" fmla="*/ 138113 h 1659731"/>
              <a:gd name="connsiteX80" fmla="*/ 1102519 w 2471738"/>
              <a:gd name="connsiteY80" fmla="*/ 135731 h 1659731"/>
              <a:gd name="connsiteX81" fmla="*/ 1131094 w 2471738"/>
              <a:gd name="connsiteY81" fmla="*/ 128588 h 1659731"/>
              <a:gd name="connsiteX82" fmla="*/ 1145382 w 2471738"/>
              <a:gd name="connsiteY82" fmla="*/ 116681 h 1659731"/>
              <a:gd name="connsiteX83" fmla="*/ 1157288 w 2471738"/>
              <a:gd name="connsiteY83" fmla="*/ 111919 h 1659731"/>
              <a:gd name="connsiteX84" fmla="*/ 1166813 w 2471738"/>
              <a:gd name="connsiteY84" fmla="*/ 104775 h 1659731"/>
              <a:gd name="connsiteX85" fmla="*/ 1178719 w 2471738"/>
              <a:gd name="connsiteY85" fmla="*/ 100013 h 1659731"/>
              <a:gd name="connsiteX86" fmla="*/ 1195388 w 2471738"/>
              <a:gd name="connsiteY86" fmla="*/ 92869 h 1659731"/>
              <a:gd name="connsiteX87" fmla="*/ 1204913 w 2471738"/>
              <a:gd name="connsiteY87" fmla="*/ 85725 h 1659731"/>
              <a:gd name="connsiteX88" fmla="*/ 1228726 w 2471738"/>
              <a:gd name="connsiteY88" fmla="*/ 76200 h 1659731"/>
              <a:gd name="connsiteX89" fmla="*/ 1250157 w 2471738"/>
              <a:gd name="connsiteY89" fmla="*/ 66675 h 1659731"/>
              <a:gd name="connsiteX90" fmla="*/ 1285876 w 2471738"/>
              <a:gd name="connsiteY90" fmla="*/ 64294 h 1659731"/>
              <a:gd name="connsiteX91" fmla="*/ 1300163 w 2471738"/>
              <a:gd name="connsiteY91" fmla="*/ 59531 h 1659731"/>
              <a:gd name="connsiteX92" fmla="*/ 1312069 w 2471738"/>
              <a:gd name="connsiteY92" fmla="*/ 54769 h 1659731"/>
              <a:gd name="connsiteX93" fmla="*/ 1331119 w 2471738"/>
              <a:gd name="connsiteY93" fmla="*/ 50006 h 1659731"/>
              <a:gd name="connsiteX94" fmla="*/ 1340644 w 2471738"/>
              <a:gd name="connsiteY94" fmla="*/ 47625 h 1659731"/>
              <a:gd name="connsiteX95" fmla="*/ 1350169 w 2471738"/>
              <a:gd name="connsiteY95" fmla="*/ 45244 h 1659731"/>
              <a:gd name="connsiteX96" fmla="*/ 1376363 w 2471738"/>
              <a:gd name="connsiteY96" fmla="*/ 42863 h 1659731"/>
              <a:gd name="connsiteX97" fmla="*/ 1393032 w 2471738"/>
              <a:gd name="connsiteY97" fmla="*/ 33338 h 1659731"/>
              <a:gd name="connsiteX98" fmla="*/ 1400176 w 2471738"/>
              <a:gd name="connsiteY98" fmla="*/ 30956 h 1659731"/>
              <a:gd name="connsiteX99" fmla="*/ 1407319 w 2471738"/>
              <a:gd name="connsiteY99" fmla="*/ 23813 h 1659731"/>
              <a:gd name="connsiteX100" fmla="*/ 1433513 w 2471738"/>
              <a:gd name="connsiteY100" fmla="*/ 11906 h 1659731"/>
              <a:gd name="connsiteX101" fmla="*/ 1538288 w 2471738"/>
              <a:gd name="connsiteY101" fmla="*/ 4763 h 1659731"/>
              <a:gd name="connsiteX102" fmla="*/ 1576388 w 2471738"/>
              <a:gd name="connsiteY102" fmla="*/ 0 h 1659731"/>
              <a:gd name="connsiteX103" fmla="*/ 1690688 w 2471738"/>
              <a:gd name="connsiteY103" fmla="*/ 2381 h 1659731"/>
              <a:gd name="connsiteX104" fmla="*/ 1716882 w 2471738"/>
              <a:gd name="connsiteY104" fmla="*/ 9525 h 1659731"/>
              <a:gd name="connsiteX105" fmla="*/ 1724026 w 2471738"/>
              <a:gd name="connsiteY105" fmla="*/ 23813 h 1659731"/>
              <a:gd name="connsiteX106" fmla="*/ 1726407 w 2471738"/>
              <a:gd name="connsiteY106" fmla="*/ 50006 h 1659731"/>
              <a:gd name="connsiteX107" fmla="*/ 1728788 w 2471738"/>
              <a:gd name="connsiteY107" fmla="*/ 57150 h 1659731"/>
              <a:gd name="connsiteX108" fmla="*/ 1735932 w 2471738"/>
              <a:gd name="connsiteY108" fmla="*/ 61913 h 1659731"/>
              <a:gd name="connsiteX109" fmla="*/ 1745457 w 2471738"/>
              <a:gd name="connsiteY109" fmla="*/ 71438 h 1659731"/>
              <a:gd name="connsiteX110" fmla="*/ 1774032 w 2471738"/>
              <a:gd name="connsiteY110" fmla="*/ 78581 h 1659731"/>
              <a:gd name="connsiteX111" fmla="*/ 1812132 w 2471738"/>
              <a:gd name="connsiteY111" fmla="*/ 76200 h 1659731"/>
              <a:gd name="connsiteX112" fmla="*/ 1854994 w 2471738"/>
              <a:gd name="connsiteY112" fmla="*/ 76200 h 1659731"/>
              <a:gd name="connsiteX113" fmla="*/ 1869282 w 2471738"/>
              <a:gd name="connsiteY113" fmla="*/ 78581 h 1659731"/>
              <a:gd name="connsiteX114" fmla="*/ 1876426 w 2471738"/>
              <a:gd name="connsiteY114" fmla="*/ 83344 h 1659731"/>
              <a:gd name="connsiteX115" fmla="*/ 1883569 w 2471738"/>
              <a:gd name="connsiteY115" fmla="*/ 85725 h 1659731"/>
              <a:gd name="connsiteX116" fmla="*/ 1888332 w 2471738"/>
              <a:gd name="connsiteY116" fmla="*/ 92869 h 1659731"/>
              <a:gd name="connsiteX117" fmla="*/ 1902619 w 2471738"/>
              <a:gd name="connsiteY117" fmla="*/ 97631 h 1659731"/>
              <a:gd name="connsiteX118" fmla="*/ 1943101 w 2471738"/>
              <a:gd name="connsiteY118" fmla="*/ 97631 h 1659731"/>
              <a:gd name="connsiteX119" fmla="*/ 1950244 w 2471738"/>
              <a:gd name="connsiteY119" fmla="*/ 104775 h 1659731"/>
              <a:gd name="connsiteX120" fmla="*/ 1957388 w 2471738"/>
              <a:gd name="connsiteY120" fmla="*/ 109538 h 1659731"/>
              <a:gd name="connsiteX121" fmla="*/ 1962151 w 2471738"/>
              <a:gd name="connsiteY121" fmla="*/ 116681 h 1659731"/>
              <a:gd name="connsiteX122" fmla="*/ 1976438 w 2471738"/>
              <a:gd name="connsiteY122" fmla="*/ 123825 h 1659731"/>
              <a:gd name="connsiteX123" fmla="*/ 1985963 w 2471738"/>
              <a:gd name="connsiteY123" fmla="*/ 135731 h 1659731"/>
              <a:gd name="connsiteX124" fmla="*/ 2019301 w 2471738"/>
              <a:gd name="connsiteY124" fmla="*/ 138113 h 1659731"/>
              <a:gd name="connsiteX125" fmla="*/ 2035969 w 2471738"/>
              <a:gd name="connsiteY125" fmla="*/ 135731 h 1659731"/>
              <a:gd name="connsiteX126" fmla="*/ 2045494 w 2471738"/>
              <a:gd name="connsiteY126" fmla="*/ 138113 h 1659731"/>
              <a:gd name="connsiteX127" fmla="*/ 2074069 w 2471738"/>
              <a:gd name="connsiteY127" fmla="*/ 142875 h 1659731"/>
              <a:gd name="connsiteX128" fmla="*/ 2109788 w 2471738"/>
              <a:gd name="connsiteY128" fmla="*/ 140494 h 1659731"/>
              <a:gd name="connsiteX129" fmla="*/ 2121694 w 2471738"/>
              <a:gd name="connsiteY129" fmla="*/ 138113 h 1659731"/>
              <a:gd name="connsiteX130" fmla="*/ 2128838 w 2471738"/>
              <a:gd name="connsiteY130" fmla="*/ 140494 h 1659731"/>
              <a:gd name="connsiteX131" fmla="*/ 2145507 w 2471738"/>
              <a:gd name="connsiteY131" fmla="*/ 142875 h 1659731"/>
              <a:gd name="connsiteX132" fmla="*/ 2155032 w 2471738"/>
              <a:gd name="connsiteY132" fmla="*/ 145256 h 1659731"/>
              <a:gd name="connsiteX133" fmla="*/ 2207419 w 2471738"/>
              <a:gd name="connsiteY133" fmla="*/ 150019 h 1659731"/>
              <a:gd name="connsiteX134" fmla="*/ 2240757 w 2471738"/>
              <a:gd name="connsiteY134" fmla="*/ 150019 h 1659731"/>
              <a:gd name="connsiteX135" fmla="*/ 2255044 w 2471738"/>
              <a:gd name="connsiteY135" fmla="*/ 161925 h 1659731"/>
              <a:gd name="connsiteX136" fmla="*/ 2274094 w 2471738"/>
              <a:gd name="connsiteY136" fmla="*/ 173831 h 1659731"/>
              <a:gd name="connsiteX137" fmla="*/ 2288382 w 2471738"/>
              <a:gd name="connsiteY137" fmla="*/ 178594 h 1659731"/>
              <a:gd name="connsiteX138" fmla="*/ 2295526 w 2471738"/>
              <a:gd name="connsiteY138" fmla="*/ 185738 h 1659731"/>
              <a:gd name="connsiteX139" fmla="*/ 2309813 w 2471738"/>
              <a:gd name="connsiteY139" fmla="*/ 190500 h 1659731"/>
              <a:gd name="connsiteX140" fmla="*/ 2319338 w 2471738"/>
              <a:gd name="connsiteY140" fmla="*/ 195263 h 1659731"/>
              <a:gd name="connsiteX141" fmla="*/ 2340769 w 2471738"/>
              <a:gd name="connsiteY141" fmla="*/ 200025 h 1659731"/>
              <a:gd name="connsiteX142" fmla="*/ 2374107 w 2471738"/>
              <a:gd name="connsiteY142" fmla="*/ 209550 h 1659731"/>
              <a:gd name="connsiteX143" fmla="*/ 2386013 w 2471738"/>
              <a:gd name="connsiteY143" fmla="*/ 221456 h 1659731"/>
              <a:gd name="connsiteX144" fmla="*/ 2397919 w 2471738"/>
              <a:gd name="connsiteY144" fmla="*/ 228600 h 1659731"/>
              <a:gd name="connsiteX145" fmla="*/ 2402682 w 2471738"/>
              <a:gd name="connsiteY145" fmla="*/ 235744 h 1659731"/>
              <a:gd name="connsiteX146" fmla="*/ 2412207 w 2471738"/>
              <a:gd name="connsiteY146" fmla="*/ 240506 h 1659731"/>
              <a:gd name="connsiteX147" fmla="*/ 2421732 w 2471738"/>
              <a:gd name="connsiteY147" fmla="*/ 247650 h 1659731"/>
              <a:gd name="connsiteX148" fmla="*/ 2428876 w 2471738"/>
              <a:gd name="connsiteY148" fmla="*/ 252413 h 1659731"/>
              <a:gd name="connsiteX149" fmla="*/ 2433638 w 2471738"/>
              <a:gd name="connsiteY149" fmla="*/ 261938 h 1659731"/>
              <a:gd name="connsiteX150" fmla="*/ 2447926 w 2471738"/>
              <a:gd name="connsiteY150" fmla="*/ 271463 h 1659731"/>
              <a:gd name="connsiteX151" fmla="*/ 2466976 w 2471738"/>
              <a:gd name="connsiteY151" fmla="*/ 290513 h 1659731"/>
              <a:gd name="connsiteX152" fmla="*/ 2471738 w 2471738"/>
              <a:gd name="connsiteY152" fmla="*/ 290513 h 1659731"/>
              <a:gd name="connsiteX153" fmla="*/ 2471738 w 2471738"/>
              <a:gd name="connsiteY153" fmla="*/ 340519 h 1659731"/>
              <a:gd name="connsiteX154" fmla="*/ 2371726 w 2471738"/>
              <a:gd name="connsiteY154" fmla="*/ 307181 h 1659731"/>
              <a:gd name="connsiteX155" fmla="*/ 2264569 w 2471738"/>
              <a:gd name="connsiteY155" fmla="*/ 290513 h 1659731"/>
              <a:gd name="connsiteX156" fmla="*/ 2195513 w 2471738"/>
              <a:gd name="connsiteY156" fmla="*/ 290513 h 1659731"/>
              <a:gd name="connsiteX157" fmla="*/ 2145507 w 2471738"/>
              <a:gd name="connsiteY157" fmla="*/ 288131 h 1659731"/>
              <a:gd name="connsiteX158" fmla="*/ 2064544 w 2471738"/>
              <a:gd name="connsiteY158" fmla="*/ 271463 h 1659731"/>
              <a:gd name="connsiteX159" fmla="*/ 1964532 w 2471738"/>
              <a:gd name="connsiteY159" fmla="*/ 261938 h 1659731"/>
              <a:gd name="connsiteX160" fmla="*/ 1862138 w 2471738"/>
              <a:gd name="connsiteY160" fmla="*/ 259556 h 1659731"/>
              <a:gd name="connsiteX161" fmla="*/ 1819276 w 2471738"/>
              <a:gd name="connsiteY161" fmla="*/ 259556 h 1659731"/>
              <a:gd name="connsiteX162" fmla="*/ 1669257 w 2471738"/>
              <a:gd name="connsiteY162" fmla="*/ 280988 h 1659731"/>
              <a:gd name="connsiteX163" fmla="*/ 1576388 w 2471738"/>
              <a:gd name="connsiteY163" fmla="*/ 309563 h 1659731"/>
              <a:gd name="connsiteX164" fmla="*/ 1459707 w 2471738"/>
              <a:gd name="connsiteY164" fmla="*/ 359569 h 1659731"/>
              <a:gd name="connsiteX165" fmla="*/ 1354932 w 2471738"/>
              <a:gd name="connsiteY165" fmla="*/ 407194 h 1659731"/>
              <a:gd name="connsiteX166" fmla="*/ 1264444 w 2471738"/>
              <a:gd name="connsiteY166" fmla="*/ 497681 h 1659731"/>
              <a:gd name="connsiteX167" fmla="*/ 1190626 w 2471738"/>
              <a:gd name="connsiteY167" fmla="*/ 569119 h 1659731"/>
              <a:gd name="connsiteX168" fmla="*/ 1107282 w 2471738"/>
              <a:gd name="connsiteY168" fmla="*/ 638175 h 1659731"/>
              <a:gd name="connsiteX169" fmla="*/ 1007269 w 2471738"/>
              <a:gd name="connsiteY169" fmla="*/ 719138 h 1659731"/>
              <a:gd name="connsiteX170" fmla="*/ 907257 w 2471738"/>
              <a:gd name="connsiteY170" fmla="*/ 788194 h 1659731"/>
              <a:gd name="connsiteX171" fmla="*/ 790576 w 2471738"/>
              <a:gd name="connsiteY171" fmla="*/ 869156 h 1659731"/>
              <a:gd name="connsiteX172" fmla="*/ 650082 w 2471738"/>
              <a:gd name="connsiteY172" fmla="*/ 978694 h 1659731"/>
              <a:gd name="connsiteX173" fmla="*/ 561976 w 2471738"/>
              <a:gd name="connsiteY173" fmla="*/ 1071563 h 1659731"/>
              <a:gd name="connsiteX174" fmla="*/ 514351 w 2471738"/>
              <a:gd name="connsiteY174" fmla="*/ 1138238 h 1659731"/>
              <a:gd name="connsiteX175" fmla="*/ 452438 w 2471738"/>
              <a:gd name="connsiteY175" fmla="*/ 1235869 h 1659731"/>
              <a:gd name="connsiteX176" fmla="*/ 390526 w 2471738"/>
              <a:gd name="connsiteY176" fmla="*/ 1369219 h 1659731"/>
              <a:gd name="connsiteX177" fmla="*/ 338138 w 2471738"/>
              <a:gd name="connsiteY177" fmla="*/ 1495425 h 1659731"/>
              <a:gd name="connsiteX178" fmla="*/ 314326 w 2471738"/>
              <a:gd name="connsiteY178" fmla="*/ 1564481 h 1659731"/>
              <a:gd name="connsiteX179" fmla="*/ 297657 w 2471738"/>
              <a:gd name="connsiteY179"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13 w 2471738"/>
              <a:gd name="connsiteY16" fmla="*/ 919163 h 1659731"/>
              <a:gd name="connsiteX17" fmla="*/ 30957 w 2471738"/>
              <a:gd name="connsiteY17" fmla="*/ 907256 h 1659731"/>
              <a:gd name="connsiteX18" fmla="*/ 80963 w 2471738"/>
              <a:gd name="connsiteY18" fmla="*/ 835819 h 1659731"/>
              <a:gd name="connsiteX19" fmla="*/ 128588 w 2471738"/>
              <a:gd name="connsiteY19" fmla="*/ 769144 h 1659731"/>
              <a:gd name="connsiteX20" fmla="*/ 180976 w 2471738"/>
              <a:gd name="connsiteY20" fmla="*/ 716756 h 1659731"/>
              <a:gd name="connsiteX21" fmla="*/ 242888 w 2471738"/>
              <a:gd name="connsiteY21" fmla="*/ 671513 h 1659731"/>
              <a:gd name="connsiteX22" fmla="*/ 273844 w 2471738"/>
              <a:gd name="connsiteY22" fmla="*/ 638175 h 1659731"/>
              <a:gd name="connsiteX23" fmla="*/ 309563 w 2471738"/>
              <a:gd name="connsiteY23" fmla="*/ 592931 h 1659731"/>
              <a:gd name="connsiteX24" fmla="*/ 314326 w 2471738"/>
              <a:gd name="connsiteY24" fmla="*/ 545306 h 1659731"/>
              <a:gd name="connsiteX25" fmla="*/ 326232 w 2471738"/>
              <a:gd name="connsiteY25" fmla="*/ 509588 h 1659731"/>
              <a:gd name="connsiteX26" fmla="*/ 333376 w 2471738"/>
              <a:gd name="connsiteY26" fmla="*/ 507206 h 1659731"/>
              <a:gd name="connsiteX27" fmla="*/ 347663 w 2471738"/>
              <a:gd name="connsiteY27" fmla="*/ 497681 h 1659731"/>
              <a:gd name="connsiteX28" fmla="*/ 361951 w 2471738"/>
              <a:gd name="connsiteY28" fmla="*/ 485775 h 1659731"/>
              <a:gd name="connsiteX29" fmla="*/ 366713 w 2471738"/>
              <a:gd name="connsiteY29" fmla="*/ 464344 h 1659731"/>
              <a:gd name="connsiteX30" fmla="*/ 376238 w 2471738"/>
              <a:gd name="connsiteY30" fmla="*/ 445294 h 1659731"/>
              <a:gd name="connsiteX31" fmla="*/ 390526 w 2471738"/>
              <a:gd name="connsiteY31" fmla="*/ 435769 h 1659731"/>
              <a:gd name="connsiteX32" fmla="*/ 395288 w 2471738"/>
              <a:gd name="connsiteY32" fmla="*/ 428625 h 1659731"/>
              <a:gd name="connsiteX33" fmla="*/ 402432 w 2471738"/>
              <a:gd name="connsiteY33" fmla="*/ 421481 h 1659731"/>
              <a:gd name="connsiteX34" fmla="*/ 407194 w 2471738"/>
              <a:gd name="connsiteY34" fmla="*/ 411956 h 1659731"/>
              <a:gd name="connsiteX35" fmla="*/ 414338 w 2471738"/>
              <a:gd name="connsiteY35" fmla="*/ 404813 h 1659731"/>
              <a:gd name="connsiteX36" fmla="*/ 431007 w 2471738"/>
              <a:gd name="connsiteY36" fmla="*/ 397669 h 1659731"/>
              <a:gd name="connsiteX37" fmla="*/ 438151 w 2471738"/>
              <a:gd name="connsiteY37" fmla="*/ 392906 h 1659731"/>
              <a:gd name="connsiteX38" fmla="*/ 454819 w 2471738"/>
              <a:gd name="connsiteY38" fmla="*/ 388144 h 1659731"/>
              <a:gd name="connsiteX39" fmla="*/ 461963 w 2471738"/>
              <a:gd name="connsiteY39" fmla="*/ 385763 h 1659731"/>
              <a:gd name="connsiteX40" fmla="*/ 469107 w 2471738"/>
              <a:gd name="connsiteY40" fmla="*/ 378619 h 1659731"/>
              <a:gd name="connsiteX41" fmla="*/ 476251 w 2471738"/>
              <a:gd name="connsiteY41" fmla="*/ 373856 h 1659731"/>
              <a:gd name="connsiteX42" fmla="*/ 481013 w 2471738"/>
              <a:gd name="connsiteY42" fmla="*/ 366713 h 1659731"/>
              <a:gd name="connsiteX43" fmla="*/ 492919 w 2471738"/>
              <a:gd name="connsiteY43" fmla="*/ 364331 h 1659731"/>
              <a:gd name="connsiteX44" fmla="*/ 500063 w 2471738"/>
              <a:gd name="connsiteY44" fmla="*/ 361950 h 1659731"/>
              <a:gd name="connsiteX45" fmla="*/ 531019 w 2471738"/>
              <a:gd name="connsiteY45" fmla="*/ 345281 h 1659731"/>
              <a:gd name="connsiteX46" fmla="*/ 547688 w 2471738"/>
              <a:gd name="connsiteY46" fmla="*/ 333375 h 1659731"/>
              <a:gd name="connsiteX47" fmla="*/ 554832 w 2471738"/>
              <a:gd name="connsiteY47" fmla="*/ 328613 h 1659731"/>
              <a:gd name="connsiteX48" fmla="*/ 561976 w 2471738"/>
              <a:gd name="connsiteY48" fmla="*/ 321469 h 1659731"/>
              <a:gd name="connsiteX49" fmla="*/ 571501 w 2471738"/>
              <a:gd name="connsiteY49" fmla="*/ 319088 h 1659731"/>
              <a:gd name="connsiteX50" fmla="*/ 583407 w 2471738"/>
              <a:gd name="connsiteY50" fmla="*/ 311944 h 1659731"/>
              <a:gd name="connsiteX51" fmla="*/ 590551 w 2471738"/>
              <a:gd name="connsiteY51" fmla="*/ 307181 h 1659731"/>
              <a:gd name="connsiteX52" fmla="*/ 609601 w 2471738"/>
              <a:gd name="connsiteY52" fmla="*/ 302419 h 1659731"/>
              <a:gd name="connsiteX53" fmla="*/ 619126 w 2471738"/>
              <a:gd name="connsiteY53" fmla="*/ 297656 h 1659731"/>
              <a:gd name="connsiteX54" fmla="*/ 628651 w 2471738"/>
              <a:gd name="connsiteY54" fmla="*/ 295275 h 1659731"/>
              <a:gd name="connsiteX55" fmla="*/ 633413 w 2471738"/>
              <a:gd name="connsiteY55" fmla="*/ 288131 h 1659731"/>
              <a:gd name="connsiteX56" fmla="*/ 659607 w 2471738"/>
              <a:gd name="connsiteY56" fmla="*/ 278606 h 1659731"/>
              <a:gd name="connsiteX57" fmla="*/ 688182 w 2471738"/>
              <a:gd name="connsiteY57" fmla="*/ 271463 h 1659731"/>
              <a:gd name="connsiteX58" fmla="*/ 702469 w 2471738"/>
              <a:gd name="connsiteY58" fmla="*/ 273844 h 1659731"/>
              <a:gd name="connsiteX59" fmla="*/ 716757 w 2471738"/>
              <a:gd name="connsiteY59" fmla="*/ 264319 h 1659731"/>
              <a:gd name="connsiteX60" fmla="*/ 731044 w 2471738"/>
              <a:gd name="connsiteY60" fmla="*/ 257175 h 1659731"/>
              <a:gd name="connsiteX61" fmla="*/ 750094 w 2471738"/>
              <a:gd name="connsiteY61" fmla="*/ 250031 h 1659731"/>
              <a:gd name="connsiteX62" fmla="*/ 762001 w 2471738"/>
              <a:gd name="connsiteY62" fmla="*/ 240506 h 1659731"/>
              <a:gd name="connsiteX63" fmla="*/ 776288 w 2471738"/>
              <a:gd name="connsiteY63" fmla="*/ 233363 h 1659731"/>
              <a:gd name="connsiteX64" fmla="*/ 783432 w 2471738"/>
              <a:gd name="connsiteY64" fmla="*/ 228600 h 1659731"/>
              <a:gd name="connsiteX65" fmla="*/ 790576 w 2471738"/>
              <a:gd name="connsiteY65" fmla="*/ 226219 h 1659731"/>
              <a:gd name="connsiteX66" fmla="*/ 840582 w 2471738"/>
              <a:gd name="connsiteY66" fmla="*/ 223838 h 1659731"/>
              <a:gd name="connsiteX67" fmla="*/ 862013 w 2471738"/>
              <a:gd name="connsiteY67" fmla="*/ 221456 h 1659731"/>
              <a:gd name="connsiteX68" fmla="*/ 869157 w 2471738"/>
              <a:gd name="connsiteY68" fmla="*/ 219075 h 1659731"/>
              <a:gd name="connsiteX69" fmla="*/ 902494 w 2471738"/>
              <a:gd name="connsiteY69" fmla="*/ 214313 h 1659731"/>
              <a:gd name="connsiteX70" fmla="*/ 912019 w 2471738"/>
              <a:gd name="connsiteY70" fmla="*/ 197644 h 1659731"/>
              <a:gd name="connsiteX71" fmla="*/ 916782 w 2471738"/>
              <a:gd name="connsiteY71" fmla="*/ 183356 h 1659731"/>
              <a:gd name="connsiteX72" fmla="*/ 919163 w 2471738"/>
              <a:gd name="connsiteY72" fmla="*/ 176213 h 1659731"/>
              <a:gd name="connsiteX73" fmla="*/ 928688 w 2471738"/>
              <a:gd name="connsiteY73" fmla="*/ 171450 h 1659731"/>
              <a:gd name="connsiteX74" fmla="*/ 940594 w 2471738"/>
              <a:gd name="connsiteY74" fmla="*/ 169069 h 1659731"/>
              <a:gd name="connsiteX75" fmla="*/ 988219 w 2471738"/>
              <a:gd name="connsiteY75" fmla="*/ 164306 h 1659731"/>
              <a:gd name="connsiteX76" fmla="*/ 1026319 w 2471738"/>
              <a:gd name="connsiteY76" fmla="*/ 154781 h 1659731"/>
              <a:gd name="connsiteX77" fmla="*/ 1050132 w 2471738"/>
              <a:gd name="connsiteY77" fmla="*/ 140494 h 1659731"/>
              <a:gd name="connsiteX78" fmla="*/ 1057276 w 2471738"/>
              <a:gd name="connsiteY78" fmla="*/ 138113 h 1659731"/>
              <a:gd name="connsiteX79" fmla="*/ 1102519 w 2471738"/>
              <a:gd name="connsiteY79" fmla="*/ 135731 h 1659731"/>
              <a:gd name="connsiteX80" fmla="*/ 1131094 w 2471738"/>
              <a:gd name="connsiteY80" fmla="*/ 128588 h 1659731"/>
              <a:gd name="connsiteX81" fmla="*/ 1145382 w 2471738"/>
              <a:gd name="connsiteY81" fmla="*/ 116681 h 1659731"/>
              <a:gd name="connsiteX82" fmla="*/ 1157288 w 2471738"/>
              <a:gd name="connsiteY82" fmla="*/ 111919 h 1659731"/>
              <a:gd name="connsiteX83" fmla="*/ 1166813 w 2471738"/>
              <a:gd name="connsiteY83" fmla="*/ 104775 h 1659731"/>
              <a:gd name="connsiteX84" fmla="*/ 1178719 w 2471738"/>
              <a:gd name="connsiteY84" fmla="*/ 100013 h 1659731"/>
              <a:gd name="connsiteX85" fmla="*/ 1195388 w 2471738"/>
              <a:gd name="connsiteY85" fmla="*/ 92869 h 1659731"/>
              <a:gd name="connsiteX86" fmla="*/ 1204913 w 2471738"/>
              <a:gd name="connsiteY86" fmla="*/ 85725 h 1659731"/>
              <a:gd name="connsiteX87" fmla="*/ 1228726 w 2471738"/>
              <a:gd name="connsiteY87" fmla="*/ 76200 h 1659731"/>
              <a:gd name="connsiteX88" fmla="*/ 1250157 w 2471738"/>
              <a:gd name="connsiteY88" fmla="*/ 66675 h 1659731"/>
              <a:gd name="connsiteX89" fmla="*/ 1285876 w 2471738"/>
              <a:gd name="connsiteY89" fmla="*/ 64294 h 1659731"/>
              <a:gd name="connsiteX90" fmla="*/ 1300163 w 2471738"/>
              <a:gd name="connsiteY90" fmla="*/ 59531 h 1659731"/>
              <a:gd name="connsiteX91" fmla="*/ 1312069 w 2471738"/>
              <a:gd name="connsiteY91" fmla="*/ 54769 h 1659731"/>
              <a:gd name="connsiteX92" fmla="*/ 1331119 w 2471738"/>
              <a:gd name="connsiteY92" fmla="*/ 50006 h 1659731"/>
              <a:gd name="connsiteX93" fmla="*/ 1340644 w 2471738"/>
              <a:gd name="connsiteY93" fmla="*/ 47625 h 1659731"/>
              <a:gd name="connsiteX94" fmla="*/ 1350169 w 2471738"/>
              <a:gd name="connsiteY94" fmla="*/ 45244 h 1659731"/>
              <a:gd name="connsiteX95" fmla="*/ 1376363 w 2471738"/>
              <a:gd name="connsiteY95" fmla="*/ 42863 h 1659731"/>
              <a:gd name="connsiteX96" fmla="*/ 1393032 w 2471738"/>
              <a:gd name="connsiteY96" fmla="*/ 33338 h 1659731"/>
              <a:gd name="connsiteX97" fmla="*/ 1400176 w 2471738"/>
              <a:gd name="connsiteY97" fmla="*/ 30956 h 1659731"/>
              <a:gd name="connsiteX98" fmla="*/ 1407319 w 2471738"/>
              <a:gd name="connsiteY98" fmla="*/ 23813 h 1659731"/>
              <a:gd name="connsiteX99" fmla="*/ 1433513 w 2471738"/>
              <a:gd name="connsiteY99" fmla="*/ 11906 h 1659731"/>
              <a:gd name="connsiteX100" fmla="*/ 1538288 w 2471738"/>
              <a:gd name="connsiteY100" fmla="*/ 4763 h 1659731"/>
              <a:gd name="connsiteX101" fmla="*/ 1576388 w 2471738"/>
              <a:gd name="connsiteY101" fmla="*/ 0 h 1659731"/>
              <a:gd name="connsiteX102" fmla="*/ 1690688 w 2471738"/>
              <a:gd name="connsiteY102" fmla="*/ 2381 h 1659731"/>
              <a:gd name="connsiteX103" fmla="*/ 1716882 w 2471738"/>
              <a:gd name="connsiteY103" fmla="*/ 9525 h 1659731"/>
              <a:gd name="connsiteX104" fmla="*/ 1724026 w 2471738"/>
              <a:gd name="connsiteY104" fmla="*/ 23813 h 1659731"/>
              <a:gd name="connsiteX105" fmla="*/ 1726407 w 2471738"/>
              <a:gd name="connsiteY105" fmla="*/ 50006 h 1659731"/>
              <a:gd name="connsiteX106" fmla="*/ 1728788 w 2471738"/>
              <a:gd name="connsiteY106" fmla="*/ 57150 h 1659731"/>
              <a:gd name="connsiteX107" fmla="*/ 1735932 w 2471738"/>
              <a:gd name="connsiteY107" fmla="*/ 61913 h 1659731"/>
              <a:gd name="connsiteX108" fmla="*/ 1745457 w 2471738"/>
              <a:gd name="connsiteY108" fmla="*/ 71438 h 1659731"/>
              <a:gd name="connsiteX109" fmla="*/ 1774032 w 2471738"/>
              <a:gd name="connsiteY109" fmla="*/ 78581 h 1659731"/>
              <a:gd name="connsiteX110" fmla="*/ 1812132 w 2471738"/>
              <a:gd name="connsiteY110" fmla="*/ 76200 h 1659731"/>
              <a:gd name="connsiteX111" fmla="*/ 1854994 w 2471738"/>
              <a:gd name="connsiteY111" fmla="*/ 76200 h 1659731"/>
              <a:gd name="connsiteX112" fmla="*/ 1869282 w 2471738"/>
              <a:gd name="connsiteY112" fmla="*/ 78581 h 1659731"/>
              <a:gd name="connsiteX113" fmla="*/ 1876426 w 2471738"/>
              <a:gd name="connsiteY113" fmla="*/ 83344 h 1659731"/>
              <a:gd name="connsiteX114" fmla="*/ 1883569 w 2471738"/>
              <a:gd name="connsiteY114" fmla="*/ 85725 h 1659731"/>
              <a:gd name="connsiteX115" fmla="*/ 1888332 w 2471738"/>
              <a:gd name="connsiteY115" fmla="*/ 92869 h 1659731"/>
              <a:gd name="connsiteX116" fmla="*/ 1902619 w 2471738"/>
              <a:gd name="connsiteY116" fmla="*/ 97631 h 1659731"/>
              <a:gd name="connsiteX117" fmla="*/ 1943101 w 2471738"/>
              <a:gd name="connsiteY117" fmla="*/ 97631 h 1659731"/>
              <a:gd name="connsiteX118" fmla="*/ 1950244 w 2471738"/>
              <a:gd name="connsiteY118" fmla="*/ 104775 h 1659731"/>
              <a:gd name="connsiteX119" fmla="*/ 1957388 w 2471738"/>
              <a:gd name="connsiteY119" fmla="*/ 109538 h 1659731"/>
              <a:gd name="connsiteX120" fmla="*/ 1962151 w 2471738"/>
              <a:gd name="connsiteY120" fmla="*/ 116681 h 1659731"/>
              <a:gd name="connsiteX121" fmla="*/ 1976438 w 2471738"/>
              <a:gd name="connsiteY121" fmla="*/ 123825 h 1659731"/>
              <a:gd name="connsiteX122" fmla="*/ 1985963 w 2471738"/>
              <a:gd name="connsiteY122" fmla="*/ 135731 h 1659731"/>
              <a:gd name="connsiteX123" fmla="*/ 2019301 w 2471738"/>
              <a:gd name="connsiteY123" fmla="*/ 138113 h 1659731"/>
              <a:gd name="connsiteX124" fmla="*/ 2035969 w 2471738"/>
              <a:gd name="connsiteY124" fmla="*/ 135731 h 1659731"/>
              <a:gd name="connsiteX125" fmla="*/ 2045494 w 2471738"/>
              <a:gd name="connsiteY125" fmla="*/ 138113 h 1659731"/>
              <a:gd name="connsiteX126" fmla="*/ 2074069 w 2471738"/>
              <a:gd name="connsiteY126" fmla="*/ 142875 h 1659731"/>
              <a:gd name="connsiteX127" fmla="*/ 2109788 w 2471738"/>
              <a:gd name="connsiteY127" fmla="*/ 140494 h 1659731"/>
              <a:gd name="connsiteX128" fmla="*/ 2121694 w 2471738"/>
              <a:gd name="connsiteY128" fmla="*/ 138113 h 1659731"/>
              <a:gd name="connsiteX129" fmla="*/ 2128838 w 2471738"/>
              <a:gd name="connsiteY129" fmla="*/ 140494 h 1659731"/>
              <a:gd name="connsiteX130" fmla="*/ 2145507 w 2471738"/>
              <a:gd name="connsiteY130" fmla="*/ 142875 h 1659731"/>
              <a:gd name="connsiteX131" fmla="*/ 2155032 w 2471738"/>
              <a:gd name="connsiteY131" fmla="*/ 145256 h 1659731"/>
              <a:gd name="connsiteX132" fmla="*/ 2207419 w 2471738"/>
              <a:gd name="connsiteY132" fmla="*/ 150019 h 1659731"/>
              <a:gd name="connsiteX133" fmla="*/ 2240757 w 2471738"/>
              <a:gd name="connsiteY133" fmla="*/ 150019 h 1659731"/>
              <a:gd name="connsiteX134" fmla="*/ 2255044 w 2471738"/>
              <a:gd name="connsiteY134" fmla="*/ 161925 h 1659731"/>
              <a:gd name="connsiteX135" fmla="*/ 2274094 w 2471738"/>
              <a:gd name="connsiteY135" fmla="*/ 173831 h 1659731"/>
              <a:gd name="connsiteX136" fmla="*/ 2288382 w 2471738"/>
              <a:gd name="connsiteY136" fmla="*/ 178594 h 1659731"/>
              <a:gd name="connsiteX137" fmla="*/ 2295526 w 2471738"/>
              <a:gd name="connsiteY137" fmla="*/ 185738 h 1659731"/>
              <a:gd name="connsiteX138" fmla="*/ 2309813 w 2471738"/>
              <a:gd name="connsiteY138" fmla="*/ 190500 h 1659731"/>
              <a:gd name="connsiteX139" fmla="*/ 2319338 w 2471738"/>
              <a:gd name="connsiteY139" fmla="*/ 195263 h 1659731"/>
              <a:gd name="connsiteX140" fmla="*/ 2340769 w 2471738"/>
              <a:gd name="connsiteY140" fmla="*/ 200025 h 1659731"/>
              <a:gd name="connsiteX141" fmla="*/ 2374107 w 2471738"/>
              <a:gd name="connsiteY141" fmla="*/ 209550 h 1659731"/>
              <a:gd name="connsiteX142" fmla="*/ 2386013 w 2471738"/>
              <a:gd name="connsiteY142" fmla="*/ 221456 h 1659731"/>
              <a:gd name="connsiteX143" fmla="*/ 2397919 w 2471738"/>
              <a:gd name="connsiteY143" fmla="*/ 228600 h 1659731"/>
              <a:gd name="connsiteX144" fmla="*/ 2402682 w 2471738"/>
              <a:gd name="connsiteY144" fmla="*/ 235744 h 1659731"/>
              <a:gd name="connsiteX145" fmla="*/ 2412207 w 2471738"/>
              <a:gd name="connsiteY145" fmla="*/ 240506 h 1659731"/>
              <a:gd name="connsiteX146" fmla="*/ 2421732 w 2471738"/>
              <a:gd name="connsiteY146" fmla="*/ 247650 h 1659731"/>
              <a:gd name="connsiteX147" fmla="*/ 2428876 w 2471738"/>
              <a:gd name="connsiteY147" fmla="*/ 252413 h 1659731"/>
              <a:gd name="connsiteX148" fmla="*/ 2433638 w 2471738"/>
              <a:gd name="connsiteY148" fmla="*/ 261938 h 1659731"/>
              <a:gd name="connsiteX149" fmla="*/ 2447926 w 2471738"/>
              <a:gd name="connsiteY149" fmla="*/ 271463 h 1659731"/>
              <a:gd name="connsiteX150" fmla="*/ 2466976 w 2471738"/>
              <a:gd name="connsiteY150" fmla="*/ 290513 h 1659731"/>
              <a:gd name="connsiteX151" fmla="*/ 2471738 w 2471738"/>
              <a:gd name="connsiteY151" fmla="*/ 290513 h 1659731"/>
              <a:gd name="connsiteX152" fmla="*/ 2471738 w 2471738"/>
              <a:gd name="connsiteY152" fmla="*/ 340519 h 1659731"/>
              <a:gd name="connsiteX153" fmla="*/ 2371726 w 2471738"/>
              <a:gd name="connsiteY153" fmla="*/ 307181 h 1659731"/>
              <a:gd name="connsiteX154" fmla="*/ 2264569 w 2471738"/>
              <a:gd name="connsiteY154" fmla="*/ 290513 h 1659731"/>
              <a:gd name="connsiteX155" fmla="*/ 2195513 w 2471738"/>
              <a:gd name="connsiteY155" fmla="*/ 290513 h 1659731"/>
              <a:gd name="connsiteX156" fmla="*/ 2145507 w 2471738"/>
              <a:gd name="connsiteY156" fmla="*/ 288131 h 1659731"/>
              <a:gd name="connsiteX157" fmla="*/ 2064544 w 2471738"/>
              <a:gd name="connsiteY157" fmla="*/ 271463 h 1659731"/>
              <a:gd name="connsiteX158" fmla="*/ 1964532 w 2471738"/>
              <a:gd name="connsiteY158" fmla="*/ 261938 h 1659731"/>
              <a:gd name="connsiteX159" fmla="*/ 1862138 w 2471738"/>
              <a:gd name="connsiteY159" fmla="*/ 259556 h 1659731"/>
              <a:gd name="connsiteX160" fmla="*/ 1819276 w 2471738"/>
              <a:gd name="connsiteY160" fmla="*/ 259556 h 1659731"/>
              <a:gd name="connsiteX161" fmla="*/ 1669257 w 2471738"/>
              <a:gd name="connsiteY161" fmla="*/ 280988 h 1659731"/>
              <a:gd name="connsiteX162" fmla="*/ 1576388 w 2471738"/>
              <a:gd name="connsiteY162" fmla="*/ 309563 h 1659731"/>
              <a:gd name="connsiteX163" fmla="*/ 1459707 w 2471738"/>
              <a:gd name="connsiteY163" fmla="*/ 359569 h 1659731"/>
              <a:gd name="connsiteX164" fmla="*/ 1354932 w 2471738"/>
              <a:gd name="connsiteY164" fmla="*/ 407194 h 1659731"/>
              <a:gd name="connsiteX165" fmla="*/ 1264444 w 2471738"/>
              <a:gd name="connsiteY165" fmla="*/ 497681 h 1659731"/>
              <a:gd name="connsiteX166" fmla="*/ 1190626 w 2471738"/>
              <a:gd name="connsiteY166" fmla="*/ 569119 h 1659731"/>
              <a:gd name="connsiteX167" fmla="*/ 1107282 w 2471738"/>
              <a:gd name="connsiteY167" fmla="*/ 638175 h 1659731"/>
              <a:gd name="connsiteX168" fmla="*/ 1007269 w 2471738"/>
              <a:gd name="connsiteY168" fmla="*/ 719138 h 1659731"/>
              <a:gd name="connsiteX169" fmla="*/ 907257 w 2471738"/>
              <a:gd name="connsiteY169" fmla="*/ 788194 h 1659731"/>
              <a:gd name="connsiteX170" fmla="*/ 790576 w 2471738"/>
              <a:gd name="connsiteY170" fmla="*/ 869156 h 1659731"/>
              <a:gd name="connsiteX171" fmla="*/ 650082 w 2471738"/>
              <a:gd name="connsiteY171" fmla="*/ 978694 h 1659731"/>
              <a:gd name="connsiteX172" fmla="*/ 561976 w 2471738"/>
              <a:gd name="connsiteY172" fmla="*/ 1071563 h 1659731"/>
              <a:gd name="connsiteX173" fmla="*/ 514351 w 2471738"/>
              <a:gd name="connsiteY173" fmla="*/ 1138238 h 1659731"/>
              <a:gd name="connsiteX174" fmla="*/ 452438 w 2471738"/>
              <a:gd name="connsiteY174" fmla="*/ 1235869 h 1659731"/>
              <a:gd name="connsiteX175" fmla="*/ 390526 w 2471738"/>
              <a:gd name="connsiteY175" fmla="*/ 1369219 h 1659731"/>
              <a:gd name="connsiteX176" fmla="*/ 338138 w 2471738"/>
              <a:gd name="connsiteY176" fmla="*/ 1495425 h 1659731"/>
              <a:gd name="connsiteX177" fmla="*/ 314326 w 2471738"/>
              <a:gd name="connsiteY177" fmla="*/ 1564481 h 1659731"/>
              <a:gd name="connsiteX178" fmla="*/ 297657 w 2471738"/>
              <a:gd name="connsiteY178"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42070 w 2471738"/>
              <a:gd name="connsiteY7" fmla="*/ 1545432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13 w 2471738"/>
              <a:gd name="connsiteY16" fmla="*/ 919163 h 1659731"/>
              <a:gd name="connsiteX17" fmla="*/ 30957 w 2471738"/>
              <a:gd name="connsiteY17" fmla="*/ 907256 h 1659731"/>
              <a:gd name="connsiteX18" fmla="*/ 80963 w 2471738"/>
              <a:gd name="connsiteY18" fmla="*/ 835819 h 1659731"/>
              <a:gd name="connsiteX19" fmla="*/ 128588 w 2471738"/>
              <a:gd name="connsiteY19" fmla="*/ 769144 h 1659731"/>
              <a:gd name="connsiteX20" fmla="*/ 180976 w 2471738"/>
              <a:gd name="connsiteY20" fmla="*/ 716756 h 1659731"/>
              <a:gd name="connsiteX21" fmla="*/ 242888 w 2471738"/>
              <a:gd name="connsiteY21" fmla="*/ 671513 h 1659731"/>
              <a:gd name="connsiteX22" fmla="*/ 273844 w 2471738"/>
              <a:gd name="connsiteY22" fmla="*/ 638175 h 1659731"/>
              <a:gd name="connsiteX23" fmla="*/ 309563 w 2471738"/>
              <a:gd name="connsiteY23" fmla="*/ 592931 h 1659731"/>
              <a:gd name="connsiteX24" fmla="*/ 314326 w 2471738"/>
              <a:gd name="connsiteY24" fmla="*/ 545306 h 1659731"/>
              <a:gd name="connsiteX25" fmla="*/ 326232 w 2471738"/>
              <a:gd name="connsiteY25" fmla="*/ 509588 h 1659731"/>
              <a:gd name="connsiteX26" fmla="*/ 333376 w 2471738"/>
              <a:gd name="connsiteY26" fmla="*/ 507206 h 1659731"/>
              <a:gd name="connsiteX27" fmla="*/ 347663 w 2471738"/>
              <a:gd name="connsiteY27" fmla="*/ 497681 h 1659731"/>
              <a:gd name="connsiteX28" fmla="*/ 361951 w 2471738"/>
              <a:gd name="connsiteY28" fmla="*/ 485775 h 1659731"/>
              <a:gd name="connsiteX29" fmla="*/ 366713 w 2471738"/>
              <a:gd name="connsiteY29" fmla="*/ 464344 h 1659731"/>
              <a:gd name="connsiteX30" fmla="*/ 376238 w 2471738"/>
              <a:gd name="connsiteY30" fmla="*/ 445294 h 1659731"/>
              <a:gd name="connsiteX31" fmla="*/ 390526 w 2471738"/>
              <a:gd name="connsiteY31" fmla="*/ 435769 h 1659731"/>
              <a:gd name="connsiteX32" fmla="*/ 395288 w 2471738"/>
              <a:gd name="connsiteY32" fmla="*/ 428625 h 1659731"/>
              <a:gd name="connsiteX33" fmla="*/ 402432 w 2471738"/>
              <a:gd name="connsiteY33" fmla="*/ 421481 h 1659731"/>
              <a:gd name="connsiteX34" fmla="*/ 407194 w 2471738"/>
              <a:gd name="connsiteY34" fmla="*/ 411956 h 1659731"/>
              <a:gd name="connsiteX35" fmla="*/ 414338 w 2471738"/>
              <a:gd name="connsiteY35" fmla="*/ 404813 h 1659731"/>
              <a:gd name="connsiteX36" fmla="*/ 431007 w 2471738"/>
              <a:gd name="connsiteY36" fmla="*/ 397669 h 1659731"/>
              <a:gd name="connsiteX37" fmla="*/ 438151 w 2471738"/>
              <a:gd name="connsiteY37" fmla="*/ 392906 h 1659731"/>
              <a:gd name="connsiteX38" fmla="*/ 454819 w 2471738"/>
              <a:gd name="connsiteY38" fmla="*/ 388144 h 1659731"/>
              <a:gd name="connsiteX39" fmla="*/ 461963 w 2471738"/>
              <a:gd name="connsiteY39" fmla="*/ 385763 h 1659731"/>
              <a:gd name="connsiteX40" fmla="*/ 469107 w 2471738"/>
              <a:gd name="connsiteY40" fmla="*/ 378619 h 1659731"/>
              <a:gd name="connsiteX41" fmla="*/ 476251 w 2471738"/>
              <a:gd name="connsiteY41" fmla="*/ 373856 h 1659731"/>
              <a:gd name="connsiteX42" fmla="*/ 481013 w 2471738"/>
              <a:gd name="connsiteY42" fmla="*/ 366713 h 1659731"/>
              <a:gd name="connsiteX43" fmla="*/ 492919 w 2471738"/>
              <a:gd name="connsiteY43" fmla="*/ 364331 h 1659731"/>
              <a:gd name="connsiteX44" fmla="*/ 500063 w 2471738"/>
              <a:gd name="connsiteY44" fmla="*/ 361950 h 1659731"/>
              <a:gd name="connsiteX45" fmla="*/ 531019 w 2471738"/>
              <a:gd name="connsiteY45" fmla="*/ 345281 h 1659731"/>
              <a:gd name="connsiteX46" fmla="*/ 547688 w 2471738"/>
              <a:gd name="connsiteY46" fmla="*/ 333375 h 1659731"/>
              <a:gd name="connsiteX47" fmla="*/ 554832 w 2471738"/>
              <a:gd name="connsiteY47" fmla="*/ 328613 h 1659731"/>
              <a:gd name="connsiteX48" fmla="*/ 561976 w 2471738"/>
              <a:gd name="connsiteY48" fmla="*/ 321469 h 1659731"/>
              <a:gd name="connsiteX49" fmla="*/ 571501 w 2471738"/>
              <a:gd name="connsiteY49" fmla="*/ 319088 h 1659731"/>
              <a:gd name="connsiteX50" fmla="*/ 583407 w 2471738"/>
              <a:gd name="connsiteY50" fmla="*/ 311944 h 1659731"/>
              <a:gd name="connsiteX51" fmla="*/ 590551 w 2471738"/>
              <a:gd name="connsiteY51" fmla="*/ 307181 h 1659731"/>
              <a:gd name="connsiteX52" fmla="*/ 609601 w 2471738"/>
              <a:gd name="connsiteY52" fmla="*/ 302419 h 1659731"/>
              <a:gd name="connsiteX53" fmla="*/ 619126 w 2471738"/>
              <a:gd name="connsiteY53" fmla="*/ 297656 h 1659731"/>
              <a:gd name="connsiteX54" fmla="*/ 628651 w 2471738"/>
              <a:gd name="connsiteY54" fmla="*/ 295275 h 1659731"/>
              <a:gd name="connsiteX55" fmla="*/ 633413 w 2471738"/>
              <a:gd name="connsiteY55" fmla="*/ 288131 h 1659731"/>
              <a:gd name="connsiteX56" fmla="*/ 659607 w 2471738"/>
              <a:gd name="connsiteY56" fmla="*/ 278606 h 1659731"/>
              <a:gd name="connsiteX57" fmla="*/ 688182 w 2471738"/>
              <a:gd name="connsiteY57" fmla="*/ 271463 h 1659731"/>
              <a:gd name="connsiteX58" fmla="*/ 702469 w 2471738"/>
              <a:gd name="connsiteY58" fmla="*/ 273844 h 1659731"/>
              <a:gd name="connsiteX59" fmla="*/ 716757 w 2471738"/>
              <a:gd name="connsiteY59" fmla="*/ 264319 h 1659731"/>
              <a:gd name="connsiteX60" fmla="*/ 731044 w 2471738"/>
              <a:gd name="connsiteY60" fmla="*/ 257175 h 1659731"/>
              <a:gd name="connsiteX61" fmla="*/ 750094 w 2471738"/>
              <a:gd name="connsiteY61" fmla="*/ 250031 h 1659731"/>
              <a:gd name="connsiteX62" fmla="*/ 762001 w 2471738"/>
              <a:gd name="connsiteY62" fmla="*/ 240506 h 1659731"/>
              <a:gd name="connsiteX63" fmla="*/ 776288 w 2471738"/>
              <a:gd name="connsiteY63" fmla="*/ 233363 h 1659731"/>
              <a:gd name="connsiteX64" fmla="*/ 783432 w 2471738"/>
              <a:gd name="connsiteY64" fmla="*/ 228600 h 1659731"/>
              <a:gd name="connsiteX65" fmla="*/ 790576 w 2471738"/>
              <a:gd name="connsiteY65" fmla="*/ 226219 h 1659731"/>
              <a:gd name="connsiteX66" fmla="*/ 840582 w 2471738"/>
              <a:gd name="connsiteY66" fmla="*/ 223838 h 1659731"/>
              <a:gd name="connsiteX67" fmla="*/ 862013 w 2471738"/>
              <a:gd name="connsiteY67" fmla="*/ 221456 h 1659731"/>
              <a:gd name="connsiteX68" fmla="*/ 869157 w 2471738"/>
              <a:gd name="connsiteY68" fmla="*/ 219075 h 1659731"/>
              <a:gd name="connsiteX69" fmla="*/ 902494 w 2471738"/>
              <a:gd name="connsiteY69" fmla="*/ 214313 h 1659731"/>
              <a:gd name="connsiteX70" fmla="*/ 912019 w 2471738"/>
              <a:gd name="connsiteY70" fmla="*/ 197644 h 1659731"/>
              <a:gd name="connsiteX71" fmla="*/ 916782 w 2471738"/>
              <a:gd name="connsiteY71" fmla="*/ 183356 h 1659731"/>
              <a:gd name="connsiteX72" fmla="*/ 919163 w 2471738"/>
              <a:gd name="connsiteY72" fmla="*/ 176213 h 1659731"/>
              <a:gd name="connsiteX73" fmla="*/ 928688 w 2471738"/>
              <a:gd name="connsiteY73" fmla="*/ 171450 h 1659731"/>
              <a:gd name="connsiteX74" fmla="*/ 940594 w 2471738"/>
              <a:gd name="connsiteY74" fmla="*/ 169069 h 1659731"/>
              <a:gd name="connsiteX75" fmla="*/ 988219 w 2471738"/>
              <a:gd name="connsiteY75" fmla="*/ 164306 h 1659731"/>
              <a:gd name="connsiteX76" fmla="*/ 1026319 w 2471738"/>
              <a:gd name="connsiteY76" fmla="*/ 154781 h 1659731"/>
              <a:gd name="connsiteX77" fmla="*/ 1050132 w 2471738"/>
              <a:gd name="connsiteY77" fmla="*/ 140494 h 1659731"/>
              <a:gd name="connsiteX78" fmla="*/ 1057276 w 2471738"/>
              <a:gd name="connsiteY78" fmla="*/ 138113 h 1659731"/>
              <a:gd name="connsiteX79" fmla="*/ 1102519 w 2471738"/>
              <a:gd name="connsiteY79" fmla="*/ 135731 h 1659731"/>
              <a:gd name="connsiteX80" fmla="*/ 1131094 w 2471738"/>
              <a:gd name="connsiteY80" fmla="*/ 128588 h 1659731"/>
              <a:gd name="connsiteX81" fmla="*/ 1145382 w 2471738"/>
              <a:gd name="connsiteY81" fmla="*/ 116681 h 1659731"/>
              <a:gd name="connsiteX82" fmla="*/ 1157288 w 2471738"/>
              <a:gd name="connsiteY82" fmla="*/ 111919 h 1659731"/>
              <a:gd name="connsiteX83" fmla="*/ 1166813 w 2471738"/>
              <a:gd name="connsiteY83" fmla="*/ 104775 h 1659731"/>
              <a:gd name="connsiteX84" fmla="*/ 1178719 w 2471738"/>
              <a:gd name="connsiteY84" fmla="*/ 100013 h 1659731"/>
              <a:gd name="connsiteX85" fmla="*/ 1195388 w 2471738"/>
              <a:gd name="connsiteY85" fmla="*/ 92869 h 1659731"/>
              <a:gd name="connsiteX86" fmla="*/ 1204913 w 2471738"/>
              <a:gd name="connsiteY86" fmla="*/ 85725 h 1659731"/>
              <a:gd name="connsiteX87" fmla="*/ 1228726 w 2471738"/>
              <a:gd name="connsiteY87" fmla="*/ 76200 h 1659731"/>
              <a:gd name="connsiteX88" fmla="*/ 1250157 w 2471738"/>
              <a:gd name="connsiteY88" fmla="*/ 66675 h 1659731"/>
              <a:gd name="connsiteX89" fmla="*/ 1285876 w 2471738"/>
              <a:gd name="connsiteY89" fmla="*/ 64294 h 1659731"/>
              <a:gd name="connsiteX90" fmla="*/ 1300163 w 2471738"/>
              <a:gd name="connsiteY90" fmla="*/ 59531 h 1659731"/>
              <a:gd name="connsiteX91" fmla="*/ 1312069 w 2471738"/>
              <a:gd name="connsiteY91" fmla="*/ 54769 h 1659731"/>
              <a:gd name="connsiteX92" fmla="*/ 1331119 w 2471738"/>
              <a:gd name="connsiteY92" fmla="*/ 50006 h 1659731"/>
              <a:gd name="connsiteX93" fmla="*/ 1340644 w 2471738"/>
              <a:gd name="connsiteY93" fmla="*/ 47625 h 1659731"/>
              <a:gd name="connsiteX94" fmla="*/ 1350169 w 2471738"/>
              <a:gd name="connsiteY94" fmla="*/ 45244 h 1659731"/>
              <a:gd name="connsiteX95" fmla="*/ 1376363 w 2471738"/>
              <a:gd name="connsiteY95" fmla="*/ 42863 h 1659731"/>
              <a:gd name="connsiteX96" fmla="*/ 1393032 w 2471738"/>
              <a:gd name="connsiteY96" fmla="*/ 33338 h 1659731"/>
              <a:gd name="connsiteX97" fmla="*/ 1400176 w 2471738"/>
              <a:gd name="connsiteY97" fmla="*/ 30956 h 1659731"/>
              <a:gd name="connsiteX98" fmla="*/ 1407319 w 2471738"/>
              <a:gd name="connsiteY98" fmla="*/ 23813 h 1659731"/>
              <a:gd name="connsiteX99" fmla="*/ 1433513 w 2471738"/>
              <a:gd name="connsiteY99" fmla="*/ 11906 h 1659731"/>
              <a:gd name="connsiteX100" fmla="*/ 1538288 w 2471738"/>
              <a:gd name="connsiteY100" fmla="*/ 4763 h 1659731"/>
              <a:gd name="connsiteX101" fmla="*/ 1576388 w 2471738"/>
              <a:gd name="connsiteY101" fmla="*/ 0 h 1659731"/>
              <a:gd name="connsiteX102" fmla="*/ 1690688 w 2471738"/>
              <a:gd name="connsiteY102" fmla="*/ 2381 h 1659731"/>
              <a:gd name="connsiteX103" fmla="*/ 1716882 w 2471738"/>
              <a:gd name="connsiteY103" fmla="*/ 9525 h 1659731"/>
              <a:gd name="connsiteX104" fmla="*/ 1724026 w 2471738"/>
              <a:gd name="connsiteY104" fmla="*/ 23813 h 1659731"/>
              <a:gd name="connsiteX105" fmla="*/ 1726407 w 2471738"/>
              <a:gd name="connsiteY105" fmla="*/ 50006 h 1659731"/>
              <a:gd name="connsiteX106" fmla="*/ 1728788 w 2471738"/>
              <a:gd name="connsiteY106" fmla="*/ 57150 h 1659731"/>
              <a:gd name="connsiteX107" fmla="*/ 1735932 w 2471738"/>
              <a:gd name="connsiteY107" fmla="*/ 61913 h 1659731"/>
              <a:gd name="connsiteX108" fmla="*/ 1745457 w 2471738"/>
              <a:gd name="connsiteY108" fmla="*/ 71438 h 1659731"/>
              <a:gd name="connsiteX109" fmla="*/ 1774032 w 2471738"/>
              <a:gd name="connsiteY109" fmla="*/ 78581 h 1659731"/>
              <a:gd name="connsiteX110" fmla="*/ 1812132 w 2471738"/>
              <a:gd name="connsiteY110" fmla="*/ 76200 h 1659731"/>
              <a:gd name="connsiteX111" fmla="*/ 1854994 w 2471738"/>
              <a:gd name="connsiteY111" fmla="*/ 76200 h 1659731"/>
              <a:gd name="connsiteX112" fmla="*/ 1869282 w 2471738"/>
              <a:gd name="connsiteY112" fmla="*/ 78581 h 1659731"/>
              <a:gd name="connsiteX113" fmla="*/ 1876426 w 2471738"/>
              <a:gd name="connsiteY113" fmla="*/ 83344 h 1659731"/>
              <a:gd name="connsiteX114" fmla="*/ 1883569 w 2471738"/>
              <a:gd name="connsiteY114" fmla="*/ 85725 h 1659731"/>
              <a:gd name="connsiteX115" fmla="*/ 1888332 w 2471738"/>
              <a:gd name="connsiteY115" fmla="*/ 92869 h 1659731"/>
              <a:gd name="connsiteX116" fmla="*/ 1902619 w 2471738"/>
              <a:gd name="connsiteY116" fmla="*/ 97631 h 1659731"/>
              <a:gd name="connsiteX117" fmla="*/ 1943101 w 2471738"/>
              <a:gd name="connsiteY117" fmla="*/ 97631 h 1659731"/>
              <a:gd name="connsiteX118" fmla="*/ 1950244 w 2471738"/>
              <a:gd name="connsiteY118" fmla="*/ 104775 h 1659731"/>
              <a:gd name="connsiteX119" fmla="*/ 1957388 w 2471738"/>
              <a:gd name="connsiteY119" fmla="*/ 109538 h 1659731"/>
              <a:gd name="connsiteX120" fmla="*/ 1962151 w 2471738"/>
              <a:gd name="connsiteY120" fmla="*/ 116681 h 1659731"/>
              <a:gd name="connsiteX121" fmla="*/ 1976438 w 2471738"/>
              <a:gd name="connsiteY121" fmla="*/ 123825 h 1659731"/>
              <a:gd name="connsiteX122" fmla="*/ 1985963 w 2471738"/>
              <a:gd name="connsiteY122" fmla="*/ 135731 h 1659731"/>
              <a:gd name="connsiteX123" fmla="*/ 2019301 w 2471738"/>
              <a:gd name="connsiteY123" fmla="*/ 138113 h 1659731"/>
              <a:gd name="connsiteX124" fmla="*/ 2035969 w 2471738"/>
              <a:gd name="connsiteY124" fmla="*/ 135731 h 1659731"/>
              <a:gd name="connsiteX125" fmla="*/ 2045494 w 2471738"/>
              <a:gd name="connsiteY125" fmla="*/ 138113 h 1659731"/>
              <a:gd name="connsiteX126" fmla="*/ 2074069 w 2471738"/>
              <a:gd name="connsiteY126" fmla="*/ 142875 h 1659731"/>
              <a:gd name="connsiteX127" fmla="*/ 2109788 w 2471738"/>
              <a:gd name="connsiteY127" fmla="*/ 140494 h 1659731"/>
              <a:gd name="connsiteX128" fmla="*/ 2121694 w 2471738"/>
              <a:gd name="connsiteY128" fmla="*/ 138113 h 1659731"/>
              <a:gd name="connsiteX129" fmla="*/ 2128838 w 2471738"/>
              <a:gd name="connsiteY129" fmla="*/ 140494 h 1659731"/>
              <a:gd name="connsiteX130" fmla="*/ 2145507 w 2471738"/>
              <a:gd name="connsiteY130" fmla="*/ 142875 h 1659731"/>
              <a:gd name="connsiteX131" fmla="*/ 2155032 w 2471738"/>
              <a:gd name="connsiteY131" fmla="*/ 145256 h 1659731"/>
              <a:gd name="connsiteX132" fmla="*/ 2207419 w 2471738"/>
              <a:gd name="connsiteY132" fmla="*/ 150019 h 1659731"/>
              <a:gd name="connsiteX133" fmla="*/ 2240757 w 2471738"/>
              <a:gd name="connsiteY133" fmla="*/ 150019 h 1659731"/>
              <a:gd name="connsiteX134" fmla="*/ 2255044 w 2471738"/>
              <a:gd name="connsiteY134" fmla="*/ 161925 h 1659731"/>
              <a:gd name="connsiteX135" fmla="*/ 2274094 w 2471738"/>
              <a:gd name="connsiteY135" fmla="*/ 173831 h 1659731"/>
              <a:gd name="connsiteX136" fmla="*/ 2288382 w 2471738"/>
              <a:gd name="connsiteY136" fmla="*/ 178594 h 1659731"/>
              <a:gd name="connsiteX137" fmla="*/ 2295526 w 2471738"/>
              <a:gd name="connsiteY137" fmla="*/ 185738 h 1659731"/>
              <a:gd name="connsiteX138" fmla="*/ 2309813 w 2471738"/>
              <a:gd name="connsiteY138" fmla="*/ 190500 h 1659731"/>
              <a:gd name="connsiteX139" fmla="*/ 2319338 w 2471738"/>
              <a:gd name="connsiteY139" fmla="*/ 195263 h 1659731"/>
              <a:gd name="connsiteX140" fmla="*/ 2340769 w 2471738"/>
              <a:gd name="connsiteY140" fmla="*/ 200025 h 1659731"/>
              <a:gd name="connsiteX141" fmla="*/ 2374107 w 2471738"/>
              <a:gd name="connsiteY141" fmla="*/ 209550 h 1659731"/>
              <a:gd name="connsiteX142" fmla="*/ 2386013 w 2471738"/>
              <a:gd name="connsiteY142" fmla="*/ 221456 h 1659731"/>
              <a:gd name="connsiteX143" fmla="*/ 2397919 w 2471738"/>
              <a:gd name="connsiteY143" fmla="*/ 228600 h 1659731"/>
              <a:gd name="connsiteX144" fmla="*/ 2402682 w 2471738"/>
              <a:gd name="connsiteY144" fmla="*/ 235744 h 1659731"/>
              <a:gd name="connsiteX145" fmla="*/ 2412207 w 2471738"/>
              <a:gd name="connsiteY145" fmla="*/ 240506 h 1659731"/>
              <a:gd name="connsiteX146" fmla="*/ 2421732 w 2471738"/>
              <a:gd name="connsiteY146" fmla="*/ 247650 h 1659731"/>
              <a:gd name="connsiteX147" fmla="*/ 2428876 w 2471738"/>
              <a:gd name="connsiteY147" fmla="*/ 252413 h 1659731"/>
              <a:gd name="connsiteX148" fmla="*/ 2433638 w 2471738"/>
              <a:gd name="connsiteY148" fmla="*/ 261938 h 1659731"/>
              <a:gd name="connsiteX149" fmla="*/ 2447926 w 2471738"/>
              <a:gd name="connsiteY149" fmla="*/ 271463 h 1659731"/>
              <a:gd name="connsiteX150" fmla="*/ 2466976 w 2471738"/>
              <a:gd name="connsiteY150" fmla="*/ 290513 h 1659731"/>
              <a:gd name="connsiteX151" fmla="*/ 2471738 w 2471738"/>
              <a:gd name="connsiteY151" fmla="*/ 290513 h 1659731"/>
              <a:gd name="connsiteX152" fmla="*/ 2471738 w 2471738"/>
              <a:gd name="connsiteY152" fmla="*/ 340519 h 1659731"/>
              <a:gd name="connsiteX153" fmla="*/ 2371726 w 2471738"/>
              <a:gd name="connsiteY153" fmla="*/ 307181 h 1659731"/>
              <a:gd name="connsiteX154" fmla="*/ 2264569 w 2471738"/>
              <a:gd name="connsiteY154" fmla="*/ 290513 h 1659731"/>
              <a:gd name="connsiteX155" fmla="*/ 2195513 w 2471738"/>
              <a:gd name="connsiteY155" fmla="*/ 290513 h 1659731"/>
              <a:gd name="connsiteX156" fmla="*/ 2145507 w 2471738"/>
              <a:gd name="connsiteY156" fmla="*/ 288131 h 1659731"/>
              <a:gd name="connsiteX157" fmla="*/ 2064544 w 2471738"/>
              <a:gd name="connsiteY157" fmla="*/ 271463 h 1659731"/>
              <a:gd name="connsiteX158" fmla="*/ 1964532 w 2471738"/>
              <a:gd name="connsiteY158" fmla="*/ 261938 h 1659731"/>
              <a:gd name="connsiteX159" fmla="*/ 1862138 w 2471738"/>
              <a:gd name="connsiteY159" fmla="*/ 259556 h 1659731"/>
              <a:gd name="connsiteX160" fmla="*/ 1819276 w 2471738"/>
              <a:gd name="connsiteY160" fmla="*/ 259556 h 1659731"/>
              <a:gd name="connsiteX161" fmla="*/ 1669257 w 2471738"/>
              <a:gd name="connsiteY161" fmla="*/ 280988 h 1659731"/>
              <a:gd name="connsiteX162" fmla="*/ 1576388 w 2471738"/>
              <a:gd name="connsiteY162" fmla="*/ 309563 h 1659731"/>
              <a:gd name="connsiteX163" fmla="*/ 1459707 w 2471738"/>
              <a:gd name="connsiteY163" fmla="*/ 359569 h 1659731"/>
              <a:gd name="connsiteX164" fmla="*/ 1354932 w 2471738"/>
              <a:gd name="connsiteY164" fmla="*/ 407194 h 1659731"/>
              <a:gd name="connsiteX165" fmla="*/ 1264444 w 2471738"/>
              <a:gd name="connsiteY165" fmla="*/ 497681 h 1659731"/>
              <a:gd name="connsiteX166" fmla="*/ 1190626 w 2471738"/>
              <a:gd name="connsiteY166" fmla="*/ 569119 h 1659731"/>
              <a:gd name="connsiteX167" fmla="*/ 1107282 w 2471738"/>
              <a:gd name="connsiteY167" fmla="*/ 638175 h 1659731"/>
              <a:gd name="connsiteX168" fmla="*/ 1007269 w 2471738"/>
              <a:gd name="connsiteY168" fmla="*/ 719138 h 1659731"/>
              <a:gd name="connsiteX169" fmla="*/ 907257 w 2471738"/>
              <a:gd name="connsiteY169" fmla="*/ 788194 h 1659731"/>
              <a:gd name="connsiteX170" fmla="*/ 790576 w 2471738"/>
              <a:gd name="connsiteY170" fmla="*/ 869156 h 1659731"/>
              <a:gd name="connsiteX171" fmla="*/ 650082 w 2471738"/>
              <a:gd name="connsiteY171" fmla="*/ 978694 h 1659731"/>
              <a:gd name="connsiteX172" fmla="*/ 561976 w 2471738"/>
              <a:gd name="connsiteY172" fmla="*/ 1071563 h 1659731"/>
              <a:gd name="connsiteX173" fmla="*/ 514351 w 2471738"/>
              <a:gd name="connsiteY173" fmla="*/ 1138238 h 1659731"/>
              <a:gd name="connsiteX174" fmla="*/ 452438 w 2471738"/>
              <a:gd name="connsiteY174" fmla="*/ 1235869 h 1659731"/>
              <a:gd name="connsiteX175" fmla="*/ 390526 w 2471738"/>
              <a:gd name="connsiteY175" fmla="*/ 1369219 h 1659731"/>
              <a:gd name="connsiteX176" fmla="*/ 338138 w 2471738"/>
              <a:gd name="connsiteY176" fmla="*/ 1495425 h 1659731"/>
              <a:gd name="connsiteX177" fmla="*/ 314326 w 2471738"/>
              <a:gd name="connsiteY177" fmla="*/ 1564481 h 1659731"/>
              <a:gd name="connsiteX178" fmla="*/ 297657 w 2471738"/>
              <a:gd name="connsiteY178"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54769 w 2471738"/>
              <a:gd name="connsiteY6" fmla="*/ 1543050 h 1659731"/>
              <a:gd name="connsiteX7" fmla="*/ 42070 w 2471738"/>
              <a:gd name="connsiteY7" fmla="*/ 1545432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13 w 2471738"/>
              <a:gd name="connsiteY16" fmla="*/ 919163 h 1659731"/>
              <a:gd name="connsiteX17" fmla="*/ 30957 w 2471738"/>
              <a:gd name="connsiteY17" fmla="*/ 907256 h 1659731"/>
              <a:gd name="connsiteX18" fmla="*/ 80963 w 2471738"/>
              <a:gd name="connsiteY18" fmla="*/ 835819 h 1659731"/>
              <a:gd name="connsiteX19" fmla="*/ 128588 w 2471738"/>
              <a:gd name="connsiteY19" fmla="*/ 769144 h 1659731"/>
              <a:gd name="connsiteX20" fmla="*/ 180976 w 2471738"/>
              <a:gd name="connsiteY20" fmla="*/ 716756 h 1659731"/>
              <a:gd name="connsiteX21" fmla="*/ 242888 w 2471738"/>
              <a:gd name="connsiteY21" fmla="*/ 671513 h 1659731"/>
              <a:gd name="connsiteX22" fmla="*/ 273844 w 2471738"/>
              <a:gd name="connsiteY22" fmla="*/ 638175 h 1659731"/>
              <a:gd name="connsiteX23" fmla="*/ 309563 w 2471738"/>
              <a:gd name="connsiteY23" fmla="*/ 592931 h 1659731"/>
              <a:gd name="connsiteX24" fmla="*/ 314326 w 2471738"/>
              <a:gd name="connsiteY24" fmla="*/ 545306 h 1659731"/>
              <a:gd name="connsiteX25" fmla="*/ 326232 w 2471738"/>
              <a:gd name="connsiteY25" fmla="*/ 509588 h 1659731"/>
              <a:gd name="connsiteX26" fmla="*/ 333376 w 2471738"/>
              <a:gd name="connsiteY26" fmla="*/ 507206 h 1659731"/>
              <a:gd name="connsiteX27" fmla="*/ 347663 w 2471738"/>
              <a:gd name="connsiteY27" fmla="*/ 497681 h 1659731"/>
              <a:gd name="connsiteX28" fmla="*/ 361951 w 2471738"/>
              <a:gd name="connsiteY28" fmla="*/ 485775 h 1659731"/>
              <a:gd name="connsiteX29" fmla="*/ 366713 w 2471738"/>
              <a:gd name="connsiteY29" fmla="*/ 464344 h 1659731"/>
              <a:gd name="connsiteX30" fmla="*/ 376238 w 2471738"/>
              <a:gd name="connsiteY30" fmla="*/ 445294 h 1659731"/>
              <a:gd name="connsiteX31" fmla="*/ 390526 w 2471738"/>
              <a:gd name="connsiteY31" fmla="*/ 435769 h 1659731"/>
              <a:gd name="connsiteX32" fmla="*/ 395288 w 2471738"/>
              <a:gd name="connsiteY32" fmla="*/ 428625 h 1659731"/>
              <a:gd name="connsiteX33" fmla="*/ 402432 w 2471738"/>
              <a:gd name="connsiteY33" fmla="*/ 421481 h 1659731"/>
              <a:gd name="connsiteX34" fmla="*/ 407194 w 2471738"/>
              <a:gd name="connsiteY34" fmla="*/ 411956 h 1659731"/>
              <a:gd name="connsiteX35" fmla="*/ 414338 w 2471738"/>
              <a:gd name="connsiteY35" fmla="*/ 404813 h 1659731"/>
              <a:gd name="connsiteX36" fmla="*/ 431007 w 2471738"/>
              <a:gd name="connsiteY36" fmla="*/ 397669 h 1659731"/>
              <a:gd name="connsiteX37" fmla="*/ 438151 w 2471738"/>
              <a:gd name="connsiteY37" fmla="*/ 392906 h 1659731"/>
              <a:gd name="connsiteX38" fmla="*/ 454819 w 2471738"/>
              <a:gd name="connsiteY38" fmla="*/ 388144 h 1659731"/>
              <a:gd name="connsiteX39" fmla="*/ 461963 w 2471738"/>
              <a:gd name="connsiteY39" fmla="*/ 385763 h 1659731"/>
              <a:gd name="connsiteX40" fmla="*/ 469107 w 2471738"/>
              <a:gd name="connsiteY40" fmla="*/ 378619 h 1659731"/>
              <a:gd name="connsiteX41" fmla="*/ 476251 w 2471738"/>
              <a:gd name="connsiteY41" fmla="*/ 373856 h 1659731"/>
              <a:gd name="connsiteX42" fmla="*/ 481013 w 2471738"/>
              <a:gd name="connsiteY42" fmla="*/ 366713 h 1659731"/>
              <a:gd name="connsiteX43" fmla="*/ 492919 w 2471738"/>
              <a:gd name="connsiteY43" fmla="*/ 364331 h 1659731"/>
              <a:gd name="connsiteX44" fmla="*/ 500063 w 2471738"/>
              <a:gd name="connsiteY44" fmla="*/ 361950 h 1659731"/>
              <a:gd name="connsiteX45" fmla="*/ 531019 w 2471738"/>
              <a:gd name="connsiteY45" fmla="*/ 345281 h 1659731"/>
              <a:gd name="connsiteX46" fmla="*/ 547688 w 2471738"/>
              <a:gd name="connsiteY46" fmla="*/ 333375 h 1659731"/>
              <a:gd name="connsiteX47" fmla="*/ 554832 w 2471738"/>
              <a:gd name="connsiteY47" fmla="*/ 328613 h 1659731"/>
              <a:gd name="connsiteX48" fmla="*/ 561976 w 2471738"/>
              <a:gd name="connsiteY48" fmla="*/ 321469 h 1659731"/>
              <a:gd name="connsiteX49" fmla="*/ 571501 w 2471738"/>
              <a:gd name="connsiteY49" fmla="*/ 319088 h 1659731"/>
              <a:gd name="connsiteX50" fmla="*/ 583407 w 2471738"/>
              <a:gd name="connsiteY50" fmla="*/ 311944 h 1659731"/>
              <a:gd name="connsiteX51" fmla="*/ 590551 w 2471738"/>
              <a:gd name="connsiteY51" fmla="*/ 307181 h 1659731"/>
              <a:gd name="connsiteX52" fmla="*/ 609601 w 2471738"/>
              <a:gd name="connsiteY52" fmla="*/ 302419 h 1659731"/>
              <a:gd name="connsiteX53" fmla="*/ 619126 w 2471738"/>
              <a:gd name="connsiteY53" fmla="*/ 297656 h 1659731"/>
              <a:gd name="connsiteX54" fmla="*/ 628651 w 2471738"/>
              <a:gd name="connsiteY54" fmla="*/ 295275 h 1659731"/>
              <a:gd name="connsiteX55" fmla="*/ 633413 w 2471738"/>
              <a:gd name="connsiteY55" fmla="*/ 288131 h 1659731"/>
              <a:gd name="connsiteX56" fmla="*/ 659607 w 2471738"/>
              <a:gd name="connsiteY56" fmla="*/ 278606 h 1659731"/>
              <a:gd name="connsiteX57" fmla="*/ 688182 w 2471738"/>
              <a:gd name="connsiteY57" fmla="*/ 271463 h 1659731"/>
              <a:gd name="connsiteX58" fmla="*/ 702469 w 2471738"/>
              <a:gd name="connsiteY58" fmla="*/ 273844 h 1659731"/>
              <a:gd name="connsiteX59" fmla="*/ 716757 w 2471738"/>
              <a:gd name="connsiteY59" fmla="*/ 264319 h 1659731"/>
              <a:gd name="connsiteX60" fmla="*/ 731044 w 2471738"/>
              <a:gd name="connsiteY60" fmla="*/ 257175 h 1659731"/>
              <a:gd name="connsiteX61" fmla="*/ 750094 w 2471738"/>
              <a:gd name="connsiteY61" fmla="*/ 250031 h 1659731"/>
              <a:gd name="connsiteX62" fmla="*/ 762001 w 2471738"/>
              <a:gd name="connsiteY62" fmla="*/ 240506 h 1659731"/>
              <a:gd name="connsiteX63" fmla="*/ 776288 w 2471738"/>
              <a:gd name="connsiteY63" fmla="*/ 233363 h 1659731"/>
              <a:gd name="connsiteX64" fmla="*/ 783432 w 2471738"/>
              <a:gd name="connsiteY64" fmla="*/ 228600 h 1659731"/>
              <a:gd name="connsiteX65" fmla="*/ 790576 w 2471738"/>
              <a:gd name="connsiteY65" fmla="*/ 226219 h 1659731"/>
              <a:gd name="connsiteX66" fmla="*/ 840582 w 2471738"/>
              <a:gd name="connsiteY66" fmla="*/ 223838 h 1659731"/>
              <a:gd name="connsiteX67" fmla="*/ 862013 w 2471738"/>
              <a:gd name="connsiteY67" fmla="*/ 221456 h 1659731"/>
              <a:gd name="connsiteX68" fmla="*/ 869157 w 2471738"/>
              <a:gd name="connsiteY68" fmla="*/ 219075 h 1659731"/>
              <a:gd name="connsiteX69" fmla="*/ 902494 w 2471738"/>
              <a:gd name="connsiteY69" fmla="*/ 214313 h 1659731"/>
              <a:gd name="connsiteX70" fmla="*/ 912019 w 2471738"/>
              <a:gd name="connsiteY70" fmla="*/ 197644 h 1659731"/>
              <a:gd name="connsiteX71" fmla="*/ 916782 w 2471738"/>
              <a:gd name="connsiteY71" fmla="*/ 183356 h 1659731"/>
              <a:gd name="connsiteX72" fmla="*/ 919163 w 2471738"/>
              <a:gd name="connsiteY72" fmla="*/ 176213 h 1659731"/>
              <a:gd name="connsiteX73" fmla="*/ 928688 w 2471738"/>
              <a:gd name="connsiteY73" fmla="*/ 171450 h 1659731"/>
              <a:gd name="connsiteX74" fmla="*/ 940594 w 2471738"/>
              <a:gd name="connsiteY74" fmla="*/ 169069 h 1659731"/>
              <a:gd name="connsiteX75" fmla="*/ 988219 w 2471738"/>
              <a:gd name="connsiteY75" fmla="*/ 164306 h 1659731"/>
              <a:gd name="connsiteX76" fmla="*/ 1026319 w 2471738"/>
              <a:gd name="connsiteY76" fmla="*/ 154781 h 1659731"/>
              <a:gd name="connsiteX77" fmla="*/ 1050132 w 2471738"/>
              <a:gd name="connsiteY77" fmla="*/ 140494 h 1659731"/>
              <a:gd name="connsiteX78" fmla="*/ 1057276 w 2471738"/>
              <a:gd name="connsiteY78" fmla="*/ 138113 h 1659731"/>
              <a:gd name="connsiteX79" fmla="*/ 1102519 w 2471738"/>
              <a:gd name="connsiteY79" fmla="*/ 135731 h 1659731"/>
              <a:gd name="connsiteX80" fmla="*/ 1131094 w 2471738"/>
              <a:gd name="connsiteY80" fmla="*/ 128588 h 1659731"/>
              <a:gd name="connsiteX81" fmla="*/ 1145382 w 2471738"/>
              <a:gd name="connsiteY81" fmla="*/ 116681 h 1659731"/>
              <a:gd name="connsiteX82" fmla="*/ 1157288 w 2471738"/>
              <a:gd name="connsiteY82" fmla="*/ 111919 h 1659731"/>
              <a:gd name="connsiteX83" fmla="*/ 1166813 w 2471738"/>
              <a:gd name="connsiteY83" fmla="*/ 104775 h 1659731"/>
              <a:gd name="connsiteX84" fmla="*/ 1178719 w 2471738"/>
              <a:gd name="connsiteY84" fmla="*/ 100013 h 1659731"/>
              <a:gd name="connsiteX85" fmla="*/ 1195388 w 2471738"/>
              <a:gd name="connsiteY85" fmla="*/ 92869 h 1659731"/>
              <a:gd name="connsiteX86" fmla="*/ 1204913 w 2471738"/>
              <a:gd name="connsiteY86" fmla="*/ 85725 h 1659731"/>
              <a:gd name="connsiteX87" fmla="*/ 1228726 w 2471738"/>
              <a:gd name="connsiteY87" fmla="*/ 76200 h 1659731"/>
              <a:gd name="connsiteX88" fmla="*/ 1250157 w 2471738"/>
              <a:gd name="connsiteY88" fmla="*/ 66675 h 1659731"/>
              <a:gd name="connsiteX89" fmla="*/ 1285876 w 2471738"/>
              <a:gd name="connsiteY89" fmla="*/ 64294 h 1659731"/>
              <a:gd name="connsiteX90" fmla="*/ 1300163 w 2471738"/>
              <a:gd name="connsiteY90" fmla="*/ 59531 h 1659731"/>
              <a:gd name="connsiteX91" fmla="*/ 1312069 w 2471738"/>
              <a:gd name="connsiteY91" fmla="*/ 54769 h 1659731"/>
              <a:gd name="connsiteX92" fmla="*/ 1331119 w 2471738"/>
              <a:gd name="connsiteY92" fmla="*/ 50006 h 1659731"/>
              <a:gd name="connsiteX93" fmla="*/ 1340644 w 2471738"/>
              <a:gd name="connsiteY93" fmla="*/ 47625 h 1659731"/>
              <a:gd name="connsiteX94" fmla="*/ 1350169 w 2471738"/>
              <a:gd name="connsiteY94" fmla="*/ 45244 h 1659731"/>
              <a:gd name="connsiteX95" fmla="*/ 1376363 w 2471738"/>
              <a:gd name="connsiteY95" fmla="*/ 42863 h 1659731"/>
              <a:gd name="connsiteX96" fmla="*/ 1393032 w 2471738"/>
              <a:gd name="connsiteY96" fmla="*/ 33338 h 1659731"/>
              <a:gd name="connsiteX97" fmla="*/ 1400176 w 2471738"/>
              <a:gd name="connsiteY97" fmla="*/ 30956 h 1659731"/>
              <a:gd name="connsiteX98" fmla="*/ 1407319 w 2471738"/>
              <a:gd name="connsiteY98" fmla="*/ 23813 h 1659731"/>
              <a:gd name="connsiteX99" fmla="*/ 1433513 w 2471738"/>
              <a:gd name="connsiteY99" fmla="*/ 11906 h 1659731"/>
              <a:gd name="connsiteX100" fmla="*/ 1538288 w 2471738"/>
              <a:gd name="connsiteY100" fmla="*/ 4763 h 1659731"/>
              <a:gd name="connsiteX101" fmla="*/ 1576388 w 2471738"/>
              <a:gd name="connsiteY101" fmla="*/ 0 h 1659731"/>
              <a:gd name="connsiteX102" fmla="*/ 1690688 w 2471738"/>
              <a:gd name="connsiteY102" fmla="*/ 2381 h 1659731"/>
              <a:gd name="connsiteX103" fmla="*/ 1716882 w 2471738"/>
              <a:gd name="connsiteY103" fmla="*/ 9525 h 1659731"/>
              <a:gd name="connsiteX104" fmla="*/ 1724026 w 2471738"/>
              <a:gd name="connsiteY104" fmla="*/ 23813 h 1659731"/>
              <a:gd name="connsiteX105" fmla="*/ 1726407 w 2471738"/>
              <a:gd name="connsiteY105" fmla="*/ 50006 h 1659731"/>
              <a:gd name="connsiteX106" fmla="*/ 1728788 w 2471738"/>
              <a:gd name="connsiteY106" fmla="*/ 57150 h 1659731"/>
              <a:gd name="connsiteX107" fmla="*/ 1735932 w 2471738"/>
              <a:gd name="connsiteY107" fmla="*/ 61913 h 1659731"/>
              <a:gd name="connsiteX108" fmla="*/ 1745457 w 2471738"/>
              <a:gd name="connsiteY108" fmla="*/ 71438 h 1659731"/>
              <a:gd name="connsiteX109" fmla="*/ 1774032 w 2471738"/>
              <a:gd name="connsiteY109" fmla="*/ 78581 h 1659731"/>
              <a:gd name="connsiteX110" fmla="*/ 1812132 w 2471738"/>
              <a:gd name="connsiteY110" fmla="*/ 76200 h 1659731"/>
              <a:gd name="connsiteX111" fmla="*/ 1854994 w 2471738"/>
              <a:gd name="connsiteY111" fmla="*/ 76200 h 1659731"/>
              <a:gd name="connsiteX112" fmla="*/ 1869282 w 2471738"/>
              <a:gd name="connsiteY112" fmla="*/ 78581 h 1659731"/>
              <a:gd name="connsiteX113" fmla="*/ 1876426 w 2471738"/>
              <a:gd name="connsiteY113" fmla="*/ 83344 h 1659731"/>
              <a:gd name="connsiteX114" fmla="*/ 1883569 w 2471738"/>
              <a:gd name="connsiteY114" fmla="*/ 85725 h 1659731"/>
              <a:gd name="connsiteX115" fmla="*/ 1888332 w 2471738"/>
              <a:gd name="connsiteY115" fmla="*/ 92869 h 1659731"/>
              <a:gd name="connsiteX116" fmla="*/ 1902619 w 2471738"/>
              <a:gd name="connsiteY116" fmla="*/ 97631 h 1659731"/>
              <a:gd name="connsiteX117" fmla="*/ 1943101 w 2471738"/>
              <a:gd name="connsiteY117" fmla="*/ 97631 h 1659731"/>
              <a:gd name="connsiteX118" fmla="*/ 1950244 w 2471738"/>
              <a:gd name="connsiteY118" fmla="*/ 104775 h 1659731"/>
              <a:gd name="connsiteX119" fmla="*/ 1957388 w 2471738"/>
              <a:gd name="connsiteY119" fmla="*/ 109538 h 1659731"/>
              <a:gd name="connsiteX120" fmla="*/ 1962151 w 2471738"/>
              <a:gd name="connsiteY120" fmla="*/ 116681 h 1659731"/>
              <a:gd name="connsiteX121" fmla="*/ 1976438 w 2471738"/>
              <a:gd name="connsiteY121" fmla="*/ 123825 h 1659731"/>
              <a:gd name="connsiteX122" fmla="*/ 1985963 w 2471738"/>
              <a:gd name="connsiteY122" fmla="*/ 135731 h 1659731"/>
              <a:gd name="connsiteX123" fmla="*/ 2019301 w 2471738"/>
              <a:gd name="connsiteY123" fmla="*/ 138113 h 1659731"/>
              <a:gd name="connsiteX124" fmla="*/ 2035969 w 2471738"/>
              <a:gd name="connsiteY124" fmla="*/ 135731 h 1659731"/>
              <a:gd name="connsiteX125" fmla="*/ 2045494 w 2471738"/>
              <a:gd name="connsiteY125" fmla="*/ 138113 h 1659731"/>
              <a:gd name="connsiteX126" fmla="*/ 2074069 w 2471738"/>
              <a:gd name="connsiteY126" fmla="*/ 142875 h 1659731"/>
              <a:gd name="connsiteX127" fmla="*/ 2109788 w 2471738"/>
              <a:gd name="connsiteY127" fmla="*/ 140494 h 1659731"/>
              <a:gd name="connsiteX128" fmla="*/ 2121694 w 2471738"/>
              <a:gd name="connsiteY128" fmla="*/ 138113 h 1659731"/>
              <a:gd name="connsiteX129" fmla="*/ 2128838 w 2471738"/>
              <a:gd name="connsiteY129" fmla="*/ 140494 h 1659731"/>
              <a:gd name="connsiteX130" fmla="*/ 2145507 w 2471738"/>
              <a:gd name="connsiteY130" fmla="*/ 142875 h 1659731"/>
              <a:gd name="connsiteX131" fmla="*/ 2155032 w 2471738"/>
              <a:gd name="connsiteY131" fmla="*/ 145256 h 1659731"/>
              <a:gd name="connsiteX132" fmla="*/ 2207419 w 2471738"/>
              <a:gd name="connsiteY132" fmla="*/ 150019 h 1659731"/>
              <a:gd name="connsiteX133" fmla="*/ 2240757 w 2471738"/>
              <a:gd name="connsiteY133" fmla="*/ 150019 h 1659731"/>
              <a:gd name="connsiteX134" fmla="*/ 2255044 w 2471738"/>
              <a:gd name="connsiteY134" fmla="*/ 161925 h 1659731"/>
              <a:gd name="connsiteX135" fmla="*/ 2274094 w 2471738"/>
              <a:gd name="connsiteY135" fmla="*/ 173831 h 1659731"/>
              <a:gd name="connsiteX136" fmla="*/ 2288382 w 2471738"/>
              <a:gd name="connsiteY136" fmla="*/ 178594 h 1659731"/>
              <a:gd name="connsiteX137" fmla="*/ 2295526 w 2471738"/>
              <a:gd name="connsiteY137" fmla="*/ 185738 h 1659731"/>
              <a:gd name="connsiteX138" fmla="*/ 2309813 w 2471738"/>
              <a:gd name="connsiteY138" fmla="*/ 190500 h 1659731"/>
              <a:gd name="connsiteX139" fmla="*/ 2319338 w 2471738"/>
              <a:gd name="connsiteY139" fmla="*/ 195263 h 1659731"/>
              <a:gd name="connsiteX140" fmla="*/ 2340769 w 2471738"/>
              <a:gd name="connsiteY140" fmla="*/ 200025 h 1659731"/>
              <a:gd name="connsiteX141" fmla="*/ 2374107 w 2471738"/>
              <a:gd name="connsiteY141" fmla="*/ 209550 h 1659731"/>
              <a:gd name="connsiteX142" fmla="*/ 2386013 w 2471738"/>
              <a:gd name="connsiteY142" fmla="*/ 221456 h 1659731"/>
              <a:gd name="connsiteX143" fmla="*/ 2397919 w 2471738"/>
              <a:gd name="connsiteY143" fmla="*/ 228600 h 1659731"/>
              <a:gd name="connsiteX144" fmla="*/ 2402682 w 2471738"/>
              <a:gd name="connsiteY144" fmla="*/ 235744 h 1659731"/>
              <a:gd name="connsiteX145" fmla="*/ 2412207 w 2471738"/>
              <a:gd name="connsiteY145" fmla="*/ 240506 h 1659731"/>
              <a:gd name="connsiteX146" fmla="*/ 2421732 w 2471738"/>
              <a:gd name="connsiteY146" fmla="*/ 247650 h 1659731"/>
              <a:gd name="connsiteX147" fmla="*/ 2428876 w 2471738"/>
              <a:gd name="connsiteY147" fmla="*/ 252413 h 1659731"/>
              <a:gd name="connsiteX148" fmla="*/ 2433638 w 2471738"/>
              <a:gd name="connsiteY148" fmla="*/ 261938 h 1659731"/>
              <a:gd name="connsiteX149" fmla="*/ 2447926 w 2471738"/>
              <a:gd name="connsiteY149" fmla="*/ 271463 h 1659731"/>
              <a:gd name="connsiteX150" fmla="*/ 2466976 w 2471738"/>
              <a:gd name="connsiteY150" fmla="*/ 290513 h 1659731"/>
              <a:gd name="connsiteX151" fmla="*/ 2471738 w 2471738"/>
              <a:gd name="connsiteY151" fmla="*/ 290513 h 1659731"/>
              <a:gd name="connsiteX152" fmla="*/ 2471738 w 2471738"/>
              <a:gd name="connsiteY152" fmla="*/ 340519 h 1659731"/>
              <a:gd name="connsiteX153" fmla="*/ 2371726 w 2471738"/>
              <a:gd name="connsiteY153" fmla="*/ 307181 h 1659731"/>
              <a:gd name="connsiteX154" fmla="*/ 2264569 w 2471738"/>
              <a:gd name="connsiteY154" fmla="*/ 290513 h 1659731"/>
              <a:gd name="connsiteX155" fmla="*/ 2195513 w 2471738"/>
              <a:gd name="connsiteY155" fmla="*/ 290513 h 1659731"/>
              <a:gd name="connsiteX156" fmla="*/ 2145507 w 2471738"/>
              <a:gd name="connsiteY156" fmla="*/ 288131 h 1659731"/>
              <a:gd name="connsiteX157" fmla="*/ 2064544 w 2471738"/>
              <a:gd name="connsiteY157" fmla="*/ 271463 h 1659731"/>
              <a:gd name="connsiteX158" fmla="*/ 1964532 w 2471738"/>
              <a:gd name="connsiteY158" fmla="*/ 261938 h 1659731"/>
              <a:gd name="connsiteX159" fmla="*/ 1862138 w 2471738"/>
              <a:gd name="connsiteY159" fmla="*/ 259556 h 1659731"/>
              <a:gd name="connsiteX160" fmla="*/ 1819276 w 2471738"/>
              <a:gd name="connsiteY160" fmla="*/ 259556 h 1659731"/>
              <a:gd name="connsiteX161" fmla="*/ 1669257 w 2471738"/>
              <a:gd name="connsiteY161" fmla="*/ 280988 h 1659731"/>
              <a:gd name="connsiteX162" fmla="*/ 1576388 w 2471738"/>
              <a:gd name="connsiteY162" fmla="*/ 309563 h 1659731"/>
              <a:gd name="connsiteX163" fmla="*/ 1459707 w 2471738"/>
              <a:gd name="connsiteY163" fmla="*/ 359569 h 1659731"/>
              <a:gd name="connsiteX164" fmla="*/ 1354932 w 2471738"/>
              <a:gd name="connsiteY164" fmla="*/ 407194 h 1659731"/>
              <a:gd name="connsiteX165" fmla="*/ 1264444 w 2471738"/>
              <a:gd name="connsiteY165" fmla="*/ 497681 h 1659731"/>
              <a:gd name="connsiteX166" fmla="*/ 1190626 w 2471738"/>
              <a:gd name="connsiteY166" fmla="*/ 569119 h 1659731"/>
              <a:gd name="connsiteX167" fmla="*/ 1107282 w 2471738"/>
              <a:gd name="connsiteY167" fmla="*/ 638175 h 1659731"/>
              <a:gd name="connsiteX168" fmla="*/ 1007269 w 2471738"/>
              <a:gd name="connsiteY168" fmla="*/ 719138 h 1659731"/>
              <a:gd name="connsiteX169" fmla="*/ 907257 w 2471738"/>
              <a:gd name="connsiteY169" fmla="*/ 788194 h 1659731"/>
              <a:gd name="connsiteX170" fmla="*/ 790576 w 2471738"/>
              <a:gd name="connsiteY170" fmla="*/ 869156 h 1659731"/>
              <a:gd name="connsiteX171" fmla="*/ 650082 w 2471738"/>
              <a:gd name="connsiteY171" fmla="*/ 978694 h 1659731"/>
              <a:gd name="connsiteX172" fmla="*/ 561976 w 2471738"/>
              <a:gd name="connsiteY172" fmla="*/ 1071563 h 1659731"/>
              <a:gd name="connsiteX173" fmla="*/ 514351 w 2471738"/>
              <a:gd name="connsiteY173" fmla="*/ 1138238 h 1659731"/>
              <a:gd name="connsiteX174" fmla="*/ 452438 w 2471738"/>
              <a:gd name="connsiteY174" fmla="*/ 1235869 h 1659731"/>
              <a:gd name="connsiteX175" fmla="*/ 390526 w 2471738"/>
              <a:gd name="connsiteY175" fmla="*/ 1369219 h 1659731"/>
              <a:gd name="connsiteX176" fmla="*/ 338138 w 2471738"/>
              <a:gd name="connsiteY176" fmla="*/ 1495425 h 1659731"/>
              <a:gd name="connsiteX177" fmla="*/ 314326 w 2471738"/>
              <a:gd name="connsiteY177" fmla="*/ 1564481 h 1659731"/>
              <a:gd name="connsiteX178" fmla="*/ 297657 w 2471738"/>
              <a:gd name="connsiteY178"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54769 w 2471738"/>
              <a:gd name="connsiteY6" fmla="*/ 1543050 h 1659731"/>
              <a:gd name="connsiteX7" fmla="*/ 21432 w 2471738"/>
              <a:gd name="connsiteY7" fmla="*/ 1466850 h 1659731"/>
              <a:gd name="connsiteX8" fmla="*/ 21432 w 2471738"/>
              <a:gd name="connsiteY8" fmla="*/ 1385888 h 1659731"/>
              <a:gd name="connsiteX9" fmla="*/ 19051 w 2471738"/>
              <a:gd name="connsiteY9" fmla="*/ 1319213 h 1659731"/>
              <a:gd name="connsiteX10" fmla="*/ 7144 w 2471738"/>
              <a:gd name="connsiteY10" fmla="*/ 1233488 h 1659731"/>
              <a:gd name="connsiteX11" fmla="*/ 4763 w 2471738"/>
              <a:gd name="connsiteY11" fmla="*/ 1147763 h 1659731"/>
              <a:gd name="connsiteX12" fmla="*/ 7144 w 2471738"/>
              <a:gd name="connsiteY12" fmla="*/ 1057275 h 1659731"/>
              <a:gd name="connsiteX13" fmla="*/ 0 w 2471738"/>
              <a:gd name="connsiteY13" fmla="*/ 973932 h 1659731"/>
              <a:gd name="connsiteX14" fmla="*/ 9525 w 2471738"/>
              <a:gd name="connsiteY14" fmla="*/ 952500 h 1659731"/>
              <a:gd name="connsiteX15" fmla="*/ 23813 w 2471738"/>
              <a:gd name="connsiteY15" fmla="*/ 919163 h 1659731"/>
              <a:gd name="connsiteX16" fmla="*/ 30957 w 2471738"/>
              <a:gd name="connsiteY16" fmla="*/ 907256 h 1659731"/>
              <a:gd name="connsiteX17" fmla="*/ 80963 w 2471738"/>
              <a:gd name="connsiteY17" fmla="*/ 835819 h 1659731"/>
              <a:gd name="connsiteX18" fmla="*/ 128588 w 2471738"/>
              <a:gd name="connsiteY18" fmla="*/ 769144 h 1659731"/>
              <a:gd name="connsiteX19" fmla="*/ 180976 w 2471738"/>
              <a:gd name="connsiteY19" fmla="*/ 716756 h 1659731"/>
              <a:gd name="connsiteX20" fmla="*/ 242888 w 2471738"/>
              <a:gd name="connsiteY20" fmla="*/ 671513 h 1659731"/>
              <a:gd name="connsiteX21" fmla="*/ 273844 w 2471738"/>
              <a:gd name="connsiteY21" fmla="*/ 638175 h 1659731"/>
              <a:gd name="connsiteX22" fmla="*/ 309563 w 2471738"/>
              <a:gd name="connsiteY22" fmla="*/ 592931 h 1659731"/>
              <a:gd name="connsiteX23" fmla="*/ 314326 w 2471738"/>
              <a:gd name="connsiteY23" fmla="*/ 545306 h 1659731"/>
              <a:gd name="connsiteX24" fmla="*/ 326232 w 2471738"/>
              <a:gd name="connsiteY24" fmla="*/ 509588 h 1659731"/>
              <a:gd name="connsiteX25" fmla="*/ 333376 w 2471738"/>
              <a:gd name="connsiteY25" fmla="*/ 507206 h 1659731"/>
              <a:gd name="connsiteX26" fmla="*/ 347663 w 2471738"/>
              <a:gd name="connsiteY26" fmla="*/ 497681 h 1659731"/>
              <a:gd name="connsiteX27" fmla="*/ 361951 w 2471738"/>
              <a:gd name="connsiteY27" fmla="*/ 485775 h 1659731"/>
              <a:gd name="connsiteX28" fmla="*/ 366713 w 2471738"/>
              <a:gd name="connsiteY28" fmla="*/ 464344 h 1659731"/>
              <a:gd name="connsiteX29" fmla="*/ 376238 w 2471738"/>
              <a:gd name="connsiteY29" fmla="*/ 445294 h 1659731"/>
              <a:gd name="connsiteX30" fmla="*/ 390526 w 2471738"/>
              <a:gd name="connsiteY30" fmla="*/ 435769 h 1659731"/>
              <a:gd name="connsiteX31" fmla="*/ 395288 w 2471738"/>
              <a:gd name="connsiteY31" fmla="*/ 428625 h 1659731"/>
              <a:gd name="connsiteX32" fmla="*/ 402432 w 2471738"/>
              <a:gd name="connsiteY32" fmla="*/ 421481 h 1659731"/>
              <a:gd name="connsiteX33" fmla="*/ 407194 w 2471738"/>
              <a:gd name="connsiteY33" fmla="*/ 411956 h 1659731"/>
              <a:gd name="connsiteX34" fmla="*/ 414338 w 2471738"/>
              <a:gd name="connsiteY34" fmla="*/ 404813 h 1659731"/>
              <a:gd name="connsiteX35" fmla="*/ 431007 w 2471738"/>
              <a:gd name="connsiteY35" fmla="*/ 397669 h 1659731"/>
              <a:gd name="connsiteX36" fmla="*/ 438151 w 2471738"/>
              <a:gd name="connsiteY36" fmla="*/ 392906 h 1659731"/>
              <a:gd name="connsiteX37" fmla="*/ 454819 w 2471738"/>
              <a:gd name="connsiteY37" fmla="*/ 388144 h 1659731"/>
              <a:gd name="connsiteX38" fmla="*/ 461963 w 2471738"/>
              <a:gd name="connsiteY38" fmla="*/ 385763 h 1659731"/>
              <a:gd name="connsiteX39" fmla="*/ 469107 w 2471738"/>
              <a:gd name="connsiteY39" fmla="*/ 378619 h 1659731"/>
              <a:gd name="connsiteX40" fmla="*/ 476251 w 2471738"/>
              <a:gd name="connsiteY40" fmla="*/ 373856 h 1659731"/>
              <a:gd name="connsiteX41" fmla="*/ 481013 w 2471738"/>
              <a:gd name="connsiteY41" fmla="*/ 366713 h 1659731"/>
              <a:gd name="connsiteX42" fmla="*/ 492919 w 2471738"/>
              <a:gd name="connsiteY42" fmla="*/ 364331 h 1659731"/>
              <a:gd name="connsiteX43" fmla="*/ 500063 w 2471738"/>
              <a:gd name="connsiteY43" fmla="*/ 361950 h 1659731"/>
              <a:gd name="connsiteX44" fmla="*/ 531019 w 2471738"/>
              <a:gd name="connsiteY44" fmla="*/ 345281 h 1659731"/>
              <a:gd name="connsiteX45" fmla="*/ 547688 w 2471738"/>
              <a:gd name="connsiteY45" fmla="*/ 333375 h 1659731"/>
              <a:gd name="connsiteX46" fmla="*/ 554832 w 2471738"/>
              <a:gd name="connsiteY46" fmla="*/ 328613 h 1659731"/>
              <a:gd name="connsiteX47" fmla="*/ 561976 w 2471738"/>
              <a:gd name="connsiteY47" fmla="*/ 321469 h 1659731"/>
              <a:gd name="connsiteX48" fmla="*/ 571501 w 2471738"/>
              <a:gd name="connsiteY48" fmla="*/ 319088 h 1659731"/>
              <a:gd name="connsiteX49" fmla="*/ 583407 w 2471738"/>
              <a:gd name="connsiteY49" fmla="*/ 311944 h 1659731"/>
              <a:gd name="connsiteX50" fmla="*/ 590551 w 2471738"/>
              <a:gd name="connsiteY50" fmla="*/ 307181 h 1659731"/>
              <a:gd name="connsiteX51" fmla="*/ 609601 w 2471738"/>
              <a:gd name="connsiteY51" fmla="*/ 302419 h 1659731"/>
              <a:gd name="connsiteX52" fmla="*/ 619126 w 2471738"/>
              <a:gd name="connsiteY52" fmla="*/ 297656 h 1659731"/>
              <a:gd name="connsiteX53" fmla="*/ 628651 w 2471738"/>
              <a:gd name="connsiteY53" fmla="*/ 295275 h 1659731"/>
              <a:gd name="connsiteX54" fmla="*/ 633413 w 2471738"/>
              <a:gd name="connsiteY54" fmla="*/ 288131 h 1659731"/>
              <a:gd name="connsiteX55" fmla="*/ 659607 w 2471738"/>
              <a:gd name="connsiteY55" fmla="*/ 278606 h 1659731"/>
              <a:gd name="connsiteX56" fmla="*/ 688182 w 2471738"/>
              <a:gd name="connsiteY56" fmla="*/ 271463 h 1659731"/>
              <a:gd name="connsiteX57" fmla="*/ 702469 w 2471738"/>
              <a:gd name="connsiteY57" fmla="*/ 273844 h 1659731"/>
              <a:gd name="connsiteX58" fmla="*/ 716757 w 2471738"/>
              <a:gd name="connsiteY58" fmla="*/ 264319 h 1659731"/>
              <a:gd name="connsiteX59" fmla="*/ 731044 w 2471738"/>
              <a:gd name="connsiteY59" fmla="*/ 257175 h 1659731"/>
              <a:gd name="connsiteX60" fmla="*/ 750094 w 2471738"/>
              <a:gd name="connsiteY60" fmla="*/ 250031 h 1659731"/>
              <a:gd name="connsiteX61" fmla="*/ 762001 w 2471738"/>
              <a:gd name="connsiteY61" fmla="*/ 240506 h 1659731"/>
              <a:gd name="connsiteX62" fmla="*/ 776288 w 2471738"/>
              <a:gd name="connsiteY62" fmla="*/ 233363 h 1659731"/>
              <a:gd name="connsiteX63" fmla="*/ 783432 w 2471738"/>
              <a:gd name="connsiteY63" fmla="*/ 228600 h 1659731"/>
              <a:gd name="connsiteX64" fmla="*/ 790576 w 2471738"/>
              <a:gd name="connsiteY64" fmla="*/ 226219 h 1659731"/>
              <a:gd name="connsiteX65" fmla="*/ 840582 w 2471738"/>
              <a:gd name="connsiteY65" fmla="*/ 223838 h 1659731"/>
              <a:gd name="connsiteX66" fmla="*/ 862013 w 2471738"/>
              <a:gd name="connsiteY66" fmla="*/ 221456 h 1659731"/>
              <a:gd name="connsiteX67" fmla="*/ 869157 w 2471738"/>
              <a:gd name="connsiteY67" fmla="*/ 219075 h 1659731"/>
              <a:gd name="connsiteX68" fmla="*/ 902494 w 2471738"/>
              <a:gd name="connsiteY68" fmla="*/ 214313 h 1659731"/>
              <a:gd name="connsiteX69" fmla="*/ 912019 w 2471738"/>
              <a:gd name="connsiteY69" fmla="*/ 197644 h 1659731"/>
              <a:gd name="connsiteX70" fmla="*/ 916782 w 2471738"/>
              <a:gd name="connsiteY70" fmla="*/ 183356 h 1659731"/>
              <a:gd name="connsiteX71" fmla="*/ 919163 w 2471738"/>
              <a:gd name="connsiteY71" fmla="*/ 176213 h 1659731"/>
              <a:gd name="connsiteX72" fmla="*/ 928688 w 2471738"/>
              <a:gd name="connsiteY72" fmla="*/ 171450 h 1659731"/>
              <a:gd name="connsiteX73" fmla="*/ 940594 w 2471738"/>
              <a:gd name="connsiteY73" fmla="*/ 169069 h 1659731"/>
              <a:gd name="connsiteX74" fmla="*/ 988219 w 2471738"/>
              <a:gd name="connsiteY74" fmla="*/ 164306 h 1659731"/>
              <a:gd name="connsiteX75" fmla="*/ 1026319 w 2471738"/>
              <a:gd name="connsiteY75" fmla="*/ 154781 h 1659731"/>
              <a:gd name="connsiteX76" fmla="*/ 1050132 w 2471738"/>
              <a:gd name="connsiteY76" fmla="*/ 140494 h 1659731"/>
              <a:gd name="connsiteX77" fmla="*/ 1057276 w 2471738"/>
              <a:gd name="connsiteY77" fmla="*/ 138113 h 1659731"/>
              <a:gd name="connsiteX78" fmla="*/ 1102519 w 2471738"/>
              <a:gd name="connsiteY78" fmla="*/ 135731 h 1659731"/>
              <a:gd name="connsiteX79" fmla="*/ 1131094 w 2471738"/>
              <a:gd name="connsiteY79" fmla="*/ 128588 h 1659731"/>
              <a:gd name="connsiteX80" fmla="*/ 1145382 w 2471738"/>
              <a:gd name="connsiteY80" fmla="*/ 116681 h 1659731"/>
              <a:gd name="connsiteX81" fmla="*/ 1157288 w 2471738"/>
              <a:gd name="connsiteY81" fmla="*/ 111919 h 1659731"/>
              <a:gd name="connsiteX82" fmla="*/ 1166813 w 2471738"/>
              <a:gd name="connsiteY82" fmla="*/ 104775 h 1659731"/>
              <a:gd name="connsiteX83" fmla="*/ 1178719 w 2471738"/>
              <a:gd name="connsiteY83" fmla="*/ 100013 h 1659731"/>
              <a:gd name="connsiteX84" fmla="*/ 1195388 w 2471738"/>
              <a:gd name="connsiteY84" fmla="*/ 92869 h 1659731"/>
              <a:gd name="connsiteX85" fmla="*/ 1204913 w 2471738"/>
              <a:gd name="connsiteY85" fmla="*/ 85725 h 1659731"/>
              <a:gd name="connsiteX86" fmla="*/ 1228726 w 2471738"/>
              <a:gd name="connsiteY86" fmla="*/ 76200 h 1659731"/>
              <a:gd name="connsiteX87" fmla="*/ 1250157 w 2471738"/>
              <a:gd name="connsiteY87" fmla="*/ 66675 h 1659731"/>
              <a:gd name="connsiteX88" fmla="*/ 1285876 w 2471738"/>
              <a:gd name="connsiteY88" fmla="*/ 64294 h 1659731"/>
              <a:gd name="connsiteX89" fmla="*/ 1300163 w 2471738"/>
              <a:gd name="connsiteY89" fmla="*/ 59531 h 1659731"/>
              <a:gd name="connsiteX90" fmla="*/ 1312069 w 2471738"/>
              <a:gd name="connsiteY90" fmla="*/ 54769 h 1659731"/>
              <a:gd name="connsiteX91" fmla="*/ 1331119 w 2471738"/>
              <a:gd name="connsiteY91" fmla="*/ 50006 h 1659731"/>
              <a:gd name="connsiteX92" fmla="*/ 1340644 w 2471738"/>
              <a:gd name="connsiteY92" fmla="*/ 47625 h 1659731"/>
              <a:gd name="connsiteX93" fmla="*/ 1350169 w 2471738"/>
              <a:gd name="connsiteY93" fmla="*/ 45244 h 1659731"/>
              <a:gd name="connsiteX94" fmla="*/ 1376363 w 2471738"/>
              <a:gd name="connsiteY94" fmla="*/ 42863 h 1659731"/>
              <a:gd name="connsiteX95" fmla="*/ 1393032 w 2471738"/>
              <a:gd name="connsiteY95" fmla="*/ 33338 h 1659731"/>
              <a:gd name="connsiteX96" fmla="*/ 1400176 w 2471738"/>
              <a:gd name="connsiteY96" fmla="*/ 30956 h 1659731"/>
              <a:gd name="connsiteX97" fmla="*/ 1407319 w 2471738"/>
              <a:gd name="connsiteY97" fmla="*/ 23813 h 1659731"/>
              <a:gd name="connsiteX98" fmla="*/ 1433513 w 2471738"/>
              <a:gd name="connsiteY98" fmla="*/ 11906 h 1659731"/>
              <a:gd name="connsiteX99" fmla="*/ 1538288 w 2471738"/>
              <a:gd name="connsiteY99" fmla="*/ 4763 h 1659731"/>
              <a:gd name="connsiteX100" fmla="*/ 1576388 w 2471738"/>
              <a:gd name="connsiteY100" fmla="*/ 0 h 1659731"/>
              <a:gd name="connsiteX101" fmla="*/ 1690688 w 2471738"/>
              <a:gd name="connsiteY101" fmla="*/ 2381 h 1659731"/>
              <a:gd name="connsiteX102" fmla="*/ 1716882 w 2471738"/>
              <a:gd name="connsiteY102" fmla="*/ 9525 h 1659731"/>
              <a:gd name="connsiteX103" fmla="*/ 1724026 w 2471738"/>
              <a:gd name="connsiteY103" fmla="*/ 23813 h 1659731"/>
              <a:gd name="connsiteX104" fmla="*/ 1726407 w 2471738"/>
              <a:gd name="connsiteY104" fmla="*/ 50006 h 1659731"/>
              <a:gd name="connsiteX105" fmla="*/ 1728788 w 2471738"/>
              <a:gd name="connsiteY105" fmla="*/ 57150 h 1659731"/>
              <a:gd name="connsiteX106" fmla="*/ 1735932 w 2471738"/>
              <a:gd name="connsiteY106" fmla="*/ 61913 h 1659731"/>
              <a:gd name="connsiteX107" fmla="*/ 1745457 w 2471738"/>
              <a:gd name="connsiteY107" fmla="*/ 71438 h 1659731"/>
              <a:gd name="connsiteX108" fmla="*/ 1774032 w 2471738"/>
              <a:gd name="connsiteY108" fmla="*/ 78581 h 1659731"/>
              <a:gd name="connsiteX109" fmla="*/ 1812132 w 2471738"/>
              <a:gd name="connsiteY109" fmla="*/ 76200 h 1659731"/>
              <a:gd name="connsiteX110" fmla="*/ 1854994 w 2471738"/>
              <a:gd name="connsiteY110" fmla="*/ 76200 h 1659731"/>
              <a:gd name="connsiteX111" fmla="*/ 1869282 w 2471738"/>
              <a:gd name="connsiteY111" fmla="*/ 78581 h 1659731"/>
              <a:gd name="connsiteX112" fmla="*/ 1876426 w 2471738"/>
              <a:gd name="connsiteY112" fmla="*/ 83344 h 1659731"/>
              <a:gd name="connsiteX113" fmla="*/ 1883569 w 2471738"/>
              <a:gd name="connsiteY113" fmla="*/ 85725 h 1659731"/>
              <a:gd name="connsiteX114" fmla="*/ 1888332 w 2471738"/>
              <a:gd name="connsiteY114" fmla="*/ 92869 h 1659731"/>
              <a:gd name="connsiteX115" fmla="*/ 1902619 w 2471738"/>
              <a:gd name="connsiteY115" fmla="*/ 97631 h 1659731"/>
              <a:gd name="connsiteX116" fmla="*/ 1943101 w 2471738"/>
              <a:gd name="connsiteY116" fmla="*/ 97631 h 1659731"/>
              <a:gd name="connsiteX117" fmla="*/ 1950244 w 2471738"/>
              <a:gd name="connsiteY117" fmla="*/ 104775 h 1659731"/>
              <a:gd name="connsiteX118" fmla="*/ 1957388 w 2471738"/>
              <a:gd name="connsiteY118" fmla="*/ 109538 h 1659731"/>
              <a:gd name="connsiteX119" fmla="*/ 1962151 w 2471738"/>
              <a:gd name="connsiteY119" fmla="*/ 116681 h 1659731"/>
              <a:gd name="connsiteX120" fmla="*/ 1976438 w 2471738"/>
              <a:gd name="connsiteY120" fmla="*/ 123825 h 1659731"/>
              <a:gd name="connsiteX121" fmla="*/ 1985963 w 2471738"/>
              <a:gd name="connsiteY121" fmla="*/ 135731 h 1659731"/>
              <a:gd name="connsiteX122" fmla="*/ 2019301 w 2471738"/>
              <a:gd name="connsiteY122" fmla="*/ 138113 h 1659731"/>
              <a:gd name="connsiteX123" fmla="*/ 2035969 w 2471738"/>
              <a:gd name="connsiteY123" fmla="*/ 135731 h 1659731"/>
              <a:gd name="connsiteX124" fmla="*/ 2045494 w 2471738"/>
              <a:gd name="connsiteY124" fmla="*/ 138113 h 1659731"/>
              <a:gd name="connsiteX125" fmla="*/ 2074069 w 2471738"/>
              <a:gd name="connsiteY125" fmla="*/ 142875 h 1659731"/>
              <a:gd name="connsiteX126" fmla="*/ 2109788 w 2471738"/>
              <a:gd name="connsiteY126" fmla="*/ 140494 h 1659731"/>
              <a:gd name="connsiteX127" fmla="*/ 2121694 w 2471738"/>
              <a:gd name="connsiteY127" fmla="*/ 138113 h 1659731"/>
              <a:gd name="connsiteX128" fmla="*/ 2128838 w 2471738"/>
              <a:gd name="connsiteY128" fmla="*/ 140494 h 1659731"/>
              <a:gd name="connsiteX129" fmla="*/ 2145507 w 2471738"/>
              <a:gd name="connsiteY129" fmla="*/ 142875 h 1659731"/>
              <a:gd name="connsiteX130" fmla="*/ 2155032 w 2471738"/>
              <a:gd name="connsiteY130" fmla="*/ 145256 h 1659731"/>
              <a:gd name="connsiteX131" fmla="*/ 2207419 w 2471738"/>
              <a:gd name="connsiteY131" fmla="*/ 150019 h 1659731"/>
              <a:gd name="connsiteX132" fmla="*/ 2240757 w 2471738"/>
              <a:gd name="connsiteY132" fmla="*/ 150019 h 1659731"/>
              <a:gd name="connsiteX133" fmla="*/ 2255044 w 2471738"/>
              <a:gd name="connsiteY133" fmla="*/ 161925 h 1659731"/>
              <a:gd name="connsiteX134" fmla="*/ 2274094 w 2471738"/>
              <a:gd name="connsiteY134" fmla="*/ 173831 h 1659731"/>
              <a:gd name="connsiteX135" fmla="*/ 2288382 w 2471738"/>
              <a:gd name="connsiteY135" fmla="*/ 178594 h 1659731"/>
              <a:gd name="connsiteX136" fmla="*/ 2295526 w 2471738"/>
              <a:gd name="connsiteY136" fmla="*/ 185738 h 1659731"/>
              <a:gd name="connsiteX137" fmla="*/ 2309813 w 2471738"/>
              <a:gd name="connsiteY137" fmla="*/ 190500 h 1659731"/>
              <a:gd name="connsiteX138" fmla="*/ 2319338 w 2471738"/>
              <a:gd name="connsiteY138" fmla="*/ 195263 h 1659731"/>
              <a:gd name="connsiteX139" fmla="*/ 2340769 w 2471738"/>
              <a:gd name="connsiteY139" fmla="*/ 200025 h 1659731"/>
              <a:gd name="connsiteX140" fmla="*/ 2374107 w 2471738"/>
              <a:gd name="connsiteY140" fmla="*/ 209550 h 1659731"/>
              <a:gd name="connsiteX141" fmla="*/ 2386013 w 2471738"/>
              <a:gd name="connsiteY141" fmla="*/ 221456 h 1659731"/>
              <a:gd name="connsiteX142" fmla="*/ 2397919 w 2471738"/>
              <a:gd name="connsiteY142" fmla="*/ 228600 h 1659731"/>
              <a:gd name="connsiteX143" fmla="*/ 2402682 w 2471738"/>
              <a:gd name="connsiteY143" fmla="*/ 235744 h 1659731"/>
              <a:gd name="connsiteX144" fmla="*/ 2412207 w 2471738"/>
              <a:gd name="connsiteY144" fmla="*/ 240506 h 1659731"/>
              <a:gd name="connsiteX145" fmla="*/ 2421732 w 2471738"/>
              <a:gd name="connsiteY145" fmla="*/ 247650 h 1659731"/>
              <a:gd name="connsiteX146" fmla="*/ 2428876 w 2471738"/>
              <a:gd name="connsiteY146" fmla="*/ 252413 h 1659731"/>
              <a:gd name="connsiteX147" fmla="*/ 2433638 w 2471738"/>
              <a:gd name="connsiteY147" fmla="*/ 261938 h 1659731"/>
              <a:gd name="connsiteX148" fmla="*/ 2447926 w 2471738"/>
              <a:gd name="connsiteY148" fmla="*/ 271463 h 1659731"/>
              <a:gd name="connsiteX149" fmla="*/ 2466976 w 2471738"/>
              <a:gd name="connsiteY149" fmla="*/ 290513 h 1659731"/>
              <a:gd name="connsiteX150" fmla="*/ 2471738 w 2471738"/>
              <a:gd name="connsiteY150" fmla="*/ 290513 h 1659731"/>
              <a:gd name="connsiteX151" fmla="*/ 2471738 w 2471738"/>
              <a:gd name="connsiteY151" fmla="*/ 340519 h 1659731"/>
              <a:gd name="connsiteX152" fmla="*/ 2371726 w 2471738"/>
              <a:gd name="connsiteY152" fmla="*/ 307181 h 1659731"/>
              <a:gd name="connsiteX153" fmla="*/ 2264569 w 2471738"/>
              <a:gd name="connsiteY153" fmla="*/ 290513 h 1659731"/>
              <a:gd name="connsiteX154" fmla="*/ 2195513 w 2471738"/>
              <a:gd name="connsiteY154" fmla="*/ 290513 h 1659731"/>
              <a:gd name="connsiteX155" fmla="*/ 2145507 w 2471738"/>
              <a:gd name="connsiteY155" fmla="*/ 288131 h 1659731"/>
              <a:gd name="connsiteX156" fmla="*/ 2064544 w 2471738"/>
              <a:gd name="connsiteY156" fmla="*/ 271463 h 1659731"/>
              <a:gd name="connsiteX157" fmla="*/ 1964532 w 2471738"/>
              <a:gd name="connsiteY157" fmla="*/ 261938 h 1659731"/>
              <a:gd name="connsiteX158" fmla="*/ 1862138 w 2471738"/>
              <a:gd name="connsiteY158" fmla="*/ 259556 h 1659731"/>
              <a:gd name="connsiteX159" fmla="*/ 1819276 w 2471738"/>
              <a:gd name="connsiteY159" fmla="*/ 259556 h 1659731"/>
              <a:gd name="connsiteX160" fmla="*/ 1669257 w 2471738"/>
              <a:gd name="connsiteY160" fmla="*/ 280988 h 1659731"/>
              <a:gd name="connsiteX161" fmla="*/ 1576388 w 2471738"/>
              <a:gd name="connsiteY161" fmla="*/ 309563 h 1659731"/>
              <a:gd name="connsiteX162" fmla="*/ 1459707 w 2471738"/>
              <a:gd name="connsiteY162" fmla="*/ 359569 h 1659731"/>
              <a:gd name="connsiteX163" fmla="*/ 1354932 w 2471738"/>
              <a:gd name="connsiteY163" fmla="*/ 407194 h 1659731"/>
              <a:gd name="connsiteX164" fmla="*/ 1264444 w 2471738"/>
              <a:gd name="connsiteY164" fmla="*/ 497681 h 1659731"/>
              <a:gd name="connsiteX165" fmla="*/ 1190626 w 2471738"/>
              <a:gd name="connsiteY165" fmla="*/ 569119 h 1659731"/>
              <a:gd name="connsiteX166" fmla="*/ 1107282 w 2471738"/>
              <a:gd name="connsiteY166" fmla="*/ 638175 h 1659731"/>
              <a:gd name="connsiteX167" fmla="*/ 1007269 w 2471738"/>
              <a:gd name="connsiteY167" fmla="*/ 719138 h 1659731"/>
              <a:gd name="connsiteX168" fmla="*/ 907257 w 2471738"/>
              <a:gd name="connsiteY168" fmla="*/ 788194 h 1659731"/>
              <a:gd name="connsiteX169" fmla="*/ 790576 w 2471738"/>
              <a:gd name="connsiteY169" fmla="*/ 869156 h 1659731"/>
              <a:gd name="connsiteX170" fmla="*/ 650082 w 2471738"/>
              <a:gd name="connsiteY170" fmla="*/ 978694 h 1659731"/>
              <a:gd name="connsiteX171" fmla="*/ 561976 w 2471738"/>
              <a:gd name="connsiteY171" fmla="*/ 1071563 h 1659731"/>
              <a:gd name="connsiteX172" fmla="*/ 514351 w 2471738"/>
              <a:gd name="connsiteY172" fmla="*/ 1138238 h 1659731"/>
              <a:gd name="connsiteX173" fmla="*/ 452438 w 2471738"/>
              <a:gd name="connsiteY173" fmla="*/ 1235869 h 1659731"/>
              <a:gd name="connsiteX174" fmla="*/ 390526 w 2471738"/>
              <a:gd name="connsiteY174" fmla="*/ 1369219 h 1659731"/>
              <a:gd name="connsiteX175" fmla="*/ 338138 w 2471738"/>
              <a:gd name="connsiteY175" fmla="*/ 1495425 h 1659731"/>
              <a:gd name="connsiteX176" fmla="*/ 314326 w 2471738"/>
              <a:gd name="connsiteY176" fmla="*/ 1564481 h 1659731"/>
              <a:gd name="connsiteX177" fmla="*/ 297657 w 2471738"/>
              <a:gd name="connsiteY177"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54769 w 2471738"/>
              <a:gd name="connsiteY5" fmla="*/ 1543050 h 1659731"/>
              <a:gd name="connsiteX6" fmla="*/ 21432 w 2471738"/>
              <a:gd name="connsiteY6" fmla="*/ 1466850 h 1659731"/>
              <a:gd name="connsiteX7" fmla="*/ 21432 w 2471738"/>
              <a:gd name="connsiteY7" fmla="*/ 1385888 h 1659731"/>
              <a:gd name="connsiteX8" fmla="*/ 19051 w 2471738"/>
              <a:gd name="connsiteY8" fmla="*/ 1319213 h 1659731"/>
              <a:gd name="connsiteX9" fmla="*/ 7144 w 2471738"/>
              <a:gd name="connsiteY9" fmla="*/ 1233488 h 1659731"/>
              <a:gd name="connsiteX10" fmla="*/ 4763 w 2471738"/>
              <a:gd name="connsiteY10" fmla="*/ 1147763 h 1659731"/>
              <a:gd name="connsiteX11" fmla="*/ 7144 w 2471738"/>
              <a:gd name="connsiteY11" fmla="*/ 1057275 h 1659731"/>
              <a:gd name="connsiteX12" fmla="*/ 0 w 2471738"/>
              <a:gd name="connsiteY12" fmla="*/ 973932 h 1659731"/>
              <a:gd name="connsiteX13" fmla="*/ 9525 w 2471738"/>
              <a:gd name="connsiteY13" fmla="*/ 952500 h 1659731"/>
              <a:gd name="connsiteX14" fmla="*/ 23813 w 2471738"/>
              <a:gd name="connsiteY14" fmla="*/ 919163 h 1659731"/>
              <a:gd name="connsiteX15" fmla="*/ 30957 w 2471738"/>
              <a:gd name="connsiteY15" fmla="*/ 907256 h 1659731"/>
              <a:gd name="connsiteX16" fmla="*/ 80963 w 2471738"/>
              <a:gd name="connsiteY16" fmla="*/ 835819 h 1659731"/>
              <a:gd name="connsiteX17" fmla="*/ 128588 w 2471738"/>
              <a:gd name="connsiteY17" fmla="*/ 769144 h 1659731"/>
              <a:gd name="connsiteX18" fmla="*/ 180976 w 2471738"/>
              <a:gd name="connsiteY18" fmla="*/ 716756 h 1659731"/>
              <a:gd name="connsiteX19" fmla="*/ 242888 w 2471738"/>
              <a:gd name="connsiteY19" fmla="*/ 671513 h 1659731"/>
              <a:gd name="connsiteX20" fmla="*/ 273844 w 2471738"/>
              <a:gd name="connsiteY20" fmla="*/ 638175 h 1659731"/>
              <a:gd name="connsiteX21" fmla="*/ 309563 w 2471738"/>
              <a:gd name="connsiteY21" fmla="*/ 592931 h 1659731"/>
              <a:gd name="connsiteX22" fmla="*/ 314326 w 2471738"/>
              <a:gd name="connsiteY22" fmla="*/ 545306 h 1659731"/>
              <a:gd name="connsiteX23" fmla="*/ 326232 w 2471738"/>
              <a:gd name="connsiteY23" fmla="*/ 509588 h 1659731"/>
              <a:gd name="connsiteX24" fmla="*/ 333376 w 2471738"/>
              <a:gd name="connsiteY24" fmla="*/ 507206 h 1659731"/>
              <a:gd name="connsiteX25" fmla="*/ 347663 w 2471738"/>
              <a:gd name="connsiteY25" fmla="*/ 497681 h 1659731"/>
              <a:gd name="connsiteX26" fmla="*/ 361951 w 2471738"/>
              <a:gd name="connsiteY26" fmla="*/ 485775 h 1659731"/>
              <a:gd name="connsiteX27" fmla="*/ 366713 w 2471738"/>
              <a:gd name="connsiteY27" fmla="*/ 464344 h 1659731"/>
              <a:gd name="connsiteX28" fmla="*/ 376238 w 2471738"/>
              <a:gd name="connsiteY28" fmla="*/ 445294 h 1659731"/>
              <a:gd name="connsiteX29" fmla="*/ 390526 w 2471738"/>
              <a:gd name="connsiteY29" fmla="*/ 435769 h 1659731"/>
              <a:gd name="connsiteX30" fmla="*/ 395288 w 2471738"/>
              <a:gd name="connsiteY30" fmla="*/ 428625 h 1659731"/>
              <a:gd name="connsiteX31" fmla="*/ 402432 w 2471738"/>
              <a:gd name="connsiteY31" fmla="*/ 421481 h 1659731"/>
              <a:gd name="connsiteX32" fmla="*/ 407194 w 2471738"/>
              <a:gd name="connsiteY32" fmla="*/ 411956 h 1659731"/>
              <a:gd name="connsiteX33" fmla="*/ 414338 w 2471738"/>
              <a:gd name="connsiteY33" fmla="*/ 404813 h 1659731"/>
              <a:gd name="connsiteX34" fmla="*/ 431007 w 2471738"/>
              <a:gd name="connsiteY34" fmla="*/ 397669 h 1659731"/>
              <a:gd name="connsiteX35" fmla="*/ 438151 w 2471738"/>
              <a:gd name="connsiteY35" fmla="*/ 392906 h 1659731"/>
              <a:gd name="connsiteX36" fmla="*/ 454819 w 2471738"/>
              <a:gd name="connsiteY36" fmla="*/ 388144 h 1659731"/>
              <a:gd name="connsiteX37" fmla="*/ 461963 w 2471738"/>
              <a:gd name="connsiteY37" fmla="*/ 385763 h 1659731"/>
              <a:gd name="connsiteX38" fmla="*/ 469107 w 2471738"/>
              <a:gd name="connsiteY38" fmla="*/ 378619 h 1659731"/>
              <a:gd name="connsiteX39" fmla="*/ 476251 w 2471738"/>
              <a:gd name="connsiteY39" fmla="*/ 373856 h 1659731"/>
              <a:gd name="connsiteX40" fmla="*/ 481013 w 2471738"/>
              <a:gd name="connsiteY40" fmla="*/ 366713 h 1659731"/>
              <a:gd name="connsiteX41" fmla="*/ 492919 w 2471738"/>
              <a:gd name="connsiteY41" fmla="*/ 364331 h 1659731"/>
              <a:gd name="connsiteX42" fmla="*/ 500063 w 2471738"/>
              <a:gd name="connsiteY42" fmla="*/ 361950 h 1659731"/>
              <a:gd name="connsiteX43" fmla="*/ 531019 w 2471738"/>
              <a:gd name="connsiteY43" fmla="*/ 345281 h 1659731"/>
              <a:gd name="connsiteX44" fmla="*/ 547688 w 2471738"/>
              <a:gd name="connsiteY44" fmla="*/ 333375 h 1659731"/>
              <a:gd name="connsiteX45" fmla="*/ 554832 w 2471738"/>
              <a:gd name="connsiteY45" fmla="*/ 328613 h 1659731"/>
              <a:gd name="connsiteX46" fmla="*/ 561976 w 2471738"/>
              <a:gd name="connsiteY46" fmla="*/ 321469 h 1659731"/>
              <a:gd name="connsiteX47" fmla="*/ 571501 w 2471738"/>
              <a:gd name="connsiteY47" fmla="*/ 319088 h 1659731"/>
              <a:gd name="connsiteX48" fmla="*/ 583407 w 2471738"/>
              <a:gd name="connsiteY48" fmla="*/ 311944 h 1659731"/>
              <a:gd name="connsiteX49" fmla="*/ 590551 w 2471738"/>
              <a:gd name="connsiteY49" fmla="*/ 307181 h 1659731"/>
              <a:gd name="connsiteX50" fmla="*/ 609601 w 2471738"/>
              <a:gd name="connsiteY50" fmla="*/ 302419 h 1659731"/>
              <a:gd name="connsiteX51" fmla="*/ 619126 w 2471738"/>
              <a:gd name="connsiteY51" fmla="*/ 297656 h 1659731"/>
              <a:gd name="connsiteX52" fmla="*/ 628651 w 2471738"/>
              <a:gd name="connsiteY52" fmla="*/ 295275 h 1659731"/>
              <a:gd name="connsiteX53" fmla="*/ 633413 w 2471738"/>
              <a:gd name="connsiteY53" fmla="*/ 288131 h 1659731"/>
              <a:gd name="connsiteX54" fmla="*/ 659607 w 2471738"/>
              <a:gd name="connsiteY54" fmla="*/ 278606 h 1659731"/>
              <a:gd name="connsiteX55" fmla="*/ 688182 w 2471738"/>
              <a:gd name="connsiteY55" fmla="*/ 271463 h 1659731"/>
              <a:gd name="connsiteX56" fmla="*/ 702469 w 2471738"/>
              <a:gd name="connsiteY56" fmla="*/ 273844 h 1659731"/>
              <a:gd name="connsiteX57" fmla="*/ 716757 w 2471738"/>
              <a:gd name="connsiteY57" fmla="*/ 264319 h 1659731"/>
              <a:gd name="connsiteX58" fmla="*/ 731044 w 2471738"/>
              <a:gd name="connsiteY58" fmla="*/ 257175 h 1659731"/>
              <a:gd name="connsiteX59" fmla="*/ 750094 w 2471738"/>
              <a:gd name="connsiteY59" fmla="*/ 250031 h 1659731"/>
              <a:gd name="connsiteX60" fmla="*/ 762001 w 2471738"/>
              <a:gd name="connsiteY60" fmla="*/ 240506 h 1659731"/>
              <a:gd name="connsiteX61" fmla="*/ 776288 w 2471738"/>
              <a:gd name="connsiteY61" fmla="*/ 233363 h 1659731"/>
              <a:gd name="connsiteX62" fmla="*/ 783432 w 2471738"/>
              <a:gd name="connsiteY62" fmla="*/ 228600 h 1659731"/>
              <a:gd name="connsiteX63" fmla="*/ 790576 w 2471738"/>
              <a:gd name="connsiteY63" fmla="*/ 226219 h 1659731"/>
              <a:gd name="connsiteX64" fmla="*/ 840582 w 2471738"/>
              <a:gd name="connsiteY64" fmla="*/ 223838 h 1659731"/>
              <a:gd name="connsiteX65" fmla="*/ 862013 w 2471738"/>
              <a:gd name="connsiteY65" fmla="*/ 221456 h 1659731"/>
              <a:gd name="connsiteX66" fmla="*/ 869157 w 2471738"/>
              <a:gd name="connsiteY66" fmla="*/ 219075 h 1659731"/>
              <a:gd name="connsiteX67" fmla="*/ 902494 w 2471738"/>
              <a:gd name="connsiteY67" fmla="*/ 214313 h 1659731"/>
              <a:gd name="connsiteX68" fmla="*/ 912019 w 2471738"/>
              <a:gd name="connsiteY68" fmla="*/ 197644 h 1659731"/>
              <a:gd name="connsiteX69" fmla="*/ 916782 w 2471738"/>
              <a:gd name="connsiteY69" fmla="*/ 183356 h 1659731"/>
              <a:gd name="connsiteX70" fmla="*/ 919163 w 2471738"/>
              <a:gd name="connsiteY70" fmla="*/ 176213 h 1659731"/>
              <a:gd name="connsiteX71" fmla="*/ 928688 w 2471738"/>
              <a:gd name="connsiteY71" fmla="*/ 171450 h 1659731"/>
              <a:gd name="connsiteX72" fmla="*/ 940594 w 2471738"/>
              <a:gd name="connsiteY72" fmla="*/ 169069 h 1659731"/>
              <a:gd name="connsiteX73" fmla="*/ 988219 w 2471738"/>
              <a:gd name="connsiteY73" fmla="*/ 164306 h 1659731"/>
              <a:gd name="connsiteX74" fmla="*/ 1026319 w 2471738"/>
              <a:gd name="connsiteY74" fmla="*/ 154781 h 1659731"/>
              <a:gd name="connsiteX75" fmla="*/ 1050132 w 2471738"/>
              <a:gd name="connsiteY75" fmla="*/ 140494 h 1659731"/>
              <a:gd name="connsiteX76" fmla="*/ 1057276 w 2471738"/>
              <a:gd name="connsiteY76" fmla="*/ 138113 h 1659731"/>
              <a:gd name="connsiteX77" fmla="*/ 1102519 w 2471738"/>
              <a:gd name="connsiteY77" fmla="*/ 135731 h 1659731"/>
              <a:gd name="connsiteX78" fmla="*/ 1131094 w 2471738"/>
              <a:gd name="connsiteY78" fmla="*/ 128588 h 1659731"/>
              <a:gd name="connsiteX79" fmla="*/ 1145382 w 2471738"/>
              <a:gd name="connsiteY79" fmla="*/ 116681 h 1659731"/>
              <a:gd name="connsiteX80" fmla="*/ 1157288 w 2471738"/>
              <a:gd name="connsiteY80" fmla="*/ 111919 h 1659731"/>
              <a:gd name="connsiteX81" fmla="*/ 1166813 w 2471738"/>
              <a:gd name="connsiteY81" fmla="*/ 104775 h 1659731"/>
              <a:gd name="connsiteX82" fmla="*/ 1178719 w 2471738"/>
              <a:gd name="connsiteY82" fmla="*/ 100013 h 1659731"/>
              <a:gd name="connsiteX83" fmla="*/ 1195388 w 2471738"/>
              <a:gd name="connsiteY83" fmla="*/ 92869 h 1659731"/>
              <a:gd name="connsiteX84" fmla="*/ 1204913 w 2471738"/>
              <a:gd name="connsiteY84" fmla="*/ 85725 h 1659731"/>
              <a:gd name="connsiteX85" fmla="*/ 1228726 w 2471738"/>
              <a:gd name="connsiteY85" fmla="*/ 76200 h 1659731"/>
              <a:gd name="connsiteX86" fmla="*/ 1250157 w 2471738"/>
              <a:gd name="connsiteY86" fmla="*/ 66675 h 1659731"/>
              <a:gd name="connsiteX87" fmla="*/ 1285876 w 2471738"/>
              <a:gd name="connsiteY87" fmla="*/ 64294 h 1659731"/>
              <a:gd name="connsiteX88" fmla="*/ 1300163 w 2471738"/>
              <a:gd name="connsiteY88" fmla="*/ 59531 h 1659731"/>
              <a:gd name="connsiteX89" fmla="*/ 1312069 w 2471738"/>
              <a:gd name="connsiteY89" fmla="*/ 54769 h 1659731"/>
              <a:gd name="connsiteX90" fmla="*/ 1331119 w 2471738"/>
              <a:gd name="connsiteY90" fmla="*/ 50006 h 1659731"/>
              <a:gd name="connsiteX91" fmla="*/ 1340644 w 2471738"/>
              <a:gd name="connsiteY91" fmla="*/ 47625 h 1659731"/>
              <a:gd name="connsiteX92" fmla="*/ 1350169 w 2471738"/>
              <a:gd name="connsiteY92" fmla="*/ 45244 h 1659731"/>
              <a:gd name="connsiteX93" fmla="*/ 1376363 w 2471738"/>
              <a:gd name="connsiteY93" fmla="*/ 42863 h 1659731"/>
              <a:gd name="connsiteX94" fmla="*/ 1393032 w 2471738"/>
              <a:gd name="connsiteY94" fmla="*/ 33338 h 1659731"/>
              <a:gd name="connsiteX95" fmla="*/ 1400176 w 2471738"/>
              <a:gd name="connsiteY95" fmla="*/ 30956 h 1659731"/>
              <a:gd name="connsiteX96" fmla="*/ 1407319 w 2471738"/>
              <a:gd name="connsiteY96" fmla="*/ 23813 h 1659731"/>
              <a:gd name="connsiteX97" fmla="*/ 1433513 w 2471738"/>
              <a:gd name="connsiteY97" fmla="*/ 11906 h 1659731"/>
              <a:gd name="connsiteX98" fmla="*/ 1538288 w 2471738"/>
              <a:gd name="connsiteY98" fmla="*/ 4763 h 1659731"/>
              <a:gd name="connsiteX99" fmla="*/ 1576388 w 2471738"/>
              <a:gd name="connsiteY99" fmla="*/ 0 h 1659731"/>
              <a:gd name="connsiteX100" fmla="*/ 1690688 w 2471738"/>
              <a:gd name="connsiteY100" fmla="*/ 2381 h 1659731"/>
              <a:gd name="connsiteX101" fmla="*/ 1716882 w 2471738"/>
              <a:gd name="connsiteY101" fmla="*/ 9525 h 1659731"/>
              <a:gd name="connsiteX102" fmla="*/ 1724026 w 2471738"/>
              <a:gd name="connsiteY102" fmla="*/ 23813 h 1659731"/>
              <a:gd name="connsiteX103" fmla="*/ 1726407 w 2471738"/>
              <a:gd name="connsiteY103" fmla="*/ 50006 h 1659731"/>
              <a:gd name="connsiteX104" fmla="*/ 1728788 w 2471738"/>
              <a:gd name="connsiteY104" fmla="*/ 57150 h 1659731"/>
              <a:gd name="connsiteX105" fmla="*/ 1735932 w 2471738"/>
              <a:gd name="connsiteY105" fmla="*/ 61913 h 1659731"/>
              <a:gd name="connsiteX106" fmla="*/ 1745457 w 2471738"/>
              <a:gd name="connsiteY106" fmla="*/ 71438 h 1659731"/>
              <a:gd name="connsiteX107" fmla="*/ 1774032 w 2471738"/>
              <a:gd name="connsiteY107" fmla="*/ 78581 h 1659731"/>
              <a:gd name="connsiteX108" fmla="*/ 1812132 w 2471738"/>
              <a:gd name="connsiteY108" fmla="*/ 76200 h 1659731"/>
              <a:gd name="connsiteX109" fmla="*/ 1854994 w 2471738"/>
              <a:gd name="connsiteY109" fmla="*/ 76200 h 1659731"/>
              <a:gd name="connsiteX110" fmla="*/ 1869282 w 2471738"/>
              <a:gd name="connsiteY110" fmla="*/ 78581 h 1659731"/>
              <a:gd name="connsiteX111" fmla="*/ 1876426 w 2471738"/>
              <a:gd name="connsiteY111" fmla="*/ 83344 h 1659731"/>
              <a:gd name="connsiteX112" fmla="*/ 1883569 w 2471738"/>
              <a:gd name="connsiteY112" fmla="*/ 85725 h 1659731"/>
              <a:gd name="connsiteX113" fmla="*/ 1888332 w 2471738"/>
              <a:gd name="connsiteY113" fmla="*/ 92869 h 1659731"/>
              <a:gd name="connsiteX114" fmla="*/ 1902619 w 2471738"/>
              <a:gd name="connsiteY114" fmla="*/ 97631 h 1659731"/>
              <a:gd name="connsiteX115" fmla="*/ 1943101 w 2471738"/>
              <a:gd name="connsiteY115" fmla="*/ 97631 h 1659731"/>
              <a:gd name="connsiteX116" fmla="*/ 1950244 w 2471738"/>
              <a:gd name="connsiteY116" fmla="*/ 104775 h 1659731"/>
              <a:gd name="connsiteX117" fmla="*/ 1957388 w 2471738"/>
              <a:gd name="connsiteY117" fmla="*/ 109538 h 1659731"/>
              <a:gd name="connsiteX118" fmla="*/ 1962151 w 2471738"/>
              <a:gd name="connsiteY118" fmla="*/ 116681 h 1659731"/>
              <a:gd name="connsiteX119" fmla="*/ 1976438 w 2471738"/>
              <a:gd name="connsiteY119" fmla="*/ 123825 h 1659731"/>
              <a:gd name="connsiteX120" fmla="*/ 1985963 w 2471738"/>
              <a:gd name="connsiteY120" fmla="*/ 135731 h 1659731"/>
              <a:gd name="connsiteX121" fmla="*/ 2019301 w 2471738"/>
              <a:gd name="connsiteY121" fmla="*/ 138113 h 1659731"/>
              <a:gd name="connsiteX122" fmla="*/ 2035969 w 2471738"/>
              <a:gd name="connsiteY122" fmla="*/ 135731 h 1659731"/>
              <a:gd name="connsiteX123" fmla="*/ 2045494 w 2471738"/>
              <a:gd name="connsiteY123" fmla="*/ 138113 h 1659731"/>
              <a:gd name="connsiteX124" fmla="*/ 2074069 w 2471738"/>
              <a:gd name="connsiteY124" fmla="*/ 142875 h 1659731"/>
              <a:gd name="connsiteX125" fmla="*/ 2109788 w 2471738"/>
              <a:gd name="connsiteY125" fmla="*/ 140494 h 1659731"/>
              <a:gd name="connsiteX126" fmla="*/ 2121694 w 2471738"/>
              <a:gd name="connsiteY126" fmla="*/ 138113 h 1659731"/>
              <a:gd name="connsiteX127" fmla="*/ 2128838 w 2471738"/>
              <a:gd name="connsiteY127" fmla="*/ 140494 h 1659731"/>
              <a:gd name="connsiteX128" fmla="*/ 2145507 w 2471738"/>
              <a:gd name="connsiteY128" fmla="*/ 142875 h 1659731"/>
              <a:gd name="connsiteX129" fmla="*/ 2155032 w 2471738"/>
              <a:gd name="connsiteY129" fmla="*/ 145256 h 1659731"/>
              <a:gd name="connsiteX130" fmla="*/ 2207419 w 2471738"/>
              <a:gd name="connsiteY130" fmla="*/ 150019 h 1659731"/>
              <a:gd name="connsiteX131" fmla="*/ 2240757 w 2471738"/>
              <a:gd name="connsiteY131" fmla="*/ 150019 h 1659731"/>
              <a:gd name="connsiteX132" fmla="*/ 2255044 w 2471738"/>
              <a:gd name="connsiteY132" fmla="*/ 161925 h 1659731"/>
              <a:gd name="connsiteX133" fmla="*/ 2274094 w 2471738"/>
              <a:gd name="connsiteY133" fmla="*/ 173831 h 1659731"/>
              <a:gd name="connsiteX134" fmla="*/ 2288382 w 2471738"/>
              <a:gd name="connsiteY134" fmla="*/ 178594 h 1659731"/>
              <a:gd name="connsiteX135" fmla="*/ 2295526 w 2471738"/>
              <a:gd name="connsiteY135" fmla="*/ 185738 h 1659731"/>
              <a:gd name="connsiteX136" fmla="*/ 2309813 w 2471738"/>
              <a:gd name="connsiteY136" fmla="*/ 190500 h 1659731"/>
              <a:gd name="connsiteX137" fmla="*/ 2319338 w 2471738"/>
              <a:gd name="connsiteY137" fmla="*/ 195263 h 1659731"/>
              <a:gd name="connsiteX138" fmla="*/ 2340769 w 2471738"/>
              <a:gd name="connsiteY138" fmla="*/ 200025 h 1659731"/>
              <a:gd name="connsiteX139" fmla="*/ 2374107 w 2471738"/>
              <a:gd name="connsiteY139" fmla="*/ 209550 h 1659731"/>
              <a:gd name="connsiteX140" fmla="*/ 2386013 w 2471738"/>
              <a:gd name="connsiteY140" fmla="*/ 221456 h 1659731"/>
              <a:gd name="connsiteX141" fmla="*/ 2397919 w 2471738"/>
              <a:gd name="connsiteY141" fmla="*/ 228600 h 1659731"/>
              <a:gd name="connsiteX142" fmla="*/ 2402682 w 2471738"/>
              <a:gd name="connsiteY142" fmla="*/ 235744 h 1659731"/>
              <a:gd name="connsiteX143" fmla="*/ 2412207 w 2471738"/>
              <a:gd name="connsiteY143" fmla="*/ 240506 h 1659731"/>
              <a:gd name="connsiteX144" fmla="*/ 2421732 w 2471738"/>
              <a:gd name="connsiteY144" fmla="*/ 247650 h 1659731"/>
              <a:gd name="connsiteX145" fmla="*/ 2428876 w 2471738"/>
              <a:gd name="connsiteY145" fmla="*/ 252413 h 1659731"/>
              <a:gd name="connsiteX146" fmla="*/ 2433638 w 2471738"/>
              <a:gd name="connsiteY146" fmla="*/ 261938 h 1659731"/>
              <a:gd name="connsiteX147" fmla="*/ 2447926 w 2471738"/>
              <a:gd name="connsiteY147" fmla="*/ 271463 h 1659731"/>
              <a:gd name="connsiteX148" fmla="*/ 2466976 w 2471738"/>
              <a:gd name="connsiteY148" fmla="*/ 290513 h 1659731"/>
              <a:gd name="connsiteX149" fmla="*/ 2471738 w 2471738"/>
              <a:gd name="connsiteY149" fmla="*/ 290513 h 1659731"/>
              <a:gd name="connsiteX150" fmla="*/ 2471738 w 2471738"/>
              <a:gd name="connsiteY150" fmla="*/ 340519 h 1659731"/>
              <a:gd name="connsiteX151" fmla="*/ 2371726 w 2471738"/>
              <a:gd name="connsiteY151" fmla="*/ 307181 h 1659731"/>
              <a:gd name="connsiteX152" fmla="*/ 2264569 w 2471738"/>
              <a:gd name="connsiteY152" fmla="*/ 290513 h 1659731"/>
              <a:gd name="connsiteX153" fmla="*/ 2195513 w 2471738"/>
              <a:gd name="connsiteY153" fmla="*/ 290513 h 1659731"/>
              <a:gd name="connsiteX154" fmla="*/ 2145507 w 2471738"/>
              <a:gd name="connsiteY154" fmla="*/ 288131 h 1659731"/>
              <a:gd name="connsiteX155" fmla="*/ 2064544 w 2471738"/>
              <a:gd name="connsiteY155" fmla="*/ 271463 h 1659731"/>
              <a:gd name="connsiteX156" fmla="*/ 1964532 w 2471738"/>
              <a:gd name="connsiteY156" fmla="*/ 261938 h 1659731"/>
              <a:gd name="connsiteX157" fmla="*/ 1862138 w 2471738"/>
              <a:gd name="connsiteY157" fmla="*/ 259556 h 1659731"/>
              <a:gd name="connsiteX158" fmla="*/ 1819276 w 2471738"/>
              <a:gd name="connsiteY158" fmla="*/ 259556 h 1659731"/>
              <a:gd name="connsiteX159" fmla="*/ 1669257 w 2471738"/>
              <a:gd name="connsiteY159" fmla="*/ 280988 h 1659731"/>
              <a:gd name="connsiteX160" fmla="*/ 1576388 w 2471738"/>
              <a:gd name="connsiteY160" fmla="*/ 309563 h 1659731"/>
              <a:gd name="connsiteX161" fmla="*/ 1459707 w 2471738"/>
              <a:gd name="connsiteY161" fmla="*/ 359569 h 1659731"/>
              <a:gd name="connsiteX162" fmla="*/ 1354932 w 2471738"/>
              <a:gd name="connsiteY162" fmla="*/ 407194 h 1659731"/>
              <a:gd name="connsiteX163" fmla="*/ 1264444 w 2471738"/>
              <a:gd name="connsiteY163" fmla="*/ 497681 h 1659731"/>
              <a:gd name="connsiteX164" fmla="*/ 1190626 w 2471738"/>
              <a:gd name="connsiteY164" fmla="*/ 569119 h 1659731"/>
              <a:gd name="connsiteX165" fmla="*/ 1107282 w 2471738"/>
              <a:gd name="connsiteY165" fmla="*/ 638175 h 1659731"/>
              <a:gd name="connsiteX166" fmla="*/ 1007269 w 2471738"/>
              <a:gd name="connsiteY166" fmla="*/ 719138 h 1659731"/>
              <a:gd name="connsiteX167" fmla="*/ 907257 w 2471738"/>
              <a:gd name="connsiteY167" fmla="*/ 788194 h 1659731"/>
              <a:gd name="connsiteX168" fmla="*/ 790576 w 2471738"/>
              <a:gd name="connsiteY168" fmla="*/ 869156 h 1659731"/>
              <a:gd name="connsiteX169" fmla="*/ 650082 w 2471738"/>
              <a:gd name="connsiteY169" fmla="*/ 978694 h 1659731"/>
              <a:gd name="connsiteX170" fmla="*/ 561976 w 2471738"/>
              <a:gd name="connsiteY170" fmla="*/ 1071563 h 1659731"/>
              <a:gd name="connsiteX171" fmla="*/ 514351 w 2471738"/>
              <a:gd name="connsiteY171" fmla="*/ 1138238 h 1659731"/>
              <a:gd name="connsiteX172" fmla="*/ 452438 w 2471738"/>
              <a:gd name="connsiteY172" fmla="*/ 1235869 h 1659731"/>
              <a:gd name="connsiteX173" fmla="*/ 390526 w 2471738"/>
              <a:gd name="connsiteY173" fmla="*/ 1369219 h 1659731"/>
              <a:gd name="connsiteX174" fmla="*/ 338138 w 2471738"/>
              <a:gd name="connsiteY174" fmla="*/ 1495425 h 1659731"/>
              <a:gd name="connsiteX175" fmla="*/ 314326 w 2471738"/>
              <a:gd name="connsiteY175" fmla="*/ 1564481 h 1659731"/>
              <a:gd name="connsiteX176" fmla="*/ 297657 w 2471738"/>
              <a:gd name="connsiteY176"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4769 w 2471738"/>
              <a:gd name="connsiteY4" fmla="*/ 1543050 h 1659731"/>
              <a:gd name="connsiteX5" fmla="*/ 21432 w 2471738"/>
              <a:gd name="connsiteY5" fmla="*/ 1466850 h 1659731"/>
              <a:gd name="connsiteX6" fmla="*/ 21432 w 2471738"/>
              <a:gd name="connsiteY6" fmla="*/ 1385888 h 1659731"/>
              <a:gd name="connsiteX7" fmla="*/ 19051 w 2471738"/>
              <a:gd name="connsiteY7" fmla="*/ 1319213 h 1659731"/>
              <a:gd name="connsiteX8" fmla="*/ 7144 w 2471738"/>
              <a:gd name="connsiteY8" fmla="*/ 1233488 h 1659731"/>
              <a:gd name="connsiteX9" fmla="*/ 4763 w 2471738"/>
              <a:gd name="connsiteY9" fmla="*/ 1147763 h 1659731"/>
              <a:gd name="connsiteX10" fmla="*/ 7144 w 2471738"/>
              <a:gd name="connsiteY10" fmla="*/ 1057275 h 1659731"/>
              <a:gd name="connsiteX11" fmla="*/ 0 w 2471738"/>
              <a:gd name="connsiteY11" fmla="*/ 973932 h 1659731"/>
              <a:gd name="connsiteX12" fmla="*/ 9525 w 2471738"/>
              <a:gd name="connsiteY12" fmla="*/ 952500 h 1659731"/>
              <a:gd name="connsiteX13" fmla="*/ 23813 w 2471738"/>
              <a:gd name="connsiteY13" fmla="*/ 919163 h 1659731"/>
              <a:gd name="connsiteX14" fmla="*/ 30957 w 2471738"/>
              <a:gd name="connsiteY14" fmla="*/ 907256 h 1659731"/>
              <a:gd name="connsiteX15" fmla="*/ 80963 w 2471738"/>
              <a:gd name="connsiteY15" fmla="*/ 835819 h 1659731"/>
              <a:gd name="connsiteX16" fmla="*/ 128588 w 2471738"/>
              <a:gd name="connsiteY16" fmla="*/ 769144 h 1659731"/>
              <a:gd name="connsiteX17" fmla="*/ 180976 w 2471738"/>
              <a:gd name="connsiteY17" fmla="*/ 716756 h 1659731"/>
              <a:gd name="connsiteX18" fmla="*/ 242888 w 2471738"/>
              <a:gd name="connsiteY18" fmla="*/ 671513 h 1659731"/>
              <a:gd name="connsiteX19" fmla="*/ 273844 w 2471738"/>
              <a:gd name="connsiteY19" fmla="*/ 638175 h 1659731"/>
              <a:gd name="connsiteX20" fmla="*/ 309563 w 2471738"/>
              <a:gd name="connsiteY20" fmla="*/ 592931 h 1659731"/>
              <a:gd name="connsiteX21" fmla="*/ 314326 w 2471738"/>
              <a:gd name="connsiteY21" fmla="*/ 545306 h 1659731"/>
              <a:gd name="connsiteX22" fmla="*/ 326232 w 2471738"/>
              <a:gd name="connsiteY22" fmla="*/ 509588 h 1659731"/>
              <a:gd name="connsiteX23" fmla="*/ 333376 w 2471738"/>
              <a:gd name="connsiteY23" fmla="*/ 507206 h 1659731"/>
              <a:gd name="connsiteX24" fmla="*/ 347663 w 2471738"/>
              <a:gd name="connsiteY24" fmla="*/ 497681 h 1659731"/>
              <a:gd name="connsiteX25" fmla="*/ 361951 w 2471738"/>
              <a:gd name="connsiteY25" fmla="*/ 485775 h 1659731"/>
              <a:gd name="connsiteX26" fmla="*/ 366713 w 2471738"/>
              <a:gd name="connsiteY26" fmla="*/ 464344 h 1659731"/>
              <a:gd name="connsiteX27" fmla="*/ 376238 w 2471738"/>
              <a:gd name="connsiteY27" fmla="*/ 445294 h 1659731"/>
              <a:gd name="connsiteX28" fmla="*/ 390526 w 2471738"/>
              <a:gd name="connsiteY28" fmla="*/ 435769 h 1659731"/>
              <a:gd name="connsiteX29" fmla="*/ 395288 w 2471738"/>
              <a:gd name="connsiteY29" fmla="*/ 428625 h 1659731"/>
              <a:gd name="connsiteX30" fmla="*/ 402432 w 2471738"/>
              <a:gd name="connsiteY30" fmla="*/ 421481 h 1659731"/>
              <a:gd name="connsiteX31" fmla="*/ 407194 w 2471738"/>
              <a:gd name="connsiteY31" fmla="*/ 411956 h 1659731"/>
              <a:gd name="connsiteX32" fmla="*/ 414338 w 2471738"/>
              <a:gd name="connsiteY32" fmla="*/ 404813 h 1659731"/>
              <a:gd name="connsiteX33" fmla="*/ 431007 w 2471738"/>
              <a:gd name="connsiteY33" fmla="*/ 397669 h 1659731"/>
              <a:gd name="connsiteX34" fmla="*/ 438151 w 2471738"/>
              <a:gd name="connsiteY34" fmla="*/ 392906 h 1659731"/>
              <a:gd name="connsiteX35" fmla="*/ 454819 w 2471738"/>
              <a:gd name="connsiteY35" fmla="*/ 388144 h 1659731"/>
              <a:gd name="connsiteX36" fmla="*/ 461963 w 2471738"/>
              <a:gd name="connsiteY36" fmla="*/ 385763 h 1659731"/>
              <a:gd name="connsiteX37" fmla="*/ 469107 w 2471738"/>
              <a:gd name="connsiteY37" fmla="*/ 378619 h 1659731"/>
              <a:gd name="connsiteX38" fmla="*/ 476251 w 2471738"/>
              <a:gd name="connsiteY38" fmla="*/ 373856 h 1659731"/>
              <a:gd name="connsiteX39" fmla="*/ 481013 w 2471738"/>
              <a:gd name="connsiteY39" fmla="*/ 366713 h 1659731"/>
              <a:gd name="connsiteX40" fmla="*/ 492919 w 2471738"/>
              <a:gd name="connsiteY40" fmla="*/ 364331 h 1659731"/>
              <a:gd name="connsiteX41" fmla="*/ 500063 w 2471738"/>
              <a:gd name="connsiteY41" fmla="*/ 361950 h 1659731"/>
              <a:gd name="connsiteX42" fmla="*/ 531019 w 2471738"/>
              <a:gd name="connsiteY42" fmla="*/ 345281 h 1659731"/>
              <a:gd name="connsiteX43" fmla="*/ 547688 w 2471738"/>
              <a:gd name="connsiteY43" fmla="*/ 333375 h 1659731"/>
              <a:gd name="connsiteX44" fmla="*/ 554832 w 2471738"/>
              <a:gd name="connsiteY44" fmla="*/ 328613 h 1659731"/>
              <a:gd name="connsiteX45" fmla="*/ 561976 w 2471738"/>
              <a:gd name="connsiteY45" fmla="*/ 321469 h 1659731"/>
              <a:gd name="connsiteX46" fmla="*/ 571501 w 2471738"/>
              <a:gd name="connsiteY46" fmla="*/ 319088 h 1659731"/>
              <a:gd name="connsiteX47" fmla="*/ 583407 w 2471738"/>
              <a:gd name="connsiteY47" fmla="*/ 311944 h 1659731"/>
              <a:gd name="connsiteX48" fmla="*/ 590551 w 2471738"/>
              <a:gd name="connsiteY48" fmla="*/ 307181 h 1659731"/>
              <a:gd name="connsiteX49" fmla="*/ 609601 w 2471738"/>
              <a:gd name="connsiteY49" fmla="*/ 302419 h 1659731"/>
              <a:gd name="connsiteX50" fmla="*/ 619126 w 2471738"/>
              <a:gd name="connsiteY50" fmla="*/ 297656 h 1659731"/>
              <a:gd name="connsiteX51" fmla="*/ 628651 w 2471738"/>
              <a:gd name="connsiteY51" fmla="*/ 295275 h 1659731"/>
              <a:gd name="connsiteX52" fmla="*/ 633413 w 2471738"/>
              <a:gd name="connsiteY52" fmla="*/ 288131 h 1659731"/>
              <a:gd name="connsiteX53" fmla="*/ 659607 w 2471738"/>
              <a:gd name="connsiteY53" fmla="*/ 278606 h 1659731"/>
              <a:gd name="connsiteX54" fmla="*/ 688182 w 2471738"/>
              <a:gd name="connsiteY54" fmla="*/ 271463 h 1659731"/>
              <a:gd name="connsiteX55" fmla="*/ 702469 w 2471738"/>
              <a:gd name="connsiteY55" fmla="*/ 273844 h 1659731"/>
              <a:gd name="connsiteX56" fmla="*/ 716757 w 2471738"/>
              <a:gd name="connsiteY56" fmla="*/ 264319 h 1659731"/>
              <a:gd name="connsiteX57" fmla="*/ 731044 w 2471738"/>
              <a:gd name="connsiteY57" fmla="*/ 257175 h 1659731"/>
              <a:gd name="connsiteX58" fmla="*/ 750094 w 2471738"/>
              <a:gd name="connsiteY58" fmla="*/ 250031 h 1659731"/>
              <a:gd name="connsiteX59" fmla="*/ 762001 w 2471738"/>
              <a:gd name="connsiteY59" fmla="*/ 240506 h 1659731"/>
              <a:gd name="connsiteX60" fmla="*/ 776288 w 2471738"/>
              <a:gd name="connsiteY60" fmla="*/ 233363 h 1659731"/>
              <a:gd name="connsiteX61" fmla="*/ 783432 w 2471738"/>
              <a:gd name="connsiteY61" fmla="*/ 228600 h 1659731"/>
              <a:gd name="connsiteX62" fmla="*/ 790576 w 2471738"/>
              <a:gd name="connsiteY62" fmla="*/ 226219 h 1659731"/>
              <a:gd name="connsiteX63" fmla="*/ 840582 w 2471738"/>
              <a:gd name="connsiteY63" fmla="*/ 223838 h 1659731"/>
              <a:gd name="connsiteX64" fmla="*/ 862013 w 2471738"/>
              <a:gd name="connsiteY64" fmla="*/ 221456 h 1659731"/>
              <a:gd name="connsiteX65" fmla="*/ 869157 w 2471738"/>
              <a:gd name="connsiteY65" fmla="*/ 219075 h 1659731"/>
              <a:gd name="connsiteX66" fmla="*/ 902494 w 2471738"/>
              <a:gd name="connsiteY66" fmla="*/ 214313 h 1659731"/>
              <a:gd name="connsiteX67" fmla="*/ 912019 w 2471738"/>
              <a:gd name="connsiteY67" fmla="*/ 197644 h 1659731"/>
              <a:gd name="connsiteX68" fmla="*/ 916782 w 2471738"/>
              <a:gd name="connsiteY68" fmla="*/ 183356 h 1659731"/>
              <a:gd name="connsiteX69" fmla="*/ 919163 w 2471738"/>
              <a:gd name="connsiteY69" fmla="*/ 176213 h 1659731"/>
              <a:gd name="connsiteX70" fmla="*/ 928688 w 2471738"/>
              <a:gd name="connsiteY70" fmla="*/ 171450 h 1659731"/>
              <a:gd name="connsiteX71" fmla="*/ 940594 w 2471738"/>
              <a:gd name="connsiteY71" fmla="*/ 169069 h 1659731"/>
              <a:gd name="connsiteX72" fmla="*/ 988219 w 2471738"/>
              <a:gd name="connsiteY72" fmla="*/ 164306 h 1659731"/>
              <a:gd name="connsiteX73" fmla="*/ 1026319 w 2471738"/>
              <a:gd name="connsiteY73" fmla="*/ 154781 h 1659731"/>
              <a:gd name="connsiteX74" fmla="*/ 1050132 w 2471738"/>
              <a:gd name="connsiteY74" fmla="*/ 140494 h 1659731"/>
              <a:gd name="connsiteX75" fmla="*/ 1057276 w 2471738"/>
              <a:gd name="connsiteY75" fmla="*/ 138113 h 1659731"/>
              <a:gd name="connsiteX76" fmla="*/ 1102519 w 2471738"/>
              <a:gd name="connsiteY76" fmla="*/ 135731 h 1659731"/>
              <a:gd name="connsiteX77" fmla="*/ 1131094 w 2471738"/>
              <a:gd name="connsiteY77" fmla="*/ 128588 h 1659731"/>
              <a:gd name="connsiteX78" fmla="*/ 1145382 w 2471738"/>
              <a:gd name="connsiteY78" fmla="*/ 116681 h 1659731"/>
              <a:gd name="connsiteX79" fmla="*/ 1157288 w 2471738"/>
              <a:gd name="connsiteY79" fmla="*/ 111919 h 1659731"/>
              <a:gd name="connsiteX80" fmla="*/ 1166813 w 2471738"/>
              <a:gd name="connsiteY80" fmla="*/ 104775 h 1659731"/>
              <a:gd name="connsiteX81" fmla="*/ 1178719 w 2471738"/>
              <a:gd name="connsiteY81" fmla="*/ 100013 h 1659731"/>
              <a:gd name="connsiteX82" fmla="*/ 1195388 w 2471738"/>
              <a:gd name="connsiteY82" fmla="*/ 92869 h 1659731"/>
              <a:gd name="connsiteX83" fmla="*/ 1204913 w 2471738"/>
              <a:gd name="connsiteY83" fmla="*/ 85725 h 1659731"/>
              <a:gd name="connsiteX84" fmla="*/ 1228726 w 2471738"/>
              <a:gd name="connsiteY84" fmla="*/ 76200 h 1659731"/>
              <a:gd name="connsiteX85" fmla="*/ 1250157 w 2471738"/>
              <a:gd name="connsiteY85" fmla="*/ 66675 h 1659731"/>
              <a:gd name="connsiteX86" fmla="*/ 1285876 w 2471738"/>
              <a:gd name="connsiteY86" fmla="*/ 64294 h 1659731"/>
              <a:gd name="connsiteX87" fmla="*/ 1300163 w 2471738"/>
              <a:gd name="connsiteY87" fmla="*/ 59531 h 1659731"/>
              <a:gd name="connsiteX88" fmla="*/ 1312069 w 2471738"/>
              <a:gd name="connsiteY88" fmla="*/ 54769 h 1659731"/>
              <a:gd name="connsiteX89" fmla="*/ 1331119 w 2471738"/>
              <a:gd name="connsiteY89" fmla="*/ 50006 h 1659731"/>
              <a:gd name="connsiteX90" fmla="*/ 1340644 w 2471738"/>
              <a:gd name="connsiteY90" fmla="*/ 47625 h 1659731"/>
              <a:gd name="connsiteX91" fmla="*/ 1350169 w 2471738"/>
              <a:gd name="connsiteY91" fmla="*/ 45244 h 1659731"/>
              <a:gd name="connsiteX92" fmla="*/ 1376363 w 2471738"/>
              <a:gd name="connsiteY92" fmla="*/ 42863 h 1659731"/>
              <a:gd name="connsiteX93" fmla="*/ 1393032 w 2471738"/>
              <a:gd name="connsiteY93" fmla="*/ 33338 h 1659731"/>
              <a:gd name="connsiteX94" fmla="*/ 1400176 w 2471738"/>
              <a:gd name="connsiteY94" fmla="*/ 30956 h 1659731"/>
              <a:gd name="connsiteX95" fmla="*/ 1407319 w 2471738"/>
              <a:gd name="connsiteY95" fmla="*/ 23813 h 1659731"/>
              <a:gd name="connsiteX96" fmla="*/ 1433513 w 2471738"/>
              <a:gd name="connsiteY96" fmla="*/ 11906 h 1659731"/>
              <a:gd name="connsiteX97" fmla="*/ 1538288 w 2471738"/>
              <a:gd name="connsiteY97" fmla="*/ 4763 h 1659731"/>
              <a:gd name="connsiteX98" fmla="*/ 1576388 w 2471738"/>
              <a:gd name="connsiteY98" fmla="*/ 0 h 1659731"/>
              <a:gd name="connsiteX99" fmla="*/ 1690688 w 2471738"/>
              <a:gd name="connsiteY99" fmla="*/ 2381 h 1659731"/>
              <a:gd name="connsiteX100" fmla="*/ 1716882 w 2471738"/>
              <a:gd name="connsiteY100" fmla="*/ 9525 h 1659731"/>
              <a:gd name="connsiteX101" fmla="*/ 1724026 w 2471738"/>
              <a:gd name="connsiteY101" fmla="*/ 23813 h 1659731"/>
              <a:gd name="connsiteX102" fmla="*/ 1726407 w 2471738"/>
              <a:gd name="connsiteY102" fmla="*/ 50006 h 1659731"/>
              <a:gd name="connsiteX103" fmla="*/ 1728788 w 2471738"/>
              <a:gd name="connsiteY103" fmla="*/ 57150 h 1659731"/>
              <a:gd name="connsiteX104" fmla="*/ 1735932 w 2471738"/>
              <a:gd name="connsiteY104" fmla="*/ 61913 h 1659731"/>
              <a:gd name="connsiteX105" fmla="*/ 1745457 w 2471738"/>
              <a:gd name="connsiteY105" fmla="*/ 71438 h 1659731"/>
              <a:gd name="connsiteX106" fmla="*/ 1774032 w 2471738"/>
              <a:gd name="connsiteY106" fmla="*/ 78581 h 1659731"/>
              <a:gd name="connsiteX107" fmla="*/ 1812132 w 2471738"/>
              <a:gd name="connsiteY107" fmla="*/ 76200 h 1659731"/>
              <a:gd name="connsiteX108" fmla="*/ 1854994 w 2471738"/>
              <a:gd name="connsiteY108" fmla="*/ 76200 h 1659731"/>
              <a:gd name="connsiteX109" fmla="*/ 1869282 w 2471738"/>
              <a:gd name="connsiteY109" fmla="*/ 78581 h 1659731"/>
              <a:gd name="connsiteX110" fmla="*/ 1876426 w 2471738"/>
              <a:gd name="connsiteY110" fmla="*/ 83344 h 1659731"/>
              <a:gd name="connsiteX111" fmla="*/ 1883569 w 2471738"/>
              <a:gd name="connsiteY111" fmla="*/ 85725 h 1659731"/>
              <a:gd name="connsiteX112" fmla="*/ 1888332 w 2471738"/>
              <a:gd name="connsiteY112" fmla="*/ 92869 h 1659731"/>
              <a:gd name="connsiteX113" fmla="*/ 1902619 w 2471738"/>
              <a:gd name="connsiteY113" fmla="*/ 97631 h 1659731"/>
              <a:gd name="connsiteX114" fmla="*/ 1943101 w 2471738"/>
              <a:gd name="connsiteY114" fmla="*/ 97631 h 1659731"/>
              <a:gd name="connsiteX115" fmla="*/ 1950244 w 2471738"/>
              <a:gd name="connsiteY115" fmla="*/ 104775 h 1659731"/>
              <a:gd name="connsiteX116" fmla="*/ 1957388 w 2471738"/>
              <a:gd name="connsiteY116" fmla="*/ 109538 h 1659731"/>
              <a:gd name="connsiteX117" fmla="*/ 1962151 w 2471738"/>
              <a:gd name="connsiteY117" fmla="*/ 116681 h 1659731"/>
              <a:gd name="connsiteX118" fmla="*/ 1976438 w 2471738"/>
              <a:gd name="connsiteY118" fmla="*/ 123825 h 1659731"/>
              <a:gd name="connsiteX119" fmla="*/ 1985963 w 2471738"/>
              <a:gd name="connsiteY119" fmla="*/ 135731 h 1659731"/>
              <a:gd name="connsiteX120" fmla="*/ 2019301 w 2471738"/>
              <a:gd name="connsiteY120" fmla="*/ 138113 h 1659731"/>
              <a:gd name="connsiteX121" fmla="*/ 2035969 w 2471738"/>
              <a:gd name="connsiteY121" fmla="*/ 135731 h 1659731"/>
              <a:gd name="connsiteX122" fmla="*/ 2045494 w 2471738"/>
              <a:gd name="connsiteY122" fmla="*/ 138113 h 1659731"/>
              <a:gd name="connsiteX123" fmla="*/ 2074069 w 2471738"/>
              <a:gd name="connsiteY123" fmla="*/ 142875 h 1659731"/>
              <a:gd name="connsiteX124" fmla="*/ 2109788 w 2471738"/>
              <a:gd name="connsiteY124" fmla="*/ 140494 h 1659731"/>
              <a:gd name="connsiteX125" fmla="*/ 2121694 w 2471738"/>
              <a:gd name="connsiteY125" fmla="*/ 138113 h 1659731"/>
              <a:gd name="connsiteX126" fmla="*/ 2128838 w 2471738"/>
              <a:gd name="connsiteY126" fmla="*/ 140494 h 1659731"/>
              <a:gd name="connsiteX127" fmla="*/ 2145507 w 2471738"/>
              <a:gd name="connsiteY127" fmla="*/ 142875 h 1659731"/>
              <a:gd name="connsiteX128" fmla="*/ 2155032 w 2471738"/>
              <a:gd name="connsiteY128" fmla="*/ 145256 h 1659731"/>
              <a:gd name="connsiteX129" fmla="*/ 2207419 w 2471738"/>
              <a:gd name="connsiteY129" fmla="*/ 150019 h 1659731"/>
              <a:gd name="connsiteX130" fmla="*/ 2240757 w 2471738"/>
              <a:gd name="connsiteY130" fmla="*/ 150019 h 1659731"/>
              <a:gd name="connsiteX131" fmla="*/ 2255044 w 2471738"/>
              <a:gd name="connsiteY131" fmla="*/ 161925 h 1659731"/>
              <a:gd name="connsiteX132" fmla="*/ 2274094 w 2471738"/>
              <a:gd name="connsiteY132" fmla="*/ 173831 h 1659731"/>
              <a:gd name="connsiteX133" fmla="*/ 2288382 w 2471738"/>
              <a:gd name="connsiteY133" fmla="*/ 178594 h 1659731"/>
              <a:gd name="connsiteX134" fmla="*/ 2295526 w 2471738"/>
              <a:gd name="connsiteY134" fmla="*/ 185738 h 1659731"/>
              <a:gd name="connsiteX135" fmla="*/ 2309813 w 2471738"/>
              <a:gd name="connsiteY135" fmla="*/ 190500 h 1659731"/>
              <a:gd name="connsiteX136" fmla="*/ 2319338 w 2471738"/>
              <a:gd name="connsiteY136" fmla="*/ 195263 h 1659731"/>
              <a:gd name="connsiteX137" fmla="*/ 2340769 w 2471738"/>
              <a:gd name="connsiteY137" fmla="*/ 200025 h 1659731"/>
              <a:gd name="connsiteX138" fmla="*/ 2374107 w 2471738"/>
              <a:gd name="connsiteY138" fmla="*/ 209550 h 1659731"/>
              <a:gd name="connsiteX139" fmla="*/ 2386013 w 2471738"/>
              <a:gd name="connsiteY139" fmla="*/ 221456 h 1659731"/>
              <a:gd name="connsiteX140" fmla="*/ 2397919 w 2471738"/>
              <a:gd name="connsiteY140" fmla="*/ 228600 h 1659731"/>
              <a:gd name="connsiteX141" fmla="*/ 2402682 w 2471738"/>
              <a:gd name="connsiteY141" fmla="*/ 235744 h 1659731"/>
              <a:gd name="connsiteX142" fmla="*/ 2412207 w 2471738"/>
              <a:gd name="connsiteY142" fmla="*/ 240506 h 1659731"/>
              <a:gd name="connsiteX143" fmla="*/ 2421732 w 2471738"/>
              <a:gd name="connsiteY143" fmla="*/ 247650 h 1659731"/>
              <a:gd name="connsiteX144" fmla="*/ 2428876 w 2471738"/>
              <a:gd name="connsiteY144" fmla="*/ 252413 h 1659731"/>
              <a:gd name="connsiteX145" fmla="*/ 2433638 w 2471738"/>
              <a:gd name="connsiteY145" fmla="*/ 261938 h 1659731"/>
              <a:gd name="connsiteX146" fmla="*/ 2447926 w 2471738"/>
              <a:gd name="connsiteY146" fmla="*/ 271463 h 1659731"/>
              <a:gd name="connsiteX147" fmla="*/ 2466976 w 2471738"/>
              <a:gd name="connsiteY147" fmla="*/ 290513 h 1659731"/>
              <a:gd name="connsiteX148" fmla="*/ 2471738 w 2471738"/>
              <a:gd name="connsiteY148" fmla="*/ 290513 h 1659731"/>
              <a:gd name="connsiteX149" fmla="*/ 2471738 w 2471738"/>
              <a:gd name="connsiteY149" fmla="*/ 340519 h 1659731"/>
              <a:gd name="connsiteX150" fmla="*/ 2371726 w 2471738"/>
              <a:gd name="connsiteY150" fmla="*/ 307181 h 1659731"/>
              <a:gd name="connsiteX151" fmla="*/ 2264569 w 2471738"/>
              <a:gd name="connsiteY151" fmla="*/ 290513 h 1659731"/>
              <a:gd name="connsiteX152" fmla="*/ 2195513 w 2471738"/>
              <a:gd name="connsiteY152" fmla="*/ 290513 h 1659731"/>
              <a:gd name="connsiteX153" fmla="*/ 2145507 w 2471738"/>
              <a:gd name="connsiteY153" fmla="*/ 288131 h 1659731"/>
              <a:gd name="connsiteX154" fmla="*/ 2064544 w 2471738"/>
              <a:gd name="connsiteY154" fmla="*/ 271463 h 1659731"/>
              <a:gd name="connsiteX155" fmla="*/ 1964532 w 2471738"/>
              <a:gd name="connsiteY155" fmla="*/ 261938 h 1659731"/>
              <a:gd name="connsiteX156" fmla="*/ 1862138 w 2471738"/>
              <a:gd name="connsiteY156" fmla="*/ 259556 h 1659731"/>
              <a:gd name="connsiteX157" fmla="*/ 1819276 w 2471738"/>
              <a:gd name="connsiteY157" fmla="*/ 259556 h 1659731"/>
              <a:gd name="connsiteX158" fmla="*/ 1669257 w 2471738"/>
              <a:gd name="connsiteY158" fmla="*/ 280988 h 1659731"/>
              <a:gd name="connsiteX159" fmla="*/ 1576388 w 2471738"/>
              <a:gd name="connsiteY159" fmla="*/ 309563 h 1659731"/>
              <a:gd name="connsiteX160" fmla="*/ 1459707 w 2471738"/>
              <a:gd name="connsiteY160" fmla="*/ 359569 h 1659731"/>
              <a:gd name="connsiteX161" fmla="*/ 1354932 w 2471738"/>
              <a:gd name="connsiteY161" fmla="*/ 407194 h 1659731"/>
              <a:gd name="connsiteX162" fmla="*/ 1264444 w 2471738"/>
              <a:gd name="connsiteY162" fmla="*/ 497681 h 1659731"/>
              <a:gd name="connsiteX163" fmla="*/ 1190626 w 2471738"/>
              <a:gd name="connsiteY163" fmla="*/ 569119 h 1659731"/>
              <a:gd name="connsiteX164" fmla="*/ 1107282 w 2471738"/>
              <a:gd name="connsiteY164" fmla="*/ 638175 h 1659731"/>
              <a:gd name="connsiteX165" fmla="*/ 1007269 w 2471738"/>
              <a:gd name="connsiteY165" fmla="*/ 719138 h 1659731"/>
              <a:gd name="connsiteX166" fmla="*/ 907257 w 2471738"/>
              <a:gd name="connsiteY166" fmla="*/ 788194 h 1659731"/>
              <a:gd name="connsiteX167" fmla="*/ 790576 w 2471738"/>
              <a:gd name="connsiteY167" fmla="*/ 869156 h 1659731"/>
              <a:gd name="connsiteX168" fmla="*/ 650082 w 2471738"/>
              <a:gd name="connsiteY168" fmla="*/ 978694 h 1659731"/>
              <a:gd name="connsiteX169" fmla="*/ 561976 w 2471738"/>
              <a:gd name="connsiteY169" fmla="*/ 1071563 h 1659731"/>
              <a:gd name="connsiteX170" fmla="*/ 514351 w 2471738"/>
              <a:gd name="connsiteY170" fmla="*/ 1138238 h 1659731"/>
              <a:gd name="connsiteX171" fmla="*/ 452438 w 2471738"/>
              <a:gd name="connsiteY171" fmla="*/ 1235869 h 1659731"/>
              <a:gd name="connsiteX172" fmla="*/ 390526 w 2471738"/>
              <a:gd name="connsiteY172" fmla="*/ 1369219 h 1659731"/>
              <a:gd name="connsiteX173" fmla="*/ 338138 w 2471738"/>
              <a:gd name="connsiteY173" fmla="*/ 1495425 h 1659731"/>
              <a:gd name="connsiteX174" fmla="*/ 314326 w 2471738"/>
              <a:gd name="connsiteY174" fmla="*/ 1564481 h 1659731"/>
              <a:gd name="connsiteX175" fmla="*/ 297657 w 2471738"/>
              <a:gd name="connsiteY175" fmla="*/ 1659731 h 165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2471738" h="1659731">
                <a:moveTo>
                  <a:pt x="297657" y="1659731"/>
                </a:moveTo>
                <a:lnTo>
                  <a:pt x="95251" y="1659731"/>
                </a:lnTo>
                <a:lnTo>
                  <a:pt x="80963" y="1600200"/>
                </a:lnTo>
                <a:cubicBezTo>
                  <a:pt x="75407" y="1596231"/>
                  <a:pt x="70149" y="1591807"/>
                  <a:pt x="64294" y="1588294"/>
                </a:cubicBezTo>
                <a:cubicBezTo>
                  <a:pt x="59928" y="1578769"/>
                  <a:pt x="61913" y="1563291"/>
                  <a:pt x="54769" y="1543050"/>
                </a:cubicBezTo>
                <a:cubicBezTo>
                  <a:pt x="52388" y="1526381"/>
                  <a:pt x="26988" y="1493044"/>
                  <a:pt x="21432" y="1466850"/>
                </a:cubicBezTo>
                <a:lnTo>
                  <a:pt x="21432" y="1385888"/>
                </a:lnTo>
                <a:cubicBezTo>
                  <a:pt x="20638" y="1363663"/>
                  <a:pt x="19845" y="1341438"/>
                  <a:pt x="19051" y="1319213"/>
                </a:cubicBezTo>
                <a:lnTo>
                  <a:pt x="7144" y="1233488"/>
                </a:lnTo>
                <a:cubicBezTo>
                  <a:pt x="6350" y="1204913"/>
                  <a:pt x="5557" y="1176338"/>
                  <a:pt x="4763" y="1147763"/>
                </a:cubicBezTo>
                <a:cubicBezTo>
                  <a:pt x="5557" y="1117600"/>
                  <a:pt x="6350" y="1087438"/>
                  <a:pt x="7144" y="1057275"/>
                </a:cubicBezTo>
                <a:lnTo>
                  <a:pt x="0" y="973932"/>
                </a:lnTo>
                <a:cubicBezTo>
                  <a:pt x="3175" y="967582"/>
                  <a:pt x="6125" y="958733"/>
                  <a:pt x="9525" y="952500"/>
                </a:cubicBezTo>
                <a:cubicBezTo>
                  <a:pt x="13494" y="943372"/>
                  <a:pt x="20241" y="926704"/>
                  <a:pt x="23813" y="919163"/>
                </a:cubicBezTo>
                <a:cubicBezTo>
                  <a:pt x="29561" y="910542"/>
                  <a:pt x="27296" y="914579"/>
                  <a:pt x="30957" y="907256"/>
                </a:cubicBezTo>
                <a:lnTo>
                  <a:pt x="80963" y="835819"/>
                </a:lnTo>
                <a:lnTo>
                  <a:pt x="128588" y="769144"/>
                </a:lnTo>
                <a:lnTo>
                  <a:pt x="180976" y="716756"/>
                </a:lnTo>
                <a:lnTo>
                  <a:pt x="242888" y="671513"/>
                </a:lnTo>
                <a:lnTo>
                  <a:pt x="273844" y="638175"/>
                </a:lnTo>
                <a:lnTo>
                  <a:pt x="309563" y="592931"/>
                </a:lnTo>
                <a:cubicBezTo>
                  <a:pt x="311781" y="568533"/>
                  <a:pt x="311643" y="568111"/>
                  <a:pt x="314326" y="545306"/>
                </a:cubicBezTo>
                <a:cubicBezTo>
                  <a:pt x="315799" y="532790"/>
                  <a:pt x="315475" y="518552"/>
                  <a:pt x="326232" y="509588"/>
                </a:cubicBezTo>
                <a:cubicBezTo>
                  <a:pt x="328160" y="507981"/>
                  <a:pt x="330995" y="508000"/>
                  <a:pt x="333376" y="507206"/>
                </a:cubicBezTo>
                <a:cubicBezTo>
                  <a:pt x="346914" y="493668"/>
                  <a:pt x="333880" y="504572"/>
                  <a:pt x="347663" y="497681"/>
                </a:cubicBezTo>
                <a:cubicBezTo>
                  <a:pt x="354296" y="494365"/>
                  <a:pt x="356683" y="491043"/>
                  <a:pt x="361951" y="485775"/>
                </a:cubicBezTo>
                <a:cubicBezTo>
                  <a:pt x="363162" y="478510"/>
                  <a:pt x="363628" y="471130"/>
                  <a:pt x="366713" y="464344"/>
                </a:cubicBezTo>
                <a:cubicBezTo>
                  <a:pt x="369651" y="457881"/>
                  <a:pt x="370331" y="449232"/>
                  <a:pt x="376238" y="445294"/>
                </a:cubicBezTo>
                <a:lnTo>
                  <a:pt x="390526" y="435769"/>
                </a:lnTo>
                <a:cubicBezTo>
                  <a:pt x="392113" y="433388"/>
                  <a:pt x="393456" y="430824"/>
                  <a:pt x="395288" y="428625"/>
                </a:cubicBezTo>
                <a:cubicBezTo>
                  <a:pt x="397444" y="426038"/>
                  <a:pt x="400475" y="424221"/>
                  <a:pt x="402432" y="421481"/>
                </a:cubicBezTo>
                <a:cubicBezTo>
                  <a:pt x="404495" y="418592"/>
                  <a:pt x="405131" y="414844"/>
                  <a:pt x="407194" y="411956"/>
                </a:cubicBezTo>
                <a:cubicBezTo>
                  <a:pt x="409151" y="409216"/>
                  <a:pt x="411598" y="406770"/>
                  <a:pt x="414338" y="404813"/>
                </a:cubicBezTo>
                <a:cubicBezTo>
                  <a:pt x="419490" y="401133"/>
                  <a:pt x="425175" y="399613"/>
                  <a:pt x="431007" y="397669"/>
                </a:cubicBezTo>
                <a:cubicBezTo>
                  <a:pt x="433388" y="396081"/>
                  <a:pt x="435494" y="393969"/>
                  <a:pt x="438151" y="392906"/>
                </a:cubicBezTo>
                <a:cubicBezTo>
                  <a:pt x="443516" y="390760"/>
                  <a:pt x="449284" y="389804"/>
                  <a:pt x="454819" y="388144"/>
                </a:cubicBezTo>
                <a:cubicBezTo>
                  <a:pt x="457223" y="387423"/>
                  <a:pt x="459582" y="386557"/>
                  <a:pt x="461963" y="385763"/>
                </a:cubicBezTo>
                <a:cubicBezTo>
                  <a:pt x="464344" y="383382"/>
                  <a:pt x="466520" y="380775"/>
                  <a:pt x="469107" y="378619"/>
                </a:cubicBezTo>
                <a:cubicBezTo>
                  <a:pt x="471306" y="376787"/>
                  <a:pt x="474227" y="375880"/>
                  <a:pt x="476251" y="373856"/>
                </a:cubicBezTo>
                <a:cubicBezTo>
                  <a:pt x="478274" y="371833"/>
                  <a:pt x="478528" y="368133"/>
                  <a:pt x="481013" y="366713"/>
                </a:cubicBezTo>
                <a:cubicBezTo>
                  <a:pt x="484527" y="364705"/>
                  <a:pt x="488993" y="365313"/>
                  <a:pt x="492919" y="364331"/>
                </a:cubicBezTo>
                <a:cubicBezTo>
                  <a:pt x="495354" y="363722"/>
                  <a:pt x="497778" y="362989"/>
                  <a:pt x="500063" y="361950"/>
                </a:cubicBezTo>
                <a:cubicBezTo>
                  <a:pt x="513026" y="356058"/>
                  <a:pt x="519692" y="352360"/>
                  <a:pt x="531019" y="345281"/>
                </a:cubicBezTo>
                <a:cubicBezTo>
                  <a:pt x="540012" y="339660"/>
                  <a:pt x="537889" y="340374"/>
                  <a:pt x="547688" y="333375"/>
                </a:cubicBezTo>
                <a:cubicBezTo>
                  <a:pt x="550017" y="331712"/>
                  <a:pt x="552633" y="330445"/>
                  <a:pt x="554832" y="328613"/>
                </a:cubicBezTo>
                <a:cubicBezTo>
                  <a:pt x="557419" y="326457"/>
                  <a:pt x="559052" y="323140"/>
                  <a:pt x="561976" y="321469"/>
                </a:cubicBezTo>
                <a:cubicBezTo>
                  <a:pt x="564818" y="319845"/>
                  <a:pt x="568326" y="319882"/>
                  <a:pt x="571501" y="319088"/>
                </a:cubicBezTo>
                <a:cubicBezTo>
                  <a:pt x="575470" y="316707"/>
                  <a:pt x="579482" y="314397"/>
                  <a:pt x="583407" y="311944"/>
                </a:cubicBezTo>
                <a:cubicBezTo>
                  <a:pt x="585834" y="310427"/>
                  <a:pt x="587861" y="308159"/>
                  <a:pt x="590551" y="307181"/>
                </a:cubicBezTo>
                <a:cubicBezTo>
                  <a:pt x="596702" y="304944"/>
                  <a:pt x="609601" y="302419"/>
                  <a:pt x="609601" y="302419"/>
                </a:cubicBezTo>
                <a:cubicBezTo>
                  <a:pt x="612776" y="300831"/>
                  <a:pt x="615802" y="298902"/>
                  <a:pt x="619126" y="297656"/>
                </a:cubicBezTo>
                <a:cubicBezTo>
                  <a:pt x="622190" y="296507"/>
                  <a:pt x="625928" y="297090"/>
                  <a:pt x="628651" y="295275"/>
                </a:cubicBezTo>
                <a:cubicBezTo>
                  <a:pt x="631032" y="293687"/>
                  <a:pt x="631389" y="290155"/>
                  <a:pt x="633413" y="288131"/>
                </a:cubicBezTo>
                <a:cubicBezTo>
                  <a:pt x="640415" y="281129"/>
                  <a:pt x="650643" y="280715"/>
                  <a:pt x="659607" y="278606"/>
                </a:cubicBezTo>
                <a:cubicBezTo>
                  <a:pt x="669164" y="276357"/>
                  <a:pt x="688182" y="271463"/>
                  <a:pt x="688182" y="271463"/>
                </a:cubicBezTo>
                <a:cubicBezTo>
                  <a:pt x="692944" y="272257"/>
                  <a:pt x="697641" y="273844"/>
                  <a:pt x="702469" y="273844"/>
                </a:cubicBezTo>
                <a:cubicBezTo>
                  <a:pt x="718191" y="273844"/>
                  <a:pt x="707187" y="271497"/>
                  <a:pt x="716757" y="264319"/>
                </a:cubicBezTo>
                <a:cubicBezTo>
                  <a:pt x="721017" y="261124"/>
                  <a:pt x="726178" y="259338"/>
                  <a:pt x="731044" y="257175"/>
                </a:cubicBezTo>
                <a:cubicBezTo>
                  <a:pt x="739500" y="253417"/>
                  <a:pt x="740529" y="255770"/>
                  <a:pt x="750094" y="250031"/>
                </a:cubicBezTo>
                <a:cubicBezTo>
                  <a:pt x="754452" y="247416"/>
                  <a:pt x="757713" y="243235"/>
                  <a:pt x="762001" y="240506"/>
                </a:cubicBezTo>
                <a:cubicBezTo>
                  <a:pt x="766493" y="237648"/>
                  <a:pt x="771634" y="235949"/>
                  <a:pt x="776288" y="233363"/>
                </a:cubicBezTo>
                <a:cubicBezTo>
                  <a:pt x="778790" y="231973"/>
                  <a:pt x="780872" y="229880"/>
                  <a:pt x="783432" y="228600"/>
                </a:cubicBezTo>
                <a:cubicBezTo>
                  <a:pt x="785677" y="227477"/>
                  <a:pt x="788075" y="226427"/>
                  <a:pt x="790576" y="226219"/>
                </a:cubicBezTo>
                <a:cubicBezTo>
                  <a:pt x="807206" y="224833"/>
                  <a:pt x="823913" y="224632"/>
                  <a:pt x="840582" y="223838"/>
                </a:cubicBezTo>
                <a:cubicBezTo>
                  <a:pt x="847726" y="223044"/>
                  <a:pt x="854923" y="222638"/>
                  <a:pt x="862013" y="221456"/>
                </a:cubicBezTo>
                <a:cubicBezTo>
                  <a:pt x="864489" y="221043"/>
                  <a:pt x="866685" y="219511"/>
                  <a:pt x="869157" y="219075"/>
                </a:cubicBezTo>
                <a:cubicBezTo>
                  <a:pt x="880211" y="217124"/>
                  <a:pt x="891382" y="215900"/>
                  <a:pt x="902494" y="214313"/>
                </a:cubicBezTo>
                <a:cubicBezTo>
                  <a:pt x="909037" y="188149"/>
                  <a:pt x="899121" y="220862"/>
                  <a:pt x="912019" y="197644"/>
                </a:cubicBezTo>
                <a:cubicBezTo>
                  <a:pt x="914457" y="193255"/>
                  <a:pt x="915194" y="188119"/>
                  <a:pt x="916782" y="183356"/>
                </a:cubicBezTo>
                <a:cubicBezTo>
                  <a:pt x="917576" y="180975"/>
                  <a:pt x="916918" y="177336"/>
                  <a:pt x="919163" y="176213"/>
                </a:cubicBezTo>
                <a:cubicBezTo>
                  <a:pt x="922338" y="174625"/>
                  <a:pt x="925320" y="172573"/>
                  <a:pt x="928688" y="171450"/>
                </a:cubicBezTo>
                <a:cubicBezTo>
                  <a:pt x="932528" y="170170"/>
                  <a:pt x="936643" y="169947"/>
                  <a:pt x="940594" y="169069"/>
                </a:cubicBezTo>
                <a:cubicBezTo>
                  <a:pt x="966268" y="163364"/>
                  <a:pt x="932063" y="167817"/>
                  <a:pt x="988219" y="164306"/>
                </a:cubicBezTo>
                <a:cubicBezTo>
                  <a:pt x="1008900" y="160859"/>
                  <a:pt x="1012346" y="163165"/>
                  <a:pt x="1026319" y="154781"/>
                </a:cubicBezTo>
                <a:cubicBezTo>
                  <a:pt x="1040424" y="146318"/>
                  <a:pt x="1037432" y="145936"/>
                  <a:pt x="1050132" y="140494"/>
                </a:cubicBezTo>
                <a:cubicBezTo>
                  <a:pt x="1052439" y="139505"/>
                  <a:pt x="1054776" y="138340"/>
                  <a:pt x="1057276" y="138113"/>
                </a:cubicBezTo>
                <a:cubicBezTo>
                  <a:pt x="1072316" y="136746"/>
                  <a:pt x="1087438" y="136525"/>
                  <a:pt x="1102519" y="135731"/>
                </a:cubicBezTo>
                <a:cubicBezTo>
                  <a:pt x="1112044" y="133350"/>
                  <a:pt x="1121780" y="131693"/>
                  <a:pt x="1131094" y="128588"/>
                </a:cubicBezTo>
                <a:cubicBezTo>
                  <a:pt x="1139689" y="125723"/>
                  <a:pt x="1137804" y="121417"/>
                  <a:pt x="1145382" y="116681"/>
                </a:cubicBezTo>
                <a:cubicBezTo>
                  <a:pt x="1149007" y="114416"/>
                  <a:pt x="1153552" y="113995"/>
                  <a:pt x="1157288" y="111919"/>
                </a:cubicBezTo>
                <a:cubicBezTo>
                  <a:pt x="1160757" y="109992"/>
                  <a:pt x="1163344" y="106702"/>
                  <a:pt x="1166813" y="104775"/>
                </a:cubicBezTo>
                <a:cubicBezTo>
                  <a:pt x="1170549" y="102699"/>
                  <a:pt x="1174896" y="101925"/>
                  <a:pt x="1178719" y="100013"/>
                </a:cubicBezTo>
                <a:cubicBezTo>
                  <a:pt x="1195165" y="91790"/>
                  <a:pt x="1175563" y="97825"/>
                  <a:pt x="1195388" y="92869"/>
                </a:cubicBezTo>
                <a:cubicBezTo>
                  <a:pt x="1198563" y="90488"/>
                  <a:pt x="1201363" y="87500"/>
                  <a:pt x="1204913" y="85725"/>
                </a:cubicBezTo>
                <a:cubicBezTo>
                  <a:pt x="1243945" y="66210"/>
                  <a:pt x="1199596" y="92847"/>
                  <a:pt x="1228726" y="76200"/>
                </a:cubicBezTo>
                <a:cubicBezTo>
                  <a:pt x="1237061" y="71437"/>
                  <a:pt x="1238391" y="67459"/>
                  <a:pt x="1250157" y="66675"/>
                </a:cubicBezTo>
                <a:lnTo>
                  <a:pt x="1285876" y="64294"/>
                </a:lnTo>
                <a:cubicBezTo>
                  <a:pt x="1290638" y="62706"/>
                  <a:pt x="1295445" y="61247"/>
                  <a:pt x="1300163" y="59531"/>
                </a:cubicBezTo>
                <a:cubicBezTo>
                  <a:pt x="1304180" y="58070"/>
                  <a:pt x="1307984" y="56026"/>
                  <a:pt x="1312069" y="54769"/>
                </a:cubicBezTo>
                <a:cubicBezTo>
                  <a:pt x="1318325" y="52844"/>
                  <a:pt x="1324769" y="51594"/>
                  <a:pt x="1331119" y="50006"/>
                </a:cubicBezTo>
                <a:lnTo>
                  <a:pt x="1340644" y="47625"/>
                </a:lnTo>
                <a:cubicBezTo>
                  <a:pt x="1343819" y="46831"/>
                  <a:pt x="1346910" y="45540"/>
                  <a:pt x="1350169" y="45244"/>
                </a:cubicBezTo>
                <a:lnTo>
                  <a:pt x="1376363" y="42863"/>
                </a:lnTo>
                <a:cubicBezTo>
                  <a:pt x="1383540" y="38078"/>
                  <a:pt x="1384569" y="36965"/>
                  <a:pt x="1393032" y="33338"/>
                </a:cubicBezTo>
                <a:cubicBezTo>
                  <a:pt x="1395339" y="32349"/>
                  <a:pt x="1397795" y="31750"/>
                  <a:pt x="1400176" y="30956"/>
                </a:cubicBezTo>
                <a:cubicBezTo>
                  <a:pt x="1402557" y="28575"/>
                  <a:pt x="1404625" y="25833"/>
                  <a:pt x="1407319" y="23813"/>
                </a:cubicBezTo>
                <a:cubicBezTo>
                  <a:pt x="1414932" y="18103"/>
                  <a:pt x="1424160" y="13776"/>
                  <a:pt x="1433513" y="11906"/>
                </a:cubicBezTo>
                <a:cubicBezTo>
                  <a:pt x="1483801" y="1850"/>
                  <a:pt x="1449235" y="7382"/>
                  <a:pt x="1538288" y="4763"/>
                </a:cubicBezTo>
                <a:cubicBezTo>
                  <a:pt x="1545674" y="3708"/>
                  <a:pt x="1570378" y="0"/>
                  <a:pt x="1576388" y="0"/>
                </a:cubicBezTo>
                <a:cubicBezTo>
                  <a:pt x="1614496" y="0"/>
                  <a:pt x="1652588" y="1587"/>
                  <a:pt x="1690688" y="2381"/>
                </a:cubicBezTo>
                <a:cubicBezTo>
                  <a:pt x="1712173" y="7753"/>
                  <a:pt x="1703528" y="5074"/>
                  <a:pt x="1716882" y="9525"/>
                </a:cubicBezTo>
                <a:cubicBezTo>
                  <a:pt x="1720310" y="14668"/>
                  <a:pt x="1723130" y="17541"/>
                  <a:pt x="1724026" y="23813"/>
                </a:cubicBezTo>
                <a:cubicBezTo>
                  <a:pt x="1725266" y="32492"/>
                  <a:pt x="1725167" y="41327"/>
                  <a:pt x="1726407" y="50006"/>
                </a:cubicBezTo>
                <a:cubicBezTo>
                  <a:pt x="1726762" y="52491"/>
                  <a:pt x="1727220" y="55190"/>
                  <a:pt x="1728788" y="57150"/>
                </a:cubicBezTo>
                <a:cubicBezTo>
                  <a:pt x="1730576" y="59385"/>
                  <a:pt x="1733759" y="60050"/>
                  <a:pt x="1735932" y="61913"/>
                </a:cubicBezTo>
                <a:cubicBezTo>
                  <a:pt x="1739341" y="64835"/>
                  <a:pt x="1741607" y="69128"/>
                  <a:pt x="1745457" y="71438"/>
                </a:cubicBezTo>
                <a:cubicBezTo>
                  <a:pt x="1752714" y="75792"/>
                  <a:pt x="1765960" y="77236"/>
                  <a:pt x="1774032" y="78581"/>
                </a:cubicBezTo>
                <a:cubicBezTo>
                  <a:pt x="1786732" y="77787"/>
                  <a:pt x="1799407" y="76200"/>
                  <a:pt x="1812132" y="76200"/>
                </a:cubicBezTo>
                <a:cubicBezTo>
                  <a:pt x="1869281" y="76200"/>
                  <a:pt x="1797845" y="82549"/>
                  <a:pt x="1854994" y="76200"/>
                </a:cubicBezTo>
                <a:cubicBezTo>
                  <a:pt x="1859757" y="76994"/>
                  <a:pt x="1864701" y="77054"/>
                  <a:pt x="1869282" y="78581"/>
                </a:cubicBezTo>
                <a:cubicBezTo>
                  <a:pt x="1871997" y="79486"/>
                  <a:pt x="1873866" y="82064"/>
                  <a:pt x="1876426" y="83344"/>
                </a:cubicBezTo>
                <a:cubicBezTo>
                  <a:pt x="1878671" y="84466"/>
                  <a:pt x="1881188" y="84931"/>
                  <a:pt x="1883569" y="85725"/>
                </a:cubicBezTo>
                <a:cubicBezTo>
                  <a:pt x="1885157" y="88106"/>
                  <a:pt x="1885905" y="91352"/>
                  <a:pt x="1888332" y="92869"/>
                </a:cubicBezTo>
                <a:cubicBezTo>
                  <a:pt x="1892589" y="95530"/>
                  <a:pt x="1902619" y="97631"/>
                  <a:pt x="1902619" y="97631"/>
                </a:cubicBezTo>
                <a:cubicBezTo>
                  <a:pt x="1916803" y="95858"/>
                  <a:pt x="1928785" y="92859"/>
                  <a:pt x="1943101" y="97631"/>
                </a:cubicBezTo>
                <a:cubicBezTo>
                  <a:pt x="1946296" y="98696"/>
                  <a:pt x="1947657" y="102619"/>
                  <a:pt x="1950244" y="104775"/>
                </a:cubicBezTo>
                <a:cubicBezTo>
                  <a:pt x="1952443" y="106607"/>
                  <a:pt x="1955007" y="107950"/>
                  <a:pt x="1957388" y="109538"/>
                </a:cubicBezTo>
                <a:cubicBezTo>
                  <a:pt x="1958976" y="111919"/>
                  <a:pt x="1959916" y="114893"/>
                  <a:pt x="1962151" y="116681"/>
                </a:cubicBezTo>
                <a:cubicBezTo>
                  <a:pt x="1981512" y="132170"/>
                  <a:pt x="1956370" y="103758"/>
                  <a:pt x="1976438" y="123825"/>
                </a:cubicBezTo>
                <a:cubicBezTo>
                  <a:pt x="1980032" y="127419"/>
                  <a:pt x="1981141" y="134124"/>
                  <a:pt x="1985963" y="135731"/>
                </a:cubicBezTo>
                <a:cubicBezTo>
                  <a:pt x="1996532" y="139254"/>
                  <a:pt x="2008188" y="137319"/>
                  <a:pt x="2019301" y="138113"/>
                </a:cubicBezTo>
                <a:cubicBezTo>
                  <a:pt x="2024857" y="137319"/>
                  <a:pt x="2030357" y="135731"/>
                  <a:pt x="2035969" y="135731"/>
                </a:cubicBezTo>
                <a:cubicBezTo>
                  <a:pt x="2039242" y="135731"/>
                  <a:pt x="2042299" y="137403"/>
                  <a:pt x="2045494" y="138113"/>
                </a:cubicBezTo>
                <a:cubicBezTo>
                  <a:pt x="2058020" y="140897"/>
                  <a:pt x="2060167" y="140889"/>
                  <a:pt x="2074069" y="142875"/>
                </a:cubicBezTo>
                <a:cubicBezTo>
                  <a:pt x="2085975" y="142081"/>
                  <a:pt x="2097914" y="141681"/>
                  <a:pt x="2109788" y="140494"/>
                </a:cubicBezTo>
                <a:cubicBezTo>
                  <a:pt x="2113815" y="140091"/>
                  <a:pt x="2117647" y="138113"/>
                  <a:pt x="2121694" y="138113"/>
                </a:cubicBezTo>
                <a:cubicBezTo>
                  <a:pt x="2124204" y="138113"/>
                  <a:pt x="2126377" y="140002"/>
                  <a:pt x="2128838" y="140494"/>
                </a:cubicBezTo>
                <a:cubicBezTo>
                  <a:pt x="2134342" y="141595"/>
                  <a:pt x="2139985" y="141871"/>
                  <a:pt x="2145507" y="142875"/>
                </a:cubicBezTo>
                <a:cubicBezTo>
                  <a:pt x="2148727" y="143460"/>
                  <a:pt x="2151804" y="144718"/>
                  <a:pt x="2155032" y="145256"/>
                </a:cubicBezTo>
                <a:cubicBezTo>
                  <a:pt x="2171976" y="148080"/>
                  <a:pt x="2190610" y="148818"/>
                  <a:pt x="2207419" y="150019"/>
                </a:cubicBezTo>
                <a:cubicBezTo>
                  <a:pt x="2221972" y="147594"/>
                  <a:pt x="2224931" y="145703"/>
                  <a:pt x="2240757" y="150019"/>
                </a:cubicBezTo>
                <a:cubicBezTo>
                  <a:pt x="2246033" y="151458"/>
                  <a:pt x="2251373" y="158865"/>
                  <a:pt x="2255044" y="161925"/>
                </a:cubicBezTo>
                <a:cubicBezTo>
                  <a:pt x="2257793" y="164216"/>
                  <a:pt x="2273068" y="173365"/>
                  <a:pt x="2274094" y="173831"/>
                </a:cubicBezTo>
                <a:cubicBezTo>
                  <a:pt x="2278664" y="175908"/>
                  <a:pt x="2283619" y="177006"/>
                  <a:pt x="2288382" y="178594"/>
                </a:cubicBezTo>
                <a:cubicBezTo>
                  <a:pt x="2290763" y="180975"/>
                  <a:pt x="2292582" y="184103"/>
                  <a:pt x="2295526" y="185738"/>
                </a:cubicBezTo>
                <a:cubicBezTo>
                  <a:pt x="2299914" y="188176"/>
                  <a:pt x="2305323" y="188255"/>
                  <a:pt x="2309813" y="190500"/>
                </a:cubicBezTo>
                <a:cubicBezTo>
                  <a:pt x="2312988" y="192088"/>
                  <a:pt x="2316014" y="194017"/>
                  <a:pt x="2319338" y="195263"/>
                </a:cubicBezTo>
                <a:cubicBezTo>
                  <a:pt x="2325688" y="197644"/>
                  <a:pt x="2334436" y="198216"/>
                  <a:pt x="2340769" y="200025"/>
                </a:cubicBezTo>
                <a:cubicBezTo>
                  <a:pt x="2380080" y="211256"/>
                  <a:pt x="2347272" y="204183"/>
                  <a:pt x="2374107" y="209550"/>
                </a:cubicBezTo>
                <a:cubicBezTo>
                  <a:pt x="2378076" y="213519"/>
                  <a:pt x="2381630" y="217950"/>
                  <a:pt x="2386013" y="221456"/>
                </a:cubicBezTo>
                <a:cubicBezTo>
                  <a:pt x="2389627" y="224347"/>
                  <a:pt x="2394405" y="225588"/>
                  <a:pt x="2397919" y="228600"/>
                </a:cubicBezTo>
                <a:cubicBezTo>
                  <a:pt x="2400092" y="230463"/>
                  <a:pt x="2400483" y="233912"/>
                  <a:pt x="2402682" y="235744"/>
                </a:cubicBezTo>
                <a:cubicBezTo>
                  <a:pt x="2405409" y="238016"/>
                  <a:pt x="2409197" y="238625"/>
                  <a:pt x="2412207" y="240506"/>
                </a:cubicBezTo>
                <a:cubicBezTo>
                  <a:pt x="2415573" y="242609"/>
                  <a:pt x="2418503" y="245343"/>
                  <a:pt x="2421732" y="247650"/>
                </a:cubicBezTo>
                <a:cubicBezTo>
                  <a:pt x="2424061" y="249314"/>
                  <a:pt x="2426495" y="250825"/>
                  <a:pt x="2428876" y="252413"/>
                </a:cubicBezTo>
                <a:cubicBezTo>
                  <a:pt x="2430463" y="255588"/>
                  <a:pt x="2431128" y="259428"/>
                  <a:pt x="2433638" y="261938"/>
                </a:cubicBezTo>
                <a:cubicBezTo>
                  <a:pt x="2437685" y="265985"/>
                  <a:pt x="2444262" y="267066"/>
                  <a:pt x="2447926" y="271463"/>
                </a:cubicBezTo>
                <a:cubicBezTo>
                  <a:pt x="2452782" y="277290"/>
                  <a:pt x="2458775" y="287232"/>
                  <a:pt x="2466976" y="290513"/>
                </a:cubicBezTo>
                <a:cubicBezTo>
                  <a:pt x="2468450" y="291103"/>
                  <a:pt x="2470151" y="290513"/>
                  <a:pt x="2471738" y="290513"/>
                </a:cubicBezTo>
                <a:lnTo>
                  <a:pt x="2471738" y="340519"/>
                </a:lnTo>
                <a:lnTo>
                  <a:pt x="2371726" y="307181"/>
                </a:lnTo>
                <a:lnTo>
                  <a:pt x="2264569" y="290513"/>
                </a:lnTo>
                <a:lnTo>
                  <a:pt x="2195513" y="290513"/>
                </a:lnTo>
                <a:lnTo>
                  <a:pt x="2145507" y="288131"/>
                </a:lnTo>
                <a:lnTo>
                  <a:pt x="2064544" y="271463"/>
                </a:lnTo>
                <a:lnTo>
                  <a:pt x="1964532" y="261938"/>
                </a:lnTo>
                <a:lnTo>
                  <a:pt x="1862138" y="259556"/>
                </a:lnTo>
                <a:lnTo>
                  <a:pt x="1819276" y="259556"/>
                </a:lnTo>
                <a:lnTo>
                  <a:pt x="1669257" y="280988"/>
                </a:lnTo>
                <a:lnTo>
                  <a:pt x="1576388" y="309563"/>
                </a:lnTo>
                <a:lnTo>
                  <a:pt x="1459707" y="359569"/>
                </a:lnTo>
                <a:lnTo>
                  <a:pt x="1354932" y="407194"/>
                </a:lnTo>
                <a:lnTo>
                  <a:pt x="1264444" y="497681"/>
                </a:lnTo>
                <a:lnTo>
                  <a:pt x="1190626" y="569119"/>
                </a:lnTo>
                <a:lnTo>
                  <a:pt x="1107282" y="638175"/>
                </a:lnTo>
                <a:lnTo>
                  <a:pt x="1007269" y="719138"/>
                </a:lnTo>
                <a:lnTo>
                  <a:pt x="907257" y="788194"/>
                </a:lnTo>
                <a:lnTo>
                  <a:pt x="790576" y="869156"/>
                </a:lnTo>
                <a:lnTo>
                  <a:pt x="650082" y="978694"/>
                </a:lnTo>
                <a:lnTo>
                  <a:pt x="561976" y="1071563"/>
                </a:lnTo>
                <a:lnTo>
                  <a:pt x="514351" y="1138238"/>
                </a:lnTo>
                <a:lnTo>
                  <a:pt x="452438" y="1235869"/>
                </a:lnTo>
                <a:lnTo>
                  <a:pt x="390526" y="1369219"/>
                </a:lnTo>
                <a:lnTo>
                  <a:pt x="338138" y="1495425"/>
                </a:lnTo>
                <a:lnTo>
                  <a:pt x="314326" y="1564481"/>
                </a:lnTo>
                <a:lnTo>
                  <a:pt x="297657" y="1659731"/>
                </a:lnTo>
                <a:close/>
              </a:path>
            </a:pathLst>
          </a:custGeom>
          <a:solidFill>
            <a:schemeClr val="accent3">
              <a:lumMod val="40000"/>
              <a:lumOff val="60000"/>
            </a:schemeClr>
          </a:solidFill>
          <a:ln w="9525" cap="flat" cmpd="sng" algn="ctr">
            <a:no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8478" name="Freeform 82"/>
          <p:cNvSpPr>
            <a:spLocks/>
          </p:cNvSpPr>
          <p:nvPr/>
        </p:nvSpPr>
        <p:spPr bwMode="auto">
          <a:xfrm>
            <a:off x="3514725" y="3295650"/>
            <a:ext cx="2082800" cy="1347788"/>
          </a:xfrm>
          <a:custGeom>
            <a:avLst/>
            <a:gdLst>
              <a:gd name="T0" fmla="*/ 0 w 2147887"/>
              <a:gd name="T1" fmla="*/ 585691 h 1395412"/>
              <a:gd name="T2" fmla="*/ 17659 w 2147887"/>
              <a:gd name="T3" fmla="*/ 507733 h 1395412"/>
              <a:gd name="T4" fmla="*/ 58496 w 2147887"/>
              <a:gd name="T5" fmla="*/ 423776 h 1395412"/>
              <a:gd name="T6" fmla="*/ 103747 w 2147887"/>
              <a:gd name="T7" fmla="*/ 356812 h 1395412"/>
              <a:gd name="T8" fmla="*/ 188729 w 2147887"/>
              <a:gd name="T9" fmla="*/ 286847 h 1395412"/>
              <a:gd name="T10" fmla="*/ 239501 w 2147887"/>
              <a:gd name="T11" fmla="*/ 250866 h 1395412"/>
              <a:gd name="T12" fmla="*/ 330002 w 2147887"/>
              <a:gd name="T13" fmla="*/ 195896 h 1395412"/>
              <a:gd name="T14" fmla="*/ 410570 w 2147887"/>
              <a:gd name="T15" fmla="*/ 132929 h 1395412"/>
              <a:gd name="T16" fmla="*/ 498868 w 2147887"/>
              <a:gd name="T17" fmla="*/ 69963 h 1395412"/>
              <a:gd name="T18" fmla="*/ 557361 w 2147887"/>
              <a:gd name="T19" fmla="*/ 38979 h 1395412"/>
              <a:gd name="T20" fmla="*/ 626893 w 2147887"/>
              <a:gd name="T21" fmla="*/ 13993 h 1395412"/>
              <a:gd name="T22" fmla="*/ 676559 w 2147887"/>
              <a:gd name="T23" fmla="*/ 1999 h 1395412"/>
              <a:gd name="T24" fmla="*/ 752712 w 2147887"/>
              <a:gd name="T25" fmla="*/ 1999 h 1395412"/>
              <a:gd name="T26" fmla="*/ 849837 w 2147887"/>
              <a:gd name="T27" fmla="*/ 11992 h 1395412"/>
              <a:gd name="T28" fmla="*/ 923783 w 2147887"/>
              <a:gd name="T29" fmla="*/ 18989 h 1395412"/>
              <a:gd name="T30" fmla="*/ 995523 w 2147887"/>
              <a:gd name="T31" fmla="*/ 39978 h 13954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47887"/>
              <a:gd name="T49" fmla="*/ 0 h 1395412"/>
              <a:gd name="T50" fmla="*/ 2147887 w 2147887"/>
              <a:gd name="T51" fmla="*/ 1395412 h 13954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47887" h="1395412">
                <a:moveTo>
                  <a:pt x="0" y="1395412"/>
                </a:moveTo>
                <a:cubicBezTo>
                  <a:pt x="8533" y="1334690"/>
                  <a:pt x="17066" y="1273968"/>
                  <a:pt x="38100" y="1209674"/>
                </a:cubicBezTo>
                <a:cubicBezTo>
                  <a:pt x="59134" y="1145380"/>
                  <a:pt x="95250" y="1069577"/>
                  <a:pt x="126206" y="1009649"/>
                </a:cubicBezTo>
                <a:cubicBezTo>
                  <a:pt x="157162" y="949721"/>
                  <a:pt x="177006" y="904478"/>
                  <a:pt x="223837" y="850106"/>
                </a:cubicBezTo>
                <a:cubicBezTo>
                  <a:pt x="270668" y="795734"/>
                  <a:pt x="358378" y="725487"/>
                  <a:pt x="407194" y="683418"/>
                </a:cubicBezTo>
                <a:cubicBezTo>
                  <a:pt x="456010" y="641349"/>
                  <a:pt x="465931" y="633809"/>
                  <a:pt x="516731" y="597693"/>
                </a:cubicBezTo>
                <a:cubicBezTo>
                  <a:pt x="567531" y="561577"/>
                  <a:pt x="650478" y="513555"/>
                  <a:pt x="711994" y="466724"/>
                </a:cubicBezTo>
                <a:cubicBezTo>
                  <a:pt x="773510" y="419893"/>
                  <a:pt x="825103" y="366712"/>
                  <a:pt x="885825" y="316706"/>
                </a:cubicBezTo>
                <a:cubicBezTo>
                  <a:pt x="946547" y="266700"/>
                  <a:pt x="1023541" y="203993"/>
                  <a:pt x="1076325" y="166687"/>
                </a:cubicBezTo>
                <a:cubicBezTo>
                  <a:pt x="1129109" y="129381"/>
                  <a:pt x="1156494" y="115093"/>
                  <a:pt x="1202531" y="92868"/>
                </a:cubicBezTo>
                <a:cubicBezTo>
                  <a:pt x="1248568" y="70643"/>
                  <a:pt x="1309688" y="48021"/>
                  <a:pt x="1352550" y="33337"/>
                </a:cubicBezTo>
                <a:cubicBezTo>
                  <a:pt x="1395412" y="18653"/>
                  <a:pt x="1414462" y="9524"/>
                  <a:pt x="1459706" y="4762"/>
                </a:cubicBezTo>
                <a:cubicBezTo>
                  <a:pt x="1504950" y="0"/>
                  <a:pt x="1561703" y="793"/>
                  <a:pt x="1624012" y="4762"/>
                </a:cubicBezTo>
                <a:cubicBezTo>
                  <a:pt x="1686321" y="8731"/>
                  <a:pt x="1833562" y="28574"/>
                  <a:pt x="1833562" y="28574"/>
                </a:cubicBezTo>
                <a:cubicBezTo>
                  <a:pt x="1895078" y="35321"/>
                  <a:pt x="1940719" y="34131"/>
                  <a:pt x="1993106" y="45243"/>
                </a:cubicBezTo>
                <a:cubicBezTo>
                  <a:pt x="2045493" y="56355"/>
                  <a:pt x="2096690" y="75802"/>
                  <a:pt x="2147887" y="95249"/>
                </a:cubicBezTo>
              </a:path>
            </a:pathLst>
          </a:custGeom>
          <a:noFill/>
          <a:ln w="28575" cap="flat" cmpd="sng" algn="ctr">
            <a:solidFill>
              <a:schemeClr val="tx1"/>
            </a:solidFill>
            <a:prstDash val="solid"/>
            <a:round/>
            <a:headEnd type="none" w="med" len="med"/>
            <a:tailEnd type="none" w="med" len="med"/>
          </a:ln>
        </p:spPr>
        <p:txBody>
          <a:bodyPr anchor="ctr"/>
          <a:lstStyle/>
          <a:p>
            <a:endParaRPr lang="it-IT"/>
          </a:p>
        </p:txBody>
      </p:sp>
      <p:sp>
        <p:nvSpPr>
          <p:cNvPr id="81" name="Freeform 80"/>
          <p:cNvSpPr/>
          <p:nvPr/>
        </p:nvSpPr>
        <p:spPr bwMode="auto">
          <a:xfrm>
            <a:off x="3443288" y="3230563"/>
            <a:ext cx="2159000" cy="1412875"/>
          </a:xfrm>
          <a:custGeom>
            <a:avLst/>
            <a:gdLst>
              <a:gd name="connsiteX0" fmla="*/ 0 w 2147887"/>
              <a:gd name="connsiteY0" fmla="*/ 1395412 h 1395412"/>
              <a:gd name="connsiteX1" fmla="*/ 38100 w 2147887"/>
              <a:gd name="connsiteY1" fmla="*/ 1209674 h 1395412"/>
              <a:gd name="connsiteX2" fmla="*/ 126206 w 2147887"/>
              <a:gd name="connsiteY2" fmla="*/ 1009649 h 1395412"/>
              <a:gd name="connsiteX3" fmla="*/ 223837 w 2147887"/>
              <a:gd name="connsiteY3" fmla="*/ 850106 h 1395412"/>
              <a:gd name="connsiteX4" fmla="*/ 407194 w 2147887"/>
              <a:gd name="connsiteY4" fmla="*/ 683418 h 1395412"/>
              <a:gd name="connsiteX5" fmla="*/ 516731 w 2147887"/>
              <a:gd name="connsiteY5" fmla="*/ 597693 h 1395412"/>
              <a:gd name="connsiteX6" fmla="*/ 711994 w 2147887"/>
              <a:gd name="connsiteY6" fmla="*/ 466724 h 1395412"/>
              <a:gd name="connsiteX7" fmla="*/ 885825 w 2147887"/>
              <a:gd name="connsiteY7" fmla="*/ 316706 h 1395412"/>
              <a:gd name="connsiteX8" fmla="*/ 1076325 w 2147887"/>
              <a:gd name="connsiteY8" fmla="*/ 166687 h 1395412"/>
              <a:gd name="connsiteX9" fmla="*/ 1202531 w 2147887"/>
              <a:gd name="connsiteY9" fmla="*/ 92868 h 1395412"/>
              <a:gd name="connsiteX10" fmla="*/ 1352550 w 2147887"/>
              <a:gd name="connsiteY10" fmla="*/ 33337 h 1395412"/>
              <a:gd name="connsiteX11" fmla="*/ 1459706 w 2147887"/>
              <a:gd name="connsiteY11" fmla="*/ 4762 h 1395412"/>
              <a:gd name="connsiteX12" fmla="*/ 1624012 w 2147887"/>
              <a:gd name="connsiteY12" fmla="*/ 4762 h 1395412"/>
              <a:gd name="connsiteX13" fmla="*/ 1833562 w 2147887"/>
              <a:gd name="connsiteY13" fmla="*/ 28574 h 1395412"/>
              <a:gd name="connsiteX14" fmla="*/ 1993106 w 2147887"/>
              <a:gd name="connsiteY14" fmla="*/ 45243 h 1395412"/>
              <a:gd name="connsiteX15" fmla="*/ 2147887 w 2147887"/>
              <a:gd name="connsiteY15" fmla="*/ 95249 h 139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7887" h="1395412">
                <a:moveTo>
                  <a:pt x="0" y="1395412"/>
                </a:moveTo>
                <a:cubicBezTo>
                  <a:pt x="8533" y="1334690"/>
                  <a:pt x="17066" y="1273968"/>
                  <a:pt x="38100" y="1209674"/>
                </a:cubicBezTo>
                <a:cubicBezTo>
                  <a:pt x="59134" y="1145380"/>
                  <a:pt x="95250" y="1069577"/>
                  <a:pt x="126206" y="1009649"/>
                </a:cubicBezTo>
                <a:cubicBezTo>
                  <a:pt x="157162" y="949721"/>
                  <a:pt x="177006" y="904478"/>
                  <a:pt x="223837" y="850106"/>
                </a:cubicBezTo>
                <a:cubicBezTo>
                  <a:pt x="270668" y="795734"/>
                  <a:pt x="358378" y="725487"/>
                  <a:pt x="407194" y="683418"/>
                </a:cubicBezTo>
                <a:cubicBezTo>
                  <a:pt x="456010" y="641349"/>
                  <a:pt x="465931" y="633809"/>
                  <a:pt x="516731" y="597693"/>
                </a:cubicBezTo>
                <a:cubicBezTo>
                  <a:pt x="567531" y="561577"/>
                  <a:pt x="650478" y="513555"/>
                  <a:pt x="711994" y="466724"/>
                </a:cubicBezTo>
                <a:cubicBezTo>
                  <a:pt x="773510" y="419893"/>
                  <a:pt x="825103" y="366712"/>
                  <a:pt x="885825" y="316706"/>
                </a:cubicBezTo>
                <a:cubicBezTo>
                  <a:pt x="946547" y="266700"/>
                  <a:pt x="1023541" y="203993"/>
                  <a:pt x="1076325" y="166687"/>
                </a:cubicBezTo>
                <a:cubicBezTo>
                  <a:pt x="1129109" y="129381"/>
                  <a:pt x="1156494" y="115093"/>
                  <a:pt x="1202531" y="92868"/>
                </a:cubicBezTo>
                <a:cubicBezTo>
                  <a:pt x="1248568" y="70643"/>
                  <a:pt x="1309688" y="48021"/>
                  <a:pt x="1352550" y="33337"/>
                </a:cubicBezTo>
                <a:cubicBezTo>
                  <a:pt x="1395412" y="18653"/>
                  <a:pt x="1414462" y="9524"/>
                  <a:pt x="1459706" y="4762"/>
                </a:cubicBezTo>
                <a:cubicBezTo>
                  <a:pt x="1504950" y="0"/>
                  <a:pt x="1561703" y="793"/>
                  <a:pt x="1624012" y="4762"/>
                </a:cubicBezTo>
                <a:cubicBezTo>
                  <a:pt x="1686321" y="8731"/>
                  <a:pt x="1833562" y="28574"/>
                  <a:pt x="1833562" y="28574"/>
                </a:cubicBezTo>
                <a:cubicBezTo>
                  <a:pt x="1895078" y="35321"/>
                  <a:pt x="1940719" y="34131"/>
                  <a:pt x="1993106" y="45243"/>
                </a:cubicBezTo>
                <a:cubicBezTo>
                  <a:pt x="2045493" y="56355"/>
                  <a:pt x="2096690" y="75802"/>
                  <a:pt x="2147887" y="95249"/>
                </a:cubicBezTo>
              </a:path>
            </a:pathLst>
          </a:custGeom>
          <a:noFill/>
          <a:ln w="57150" cap="flat" cmpd="sng" algn="ctr">
            <a:solidFill>
              <a:schemeClr val="accent3"/>
            </a:solidFill>
            <a:prstDash val="solid"/>
            <a:round/>
            <a:headEnd type="none" w="med" len="med"/>
            <a:tailEnd type="none" w="med" len="med"/>
          </a:ln>
          <a:effectLst/>
        </p:spPr>
        <p:txBody>
          <a:bodyPr anchor="ctr"/>
          <a:lstStyle/>
          <a:p>
            <a:pPr algn="ctr">
              <a:defRPr/>
            </a:pPr>
            <a:endParaRPr lang="en-US" dirty="0"/>
          </a:p>
        </p:txBody>
      </p:sp>
      <p:sp>
        <p:nvSpPr>
          <p:cNvPr id="18480" name="Freeform 19"/>
          <p:cNvSpPr>
            <a:spLocks/>
          </p:cNvSpPr>
          <p:nvPr/>
        </p:nvSpPr>
        <p:spPr bwMode="auto">
          <a:xfrm>
            <a:off x="490538" y="1774825"/>
            <a:ext cx="2505075" cy="1725613"/>
          </a:xfrm>
          <a:custGeom>
            <a:avLst/>
            <a:gdLst>
              <a:gd name="T0" fmla="*/ 150876 w 2505472"/>
              <a:gd name="T1" fmla="*/ 4414602 h 1658339"/>
              <a:gd name="T2" fmla="*/ 122422 w 2505472"/>
              <a:gd name="T3" fmla="*/ 4408430 h 1658339"/>
              <a:gd name="T4" fmla="*/ 131898 w 2505472"/>
              <a:gd name="T5" fmla="*/ 4346580 h 1658339"/>
              <a:gd name="T6" fmla="*/ 104214 w 2505472"/>
              <a:gd name="T7" fmla="*/ 4253813 h 1658339"/>
              <a:gd name="T8" fmla="*/ 61673 w 2505472"/>
              <a:gd name="T9" fmla="*/ 4135392 h 1658339"/>
              <a:gd name="T10" fmla="*/ 37956 w 2505472"/>
              <a:gd name="T11" fmla="*/ 3836471 h 1658339"/>
              <a:gd name="T12" fmla="*/ 26098 w 2505472"/>
              <a:gd name="T13" fmla="*/ 3211914 h 1658339"/>
              <a:gd name="T14" fmla="*/ 0 w 2505472"/>
              <a:gd name="T15" fmla="*/ 2683925 h 1658339"/>
              <a:gd name="T16" fmla="*/ 26098 w 2505472"/>
              <a:gd name="T17" fmla="*/ 2265402 h 1658339"/>
              <a:gd name="T18" fmla="*/ 118607 w 2505472"/>
              <a:gd name="T19" fmla="*/ 2040043 h 1658339"/>
              <a:gd name="T20" fmla="*/ 170802 w 2505472"/>
              <a:gd name="T21" fmla="*/ 1325332 h 1658339"/>
              <a:gd name="T22" fmla="*/ 341604 w 2505472"/>
              <a:gd name="T23" fmla="*/ 784467 h 1658339"/>
              <a:gd name="T24" fmla="*/ 562221 w 2505472"/>
              <a:gd name="T25" fmla="*/ 468964 h 1658339"/>
              <a:gd name="T26" fmla="*/ 813673 w 2505472"/>
              <a:gd name="T27" fmla="*/ 365942 h 1658339"/>
              <a:gd name="T28" fmla="*/ 1017672 w 2505472"/>
              <a:gd name="T29" fmla="*/ 327308 h 1658339"/>
              <a:gd name="T30" fmla="*/ 1247786 w 2505472"/>
              <a:gd name="T31" fmla="*/ 56877 h 1658339"/>
              <a:gd name="T32" fmla="*/ 1473141 w 2505472"/>
              <a:gd name="T33" fmla="*/ 31118 h 1658339"/>
              <a:gd name="T34" fmla="*/ 1551424 w 2505472"/>
              <a:gd name="T35" fmla="*/ 69752 h 1658339"/>
              <a:gd name="T36" fmla="*/ 1812365 w 2505472"/>
              <a:gd name="T37" fmla="*/ 11804 h 1658339"/>
              <a:gd name="T38" fmla="*/ 2146840 w 2505472"/>
              <a:gd name="T39" fmla="*/ 18247 h 1658339"/>
              <a:gd name="T40" fmla="*/ 2308152 w 2505472"/>
              <a:gd name="T41" fmla="*/ 121264 h 1658339"/>
              <a:gd name="T42" fmla="*/ 2320014 w 2505472"/>
              <a:gd name="T43" fmla="*/ 378823 h 1658339"/>
              <a:gd name="T44" fmla="*/ 2412524 w 2505472"/>
              <a:gd name="T45" fmla="*/ 584862 h 1658339"/>
              <a:gd name="T46" fmla="*/ 2483694 w 2505472"/>
              <a:gd name="T47" fmla="*/ 533352 h 1658339"/>
              <a:gd name="T48" fmla="*/ 2486064 w 2505472"/>
              <a:gd name="T49" fmla="*/ 984073 h 1658339"/>
              <a:gd name="T50" fmla="*/ 2486064 w 2505472"/>
              <a:gd name="T51" fmla="*/ 1640832 h 1658339"/>
              <a:gd name="T52" fmla="*/ 2483694 w 2505472"/>
              <a:gd name="T53" fmla="*/ 2632421 h 1658339"/>
              <a:gd name="T54" fmla="*/ 2483694 w 2505472"/>
              <a:gd name="T55" fmla="*/ 3256983 h 1658339"/>
              <a:gd name="T56" fmla="*/ 2467093 w 2505472"/>
              <a:gd name="T57" fmla="*/ 3572487 h 1658339"/>
              <a:gd name="T58" fmla="*/ 2405417 w 2505472"/>
              <a:gd name="T59" fmla="*/ 3945928 h 1658339"/>
              <a:gd name="T60" fmla="*/ 2014000 w 2505472"/>
              <a:gd name="T61" fmla="*/ 4377338 h 1658339"/>
              <a:gd name="T62" fmla="*/ 223926 w 2505472"/>
              <a:gd name="T63" fmla="*/ 4484108 h 16583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05472"/>
              <a:gd name="T97" fmla="*/ 0 h 1658339"/>
              <a:gd name="T98" fmla="*/ 2505472 w 2505472"/>
              <a:gd name="T99" fmla="*/ 1658339 h 16583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05472" h="1658339">
                <a:moveTo>
                  <a:pt x="151452" y="1632635"/>
                </a:moveTo>
                <a:cubicBezTo>
                  <a:pt x="138991" y="1630410"/>
                  <a:pt x="126053" y="1634544"/>
                  <a:pt x="122878" y="1630351"/>
                </a:cubicBezTo>
                <a:cubicBezTo>
                  <a:pt x="119703" y="1626158"/>
                  <a:pt x="135445" y="1617009"/>
                  <a:pt x="132402" y="1607479"/>
                </a:cubicBezTo>
                <a:cubicBezTo>
                  <a:pt x="129359" y="1597949"/>
                  <a:pt x="116370" y="1586191"/>
                  <a:pt x="104622" y="1573173"/>
                </a:cubicBezTo>
                <a:cubicBezTo>
                  <a:pt x="92874" y="1560156"/>
                  <a:pt x="73000" y="1555098"/>
                  <a:pt x="61913" y="1529374"/>
                </a:cubicBezTo>
                <a:cubicBezTo>
                  <a:pt x="50826" y="1503650"/>
                  <a:pt x="44053" y="1475749"/>
                  <a:pt x="38100" y="1418828"/>
                </a:cubicBezTo>
                <a:cubicBezTo>
                  <a:pt x="32147" y="1361907"/>
                  <a:pt x="32544" y="1258888"/>
                  <a:pt x="26194" y="1187847"/>
                </a:cubicBezTo>
                <a:cubicBezTo>
                  <a:pt x="19844" y="1116806"/>
                  <a:pt x="0" y="1050925"/>
                  <a:pt x="0" y="992584"/>
                </a:cubicBezTo>
                <a:cubicBezTo>
                  <a:pt x="0" y="934243"/>
                  <a:pt x="6350" y="877490"/>
                  <a:pt x="26194" y="837803"/>
                </a:cubicBezTo>
                <a:cubicBezTo>
                  <a:pt x="46038" y="798116"/>
                  <a:pt x="94854" y="812403"/>
                  <a:pt x="119063" y="754459"/>
                </a:cubicBezTo>
                <a:cubicBezTo>
                  <a:pt x="143272" y="696515"/>
                  <a:pt x="134144" y="567531"/>
                  <a:pt x="171450" y="490140"/>
                </a:cubicBezTo>
                <a:cubicBezTo>
                  <a:pt x="208756" y="412749"/>
                  <a:pt x="277416" y="342899"/>
                  <a:pt x="342900" y="290115"/>
                </a:cubicBezTo>
                <a:cubicBezTo>
                  <a:pt x="408385" y="237331"/>
                  <a:pt x="485379" y="199231"/>
                  <a:pt x="564357" y="173434"/>
                </a:cubicBezTo>
                <a:cubicBezTo>
                  <a:pt x="643335" y="147637"/>
                  <a:pt x="740569" y="144065"/>
                  <a:pt x="816769" y="135334"/>
                </a:cubicBezTo>
                <a:cubicBezTo>
                  <a:pt x="892969" y="126603"/>
                  <a:pt x="948929" y="140097"/>
                  <a:pt x="1021557" y="121047"/>
                </a:cubicBezTo>
                <a:cubicBezTo>
                  <a:pt x="1094185" y="101997"/>
                  <a:pt x="1176338" y="39290"/>
                  <a:pt x="1252538" y="21034"/>
                </a:cubicBezTo>
                <a:cubicBezTo>
                  <a:pt x="1328738" y="2778"/>
                  <a:pt x="1427957" y="10715"/>
                  <a:pt x="1478757" y="11509"/>
                </a:cubicBezTo>
                <a:cubicBezTo>
                  <a:pt x="1529557" y="12303"/>
                  <a:pt x="1500585" y="26988"/>
                  <a:pt x="1557338" y="25797"/>
                </a:cubicBezTo>
                <a:cubicBezTo>
                  <a:pt x="1614091" y="24606"/>
                  <a:pt x="1719659" y="7540"/>
                  <a:pt x="1819275" y="4365"/>
                </a:cubicBezTo>
                <a:cubicBezTo>
                  <a:pt x="1918891" y="1190"/>
                  <a:pt x="2072085" y="0"/>
                  <a:pt x="2155032" y="6747"/>
                </a:cubicBezTo>
                <a:cubicBezTo>
                  <a:pt x="2237979" y="13494"/>
                  <a:pt x="2287985" y="22622"/>
                  <a:pt x="2316957" y="44847"/>
                </a:cubicBezTo>
                <a:cubicBezTo>
                  <a:pt x="2345929" y="67072"/>
                  <a:pt x="2311401" y="111522"/>
                  <a:pt x="2328863" y="140097"/>
                </a:cubicBezTo>
                <a:cubicBezTo>
                  <a:pt x="2346325" y="168672"/>
                  <a:pt x="2394348" y="206772"/>
                  <a:pt x="2421732" y="216297"/>
                </a:cubicBezTo>
                <a:cubicBezTo>
                  <a:pt x="2449116" y="225822"/>
                  <a:pt x="2480866" y="172641"/>
                  <a:pt x="2493169" y="197247"/>
                </a:cubicBezTo>
                <a:cubicBezTo>
                  <a:pt x="2505472" y="221853"/>
                  <a:pt x="2495153" y="295672"/>
                  <a:pt x="2495550" y="363934"/>
                </a:cubicBezTo>
                <a:cubicBezTo>
                  <a:pt x="2495947" y="432196"/>
                  <a:pt x="2495947" y="505222"/>
                  <a:pt x="2495550" y="606822"/>
                </a:cubicBezTo>
                <a:cubicBezTo>
                  <a:pt x="2495153" y="708422"/>
                  <a:pt x="2493566" y="873919"/>
                  <a:pt x="2493169" y="973534"/>
                </a:cubicBezTo>
                <a:cubicBezTo>
                  <a:pt x="2492772" y="1073149"/>
                  <a:pt x="2495947" y="1146571"/>
                  <a:pt x="2493169" y="1204515"/>
                </a:cubicBezTo>
                <a:cubicBezTo>
                  <a:pt x="2490391" y="1262459"/>
                  <a:pt x="2489597" y="1278731"/>
                  <a:pt x="2476500" y="1321197"/>
                </a:cubicBezTo>
                <a:cubicBezTo>
                  <a:pt x="2463403" y="1363663"/>
                  <a:pt x="2490391" y="1409700"/>
                  <a:pt x="2414588" y="1459309"/>
                </a:cubicBezTo>
                <a:cubicBezTo>
                  <a:pt x="2338785" y="1508918"/>
                  <a:pt x="2386648" y="1585681"/>
                  <a:pt x="2021682" y="1618853"/>
                </a:cubicBezTo>
                <a:cubicBezTo>
                  <a:pt x="1656716" y="1652025"/>
                  <a:pt x="467280" y="1624252"/>
                  <a:pt x="224790" y="1658339"/>
                </a:cubicBezTo>
              </a:path>
            </a:pathLst>
          </a:custGeom>
          <a:solidFill>
            <a:srgbClr val="FEFDDE">
              <a:alpha val="30196"/>
            </a:srgbClr>
          </a:solidFill>
          <a:ln w="9525" cap="flat" cmpd="sng" algn="ctr">
            <a:noFill/>
            <a:prstDash val="solid"/>
            <a:round/>
            <a:headEnd type="none" w="med" len="med"/>
            <a:tailEnd type="none" w="med" len="med"/>
          </a:ln>
        </p:spPr>
        <p:txBody>
          <a:bodyPr/>
          <a:lstStyle/>
          <a:p>
            <a:endParaRPr lang="it-IT"/>
          </a:p>
        </p:txBody>
      </p:sp>
      <p:sp>
        <p:nvSpPr>
          <p:cNvPr id="27" name="Freeform 26"/>
          <p:cNvSpPr/>
          <p:nvPr/>
        </p:nvSpPr>
        <p:spPr bwMode="auto">
          <a:xfrm>
            <a:off x="887413" y="2128838"/>
            <a:ext cx="2085975" cy="1347787"/>
          </a:xfrm>
          <a:custGeom>
            <a:avLst/>
            <a:gdLst>
              <a:gd name="connsiteX0" fmla="*/ 0 w 2085975"/>
              <a:gd name="connsiteY0" fmla="*/ 1347787 h 1347787"/>
              <a:gd name="connsiteX1" fmla="*/ 2083594 w 2085975"/>
              <a:gd name="connsiteY1" fmla="*/ 1343025 h 1347787"/>
              <a:gd name="connsiteX2" fmla="*/ 2085975 w 2085975"/>
              <a:gd name="connsiteY2" fmla="*/ 97631 h 1347787"/>
              <a:gd name="connsiteX3" fmla="*/ 2050257 w 2085975"/>
              <a:gd name="connsiteY3" fmla="*/ 80962 h 1347787"/>
              <a:gd name="connsiteX4" fmla="*/ 1974057 w 2085975"/>
              <a:gd name="connsiteY4" fmla="*/ 57150 h 1347787"/>
              <a:gd name="connsiteX5" fmla="*/ 1916907 w 2085975"/>
              <a:gd name="connsiteY5" fmla="*/ 40481 h 1347787"/>
              <a:gd name="connsiteX6" fmla="*/ 1821657 w 2085975"/>
              <a:gd name="connsiteY6" fmla="*/ 28575 h 1347787"/>
              <a:gd name="connsiteX7" fmla="*/ 1693069 w 2085975"/>
              <a:gd name="connsiteY7" fmla="*/ 14287 h 1347787"/>
              <a:gd name="connsiteX8" fmla="*/ 1557338 w 2085975"/>
              <a:gd name="connsiteY8" fmla="*/ 0 h 1347787"/>
              <a:gd name="connsiteX9" fmla="*/ 1438275 w 2085975"/>
              <a:gd name="connsiteY9" fmla="*/ 0 h 1347787"/>
              <a:gd name="connsiteX10" fmla="*/ 1347788 w 2085975"/>
              <a:gd name="connsiteY10" fmla="*/ 11906 h 1347787"/>
              <a:gd name="connsiteX11" fmla="*/ 1271588 w 2085975"/>
              <a:gd name="connsiteY11" fmla="*/ 45243 h 1347787"/>
              <a:gd name="connsiteX12" fmla="*/ 1162050 w 2085975"/>
              <a:gd name="connsiteY12" fmla="*/ 83343 h 1347787"/>
              <a:gd name="connsiteX13" fmla="*/ 1028700 w 2085975"/>
              <a:gd name="connsiteY13" fmla="*/ 161925 h 1347787"/>
              <a:gd name="connsiteX14" fmla="*/ 928688 w 2085975"/>
              <a:gd name="connsiteY14" fmla="*/ 242887 h 1347787"/>
              <a:gd name="connsiteX15" fmla="*/ 800100 w 2085975"/>
              <a:gd name="connsiteY15" fmla="*/ 350043 h 1347787"/>
              <a:gd name="connsiteX16" fmla="*/ 697707 w 2085975"/>
              <a:gd name="connsiteY16" fmla="*/ 440531 h 1347787"/>
              <a:gd name="connsiteX17" fmla="*/ 569119 w 2085975"/>
              <a:gd name="connsiteY17" fmla="*/ 531018 h 1347787"/>
              <a:gd name="connsiteX18" fmla="*/ 440532 w 2085975"/>
              <a:gd name="connsiteY18" fmla="*/ 609600 h 1347787"/>
              <a:gd name="connsiteX19" fmla="*/ 345282 w 2085975"/>
              <a:gd name="connsiteY19" fmla="*/ 688181 h 1347787"/>
              <a:gd name="connsiteX20" fmla="*/ 230982 w 2085975"/>
              <a:gd name="connsiteY20" fmla="*/ 795337 h 1347787"/>
              <a:gd name="connsiteX21" fmla="*/ 166688 w 2085975"/>
              <a:gd name="connsiteY21" fmla="*/ 871537 h 1347787"/>
              <a:gd name="connsiteX22" fmla="*/ 114300 w 2085975"/>
              <a:gd name="connsiteY22" fmla="*/ 964406 h 1347787"/>
              <a:gd name="connsiteX23" fmla="*/ 64294 w 2085975"/>
              <a:gd name="connsiteY23" fmla="*/ 1073943 h 1347787"/>
              <a:gd name="connsiteX24" fmla="*/ 19050 w 2085975"/>
              <a:gd name="connsiteY24" fmla="*/ 1181100 h 1347787"/>
              <a:gd name="connsiteX25" fmla="*/ 0 w 2085975"/>
              <a:gd name="connsiteY25" fmla="*/ 1276350 h 1347787"/>
              <a:gd name="connsiteX26" fmla="*/ 0 w 2085975"/>
              <a:gd name="connsiteY26" fmla="*/ 1347787 h 134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85975" h="1347787">
                <a:moveTo>
                  <a:pt x="0" y="1347787"/>
                </a:moveTo>
                <a:lnTo>
                  <a:pt x="2083594" y="1343025"/>
                </a:lnTo>
                <a:cubicBezTo>
                  <a:pt x="2084388" y="927894"/>
                  <a:pt x="2085181" y="512762"/>
                  <a:pt x="2085975" y="97631"/>
                </a:cubicBezTo>
                <a:lnTo>
                  <a:pt x="2050257" y="80962"/>
                </a:lnTo>
                <a:lnTo>
                  <a:pt x="1974057" y="57150"/>
                </a:lnTo>
                <a:lnTo>
                  <a:pt x="1916907" y="40481"/>
                </a:lnTo>
                <a:lnTo>
                  <a:pt x="1821657" y="28575"/>
                </a:lnTo>
                <a:lnTo>
                  <a:pt x="1693069" y="14287"/>
                </a:lnTo>
                <a:lnTo>
                  <a:pt x="1557338" y="0"/>
                </a:lnTo>
                <a:lnTo>
                  <a:pt x="1438275" y="0"/>
                </a:lnTo>
                <a:lnTo>
                  <a:pt x="1347788" y="11906"/>
                </a:lnTo>
                <a:lnTo>
                  <a:pt x="1271588" y="45243"/>
                </a:lnTo>
                <a:lnTo>
                  <a:pt x="1162050" y="83343"/>
                </a:lnTo>
                <a:lnTo>
                  <a:pt x="1028700" y="161925"/>
                </a:lnTo>
                <a:lnTo>
                  <a:pt x="928688" y="242887"/>
                </a:lnTo>
                <a:lnTo>
                  <a:pt x="800100" y="350043"/>
                </a:lnTo>
                <a:lnTo>
                  <a:pt x="697707" y="440531"/>
                </a:lnTo>
                <a:lnTo>
                  <a:pt x="569119" y="531018"/>
                </a:lnTo>
                <a:lnTo>
                  <a:pt x="440532" y="609600"/>
                </a:lnTo>
                <a:lnTo>
                  <a:pt x="345282" y="688181"/>
                </a:lnTo>
                <a:lnTo>
                  <a:pt x="230982" y="795337"/>
                </a:lnTo>
                <a:lnTo>
                  <a:pt x="166688" y="871537"/>
                </a:lnTo>
                <a:lnTo>
                  <a:pt x="114300" y="964406"/>
                </a:lnTo>
                <a:lnTo>
                  <a:pt x="64294" y="1073943"/>
                </a:lnTo>
                <a:lnTo>
                  <a:pt x="19050" y="1181100"/>
                </a:lnTo>
                <a:lnTo>
                  <a:pt x="0" y="1276350"/>
                </a:lnTo>
                <a:lnTo>
                  <a:pt x="0" y="1347787"/>
                </a:lnTo>
                <a:close/>
              </a:path>
            </a:pathLst>
          </a:custGeom>
          <a:solidFill>
            <a:schemeClr val="bg2">
              <a:lumMod val="50000"/>
            </a:schemeClr>
          </a:soli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1" name="Freeform 20"/>
          <p:cNvSpPr/>
          <p:nvPr/>
        </p:nvSpPr>
        <p:spPr bwMode="auto">
          <a:xfrm>
            <a:off x="537102" y="1824585"/>
            <a:ext cx="2471738" cy="1659731"/>
          </a:xfrm>
          <a:custGeom>
            <a:avLst/>
            <a:gdLst>
              <a:gd name="connsiteX0" fmla="*/ 309563 w 2483644"/>
              <a:gd name="connsiteY0" fmla="*/ 1659731 h 1659731"/>
              <a:gd name="connsiteX1" fmla="*/ 107157 w 2483644"/>
              <a:gd name="connsiteY1" fmla="*/ 1659731 h 1659731"/>
              <a:gd name="connsiteX2" fmla="*/ 92869 w 2483644"/>
              <a:gd name="connsiteY2" fmla="*/ 1600200 h 1659731"/>
              <a:gd name="connsiteX3" fmla="*/ 76200 w 2483644"/>
              <a:gd name="connsiteY3" fmla="*/ 1588294 h 1659731"/>
              <a:gd name="connsiteX4" fmla="*/ 69057 w 2483644"/>
              <a:gd name="connsiteY4" fmla="*/ 1585913 h 1659731"/>
              <a:gd name="connsiteX5" fmla="*/ 47625 w 2483644"/>
              <a:gd name="connsiteY5" fmla="*/ 1566863 h 1659731"/>
              <a:gd name="connsiteX6" fmla="*/ 38100 w 2483644"/>
              <a:gd name="connsiteY6" fmla="*/ 1562100 h 1659731"/>
              <a:gd name="connsiteX7" fmla="*/ 23813 w 2483644"/>
              <a:gd name="connsiteY7" fmla="*/ 1557338 h 1659731"/>
              <a:gd name="connsiteX8" fmla="*/ 33338 w 2483644"/>
              <a:gd name="connsiteY8" fmla="*/ 1466850 h 1659731"/>
              <a:gd name="connsiteX9" fmla="*/ 33338 w 2483644"/>
              <a:gd name="connsiteY9" fmla="*/ 1385888 h 1659731"/>
              <a:gd name="connsiteX10" fmla="*/ 30957 w 2483644"/>
              <a:gd name="connsiteY10" fmla="*/ 1319213 h 1659731"/>
              <a:gd name="connsiteX11" fmla="*/ 19050 w 2483644"/>
              <a:gd name="connsiteY11" fmla="*/ 1233488 h 1659731"/>
              <a:gd name="connsiteX12" fmla="*/ 16669 w 2483644"/>
              <a:gd name="connsiteY12" fmla="*/ 1147763 h 1659731"/>
              <a:gd name="connsiteX13" fmla="*/ 19050 w 2483644"/>
              <a:gd name="connsiteY13" fmla="*/ 1057275 h 1659731"/>
              <a:gd name="connsiteX14" fmla="*/ 0 w 2483644"/>
              <a:gd name="connsiteY14" fmla="*/ 971550 h 1659731"/>
              <a:gd name="connsiteX15" fmla="*/ 9525 w 2483644"/>
              <a:gd name="connsiteY15" fmla="*/ 952500 h 1659731"/>
              <a:gd name="connsiteX16" fmla="*/ 14288 w 2483644"/>
              <a:gd name="connsiteY16" fmla="*/ 945356 h 1659731"/>
              <a:gd name="connsiteX17" fmla="*/ 16669 w 2483644"/>
              <a:gd name="connsiteY17" fmla="*/ 938213 h 1659731"/>
              <a:gd name="connsiteX18" fmla="*/ 23813 w 2483644"/>
              <a:gd name="connsiteY18" fmla="*/ 931069 h 1659731"/>
              <a:gd name="connsiteX19" fmla="*/ 35719 w 2483644"/>
              <a:gd name="connsiteY19" fmla="*/ 919163 h 1659731"/>
              <a:gd name="connsiteX20" fmla="*/ 42863 w 2483644"/>
              <a:gd name="connsiteY20" fmla="*/ 907256 h 1659731"/>
              <a:gd name="connsiteX21" fmla="*/ 92869 w 2483644"/>
              <a:gd name="connsiteY21" fmla="*/ 835819 h 1659731"/>
              <a:gd name="connsiteX22" fmla="*/ 140494 w 2483644"/>
              <a:gd name="connsiteY22" fmla="*/ 769144 h 1659731"/>
              <a:gd name="connsiteX23" fmla="*/ 192882 w 2483644"/>
              <a:gd name="connsiteY23" fmla="*/ 716756 h 1659731"/>
              <a:gd name="connsiteX24" fmla="*/ 254794 w 2483644"/>
              <a:gd name="connsiteY24" fmla="*/ 671513 h 1659731"/>
              <a:gd name="connsiteX25" fmla="*/ 285750 w 2483644"/>
              <a:gd name="connsiteY25" fmla="*/ 638175 h 1659731"/>
              <a:gd name="connsiteX26" fmla="*/ 321469 w 2483644"/>
              <a:gd name="connsiteY26" fmla="*/ 592931 h 1659731"/>
              <a:gd name="connsiteX27" fmla="*/ 326232 w 2483644"/>
              <a:gd name="connsiteY27" fmla="*/ 545306 h 1659731"/>
              <a:gd name="connsiteX28" fmla="*/ 338138 w 2483644"/>
              <a:gd name="connsiteY28" fmla="*/ 509588 h 1659731"/>
              <a:gd name="connsiteX29" fmla="*/ 345282 w 2483644"/>
              <a:gd name="connsiteY29" fmla="*/ 507206 h 1659731"/>
              <a:gd name="connsiteX30" fmla="*/ 359569 w 2483644"/>
              <a:gd name="connsiteY30" fmla="*/ 497681 h 1659731"/>
              <a:gd name="connsiteX31" fmla="*/ 373857 w 2483644"/>
              <a:gd name="connsiteY31" fmla="*/ 485775 h 1659731"/>
              <a:gd name="connsiteX32" fmla="*/ 378619 w 2483644"/>
              <a:gd name="connsiteY32" fmla="*/ 464344 h 1659731"/>
              <a:gd name="connsiteX33" fmla="*/ 388144 w 2483644"/>
              <a:gd name="connsiteY33" fmla="*/ 445294 h 1659731"/>
              <a:gd name="connsiteX34" fmla="*/ 402432 w 2483644"/>
              <a:gd name="connsiteY34" fmla="*/ 435769 h 1659731"/>
              <a:gd name="connsiteX35" fmla="*/ 407194 w 2483644"/>
              <a:gd name="connsiteY35" fmla="*/ 428625 h 1659731"/>
              <a:gd name="connsiteX36" fmla="*/ 414338 w 2483644"/>
              <a:gd name="connsiteY36" fmla="*/ 421481 h 1659731"/>
              <a:gd name="connsiteX37" fmla="*/ 419100 w 2483644"/>
              <a:gd name="connsiteY37" fmla="*/ 411956 h 1659731"/>
              <a:gd name="connsiteX38" fmla="*/ 426244 w 2483644"/>
              <a:gd name="connsiteY38" fmla="*/ 404813 h 1659731"/>
              <a:gd name="connsiteX39" fmla="*/ 442913 w 2483644"/>
              <a:gd name="connsiteY39" fmla="*/ 397669 h 1659731"/>
              <a:gd name="connsiteX40" fmla="*/ 450057 w 2483644"/>
              <a:gd name="connsiteY40" fmla="*/ 392906 h 1659731"/>
              <a:gd name="connsiteX41" fmla="*/ 466725 w 2483644"/>
              <a:gd name="connsiteY41" fmla="*/ 388144 h 1659731"/>
              <a:gd name="connsiteX42" fmla="*/ 473869 w 2483644"/>
              <a:gd name="connsiteY42" fmla="*/ 385763 h 1659731"/>
              <a:gd name="connsiteX43" fmla="*/ 481013 w 2483644"/>
              <a:gd name="connsiteY43" fmla="*/ 378619 h 1659731"/>
              <a:gd name="connsiteX44" fmla="*/ 488157 w 2483644"/>
              <a:gd name="connsiteY44" fmla="*/ 373856 h 1659731"/>
              <a:gd name="connsiteX45" fmla="*/ 492919 w 2483644"/>
              <a:gd name="connsiteY45" fmla="*/ 366713 h 1659731"/>
              <a:gd name="connsiteX46" fmla="*/ 504825 w 2483644"/>
              <a:gd name="connsiteY46" fmla="*/ 364331 h 1659731"/>
              <a:gd name="connsiteX47" fmla="*/ 511969 w 2483644"/>
              <a:gd name="connsiteY47" fmla="*/ 361950 h 1659731"/>
              <a:gd name="connsiteX48" fmla="*/ 542925 w 2483644"/>
              <a:gd name="connsiteY48" fmla="*/ 345281 h 1659731"/>
              <a:gd name="connsiteX49" fmla="*/ 559594 w 2483644"/>
              <a:gd name="connsiteY49" fmla="*/ 333375 h 1659731"/>
              <a:gd name="connsiteX50" fmla="*/ 566738 w 2483644"/>
              <a:gd name="connsiteY50" fmla="*/ 328613 h 1659731"/>
              <a:gd name="connsiteX51" fmla="*/ 573882 w 2483644"/>
              <a:gd name="connsiteY51" fmla="*/ 321469 h 1659731"/>
              <a:gd name="connsiteX52" fmla="*/ 583407 w 2483644"/>
              <a:gd name="connsiteY52" fmla="*/ 319088 h 1659731"/>
              <a:gd name="connsiteX53" fmla="*/ 595313 w 2483644"/>
              <a:gd name="connsiteY53" fmla="*/ 311944 h 1659731"/>
              <a:gd name="connsiteX54" fmla="*/ 602457 w 2483644"/>
              <a:gd name="connsiteY54" fmla="*/ 307181 h 1659731"/>
              <a:gd name="connsiteX55" fmla="*/ 621507 w 2483644"/>
              <a:gd name="connsiteY55" fmla="*/ 302419 h 1659731"/>
              <a:gd name="connsiteX56" fmla="*/ 631032 w 2483644"/>
              <a:gd name="connsiteY56" fmla="*/ 297656 h 1659731"/>
              <a:gd name="connsiteX57" fmla="*/ 640557 w 2483644"/>
              <a:gd name="connsiteY57" fmla="*/ 295275 h 1659731"/>
              <a:gd name="connsiteX58" fmla="*/ 645319 w 2483644"/>
              <a:gd name="connsiteY58" fmla="*/ 288131 h 1659731"/>
              <a:gd name="connsiteX59" fmla="*/ 671513 w 2483644"/>
              <a:gd name="connsiteY59" fmla="*/ 278606 h 1659731"/>
              <a:gd name="connsiteX60" fmla="*/ 700088 w 2483644"/>
              <a:gd name="connsiteY60" fmla="*/ 271463 h 1659731"/>
              <a:gd name="connsiteX61" fmla="*/ 714375 w 2483644"/>
              <a:gd name="connsiteY61" fmla="*/ 273844 h 1659731"/>
              <a:gd name="connsiteX62" fmla="*/ 728663 w 2483644"/>
              <a:gd name="connsiteY62" fmla="*/ 264319 h 1659731"/>
              <a:gd name="connsiteX63" fmla="*/ 742950 w 2483644"/>
              <a:gd name="connsiteY63" fmla="*/ 257175 h 1659731"/>
              <a:gd name="connsiteX64" fmla="*/ 762000 w 2483644"/>
              <a:gd name="connsiteY64" fmla="*/ 250031 h 1659731"/>
              <a:gd name="connsiteX65" fmla="*/ 773907 w 2483644"/>
              <a:gd name="connsiteY65" fmla="*/ 240506 h 1659731"/>
              <a:gd name="connsiteX66" fmla="*/ 788194 w 2483644"/>
              <a:gd name="connsiteY66" fmla="*/ 233363 h 1659731"/>
              <a:gd name="connsiteX67" fmla="*/ 795338 w 2483644"/>
              <a:gd name="connsiteY67" fmla="*/ 228600 h 1659731"/>
              <a:gd name="connsiteX68" fmla="*/ 802482 w 2483644"/>
              <a:gd name="connsiteY68" fmla="*/ 226219 h 1659731"/>
              <a:gd name="connsiteX69" fmla="*/ 852488 w 2483644"/>
              <a:gd name="connsiteY69" fmla="*/ 223838 h 1659731"/>
              <a:gd name="connsiteX70" fmla="*/ 873919 w 2483644"/>
              <a:gd name="connsiteY70" fmla="*/ 221456 h 1659731"/>
              <a:gd name="connsiteX71" fmla="*/ 881063 w 2483644"/>
              <a:gd name="connsiteY71" fmla="*/ 219075 h 1659731"/>
              <a:gd name="connsiteX72" fmla="*/ 914400 w 2483644"/>
              <a:gd name="connsiteY72" fmla="*/ 214313 h 1659731"/>
              <a:gd name="connsiteX73" fmla="*/ 923925 w 2483644"/>
              <a:gd name="connsiteY73" fmla="*/ 197644 h 1659731"/>
              <a:gd name="connsiteX74" fmla="*/ 928688 w 2483644"/>
              <a:gd name="connsiteY74" fmla="*/ 183356 h 1659731"/>
              <a:gd name="connsiteX75" fmla="*/ 931069 w 2483644"/>
              <a:gd name="connsiteY75" fmla="*/ 176213 h 1659731"/>
              <a:gd name="connsiteX76" fmla="*/ 940594 w 2483644"/>
              <a:gd name="connsiteY76" fmla="*/ 171450 h 1659731"/>
              <a:gd name="connsiteX77" fmla="*/ 952500 w 2483644"/>
              <a:gd name="connsiteY77" fmla="*/ 169069 h 1659731"/>
              <a:gd name="connsiteX78" fmla="*/ 1000125 w 2483644"/>
              <a:gd name="connsiteY78" fmla="*/ 164306 h 1659731"/>
              <a:gd name="connsiteX79" fmla="*/ 1038225 w 2483644"/>
              <a:gd name="connsiteY79" fmla="*/ 154781 h 1659731"/>
              <a:gd name="connsiteX80" fmla="*/ 1062038 w 2483644"/>
              <a:gd name="connsiteY80" fmla="*/ 140494 h 1659731"/>
              <a:gd name="connsiteX81" fmla="*/ 1069182 w 2483644"/>
              <a:gd name="connsiteY81" fmla="*/ 138113 h 1659731"/>
              <a:gd name="connsiteX82" fmla="*/ 1114425 w 2483644"/>
              <a:gd name="connsiteY82" fmla="*/ 135731 h 1659731"/>
              <a:gd name="connsiteX83" fmla="*/ 1143000 w 2483644"/>
              <a:gd name="connsiteY83" fmla="*/ 128588 h 1659731"/>
              <a:gd name="connsiteX84" fmla="*/ 1157288 w 2483644"/>
              <a:gd name="connsiteY84" fmla="*/ 116681 h 1659731"/>
              <a:gd name="connsiteX85" fmla="*/ 1169194 w 2483644"/>
              <a:gd name="connsiteY85" fmla="*/ 111919 h 1659731"/>
              <a:gd name="connsiteX86" fmla="*/ 1178719 w 2483644"/>
              <a:gd name="connsiteY86" fmla="*/ 104775 h 1659731"/>
              <a:gd name="connsiteX87" fmla="*/ 1190625 w 2483644"/>
              <a:gd name="connsiteY87" fmla="*/ 100013 h 1659731"/>
              <a:gd name="connsiteX88" fmla="*/ 1207294 w 2483644"/>
              <a:gd name="connsiteY88" fmla="*/ 92869 h 1659731"/>
              <a:gd name="connsiteX89" fmla="*/ 1216819 w 2483644"/>
              <a:gd name="connsiteY89" fmla="*/ 85725 h 1659731"/>
              <a:gd name="connsiteX90" fmla="*/ 1240632 w 2483644"/>
              <a:gd name="connsiteY90" fmla="*/ 76200 h 1659731"/>
              <a:gd name="connsiteX91" fmla="*/ 1262063 w 2483644"/>
              <a:gd name="connsiteY91" fmla="*/ 66675 h 1659731"/>
              <a:gd name="connsiteX92" fmla="*/ 1297782 w 2483644"/>
              <a:gd name="connsiteY92" fmla="*/ 64294 h 1659731"/>
              <a:gd name="connsiteX93" fmla="*/ 1312069 w 2483644"/>
              <a:gd name="connsiteY93" fmla="*/ 59531 h 1659731"/>
              <a:gd name="connsiteX94" fmla="*/ 1323975 w 2483644"/>
              <a:gd name="connsiteY94" fmla="*/ 54769 h 1659731"/>
              <a:gd name="connsiteX95" fmla="*/ 1343025 w 2483644"/>
              <a:gd name="connsiteY95" fmla="*/ 50006 h 1659731"/>
              <a:gd name="connsiteX96" fmla="*/ 1352550 w 2483644"/>
              <a:gd name="connsiteY96" fmla="*/ 47625 h 1659731"/>
              <a:gd name="connsiteX97" fmla="*/ 1362075 w 2483644"/>
              <a:gd name="connsiteY97" fmla="*/ 45244 h 1659731"/>
              <a:gd name="connsiteX98" fmla="*/ 1388269 w 2483644"/>
              <a:gd name="connsiteY98" fmla="*/ 42863 h 1659731"/>
              <a:gd name="connsiteX99" fmla="*/ 1404938 w 2483644"/>
              <a:gd name="connsiteY99" fmla="*/ 33338 h 1659731"/>
              <a:gd name="connsiteX100" fmla="*/ 1412082 w 2483644"/>
              <a:gd name="connsiteY100" fmla="*/ 30956 h 1659731"/>
              <a:gd name="connsiteX101" fmla="*/ 1419225 w 2483644"/>
              <a:gd name="connsiteY101" fmla="*/ 23813 h 1659731"/>
              <a:gd name="connsiteX102" fmla="*/ 1445419 w 2483644"/>
              <a:gd name="connsiteY102" fmla="*/ 11906 h 1659731"/>
              <a:gd name="connsiteX103" fmla="*/ 1550194 w 2483644"/>
              <a:gd name="connsiteY103" fmla="*/ 4763 h 1659731"/>
              <a:gd name="connsiteX104" fmla="*/ 1588294 w 2483644"/>
              <a:gd name="connsiteY104" fmla="*/ 0 h 1659731"/>
              <a:gd name="connsiteX105" fmla="*/ 1702594 w 2483644"/>
              <a:gd name="connsiteY105" fmla="*/ 2381 h 1659731"/>
              <a:gd name="connsiteX106" fmla="*/ 1728788 w 2483644"/>
              <a:gd name="connsiteY106" fmla="*/ 9525 h 1659731"/>
              <a:gd name="connsiteX107" fmla="*/ 1735932 w 2483644"/>
              <a:gd name="connsiteY107" fmla="*/ 23813 h 1659731"/>
              <a:gd name="connsiteX108" fmla="*/ 1738313 w 2483644"/>
              <a:gd name="connsiteY108" fmla="*/ 50006 h 1659731"/>
              <a:gd name="connsiteX109" fmla="*/ 1740694 w 2483644"/>
              <a:gd name="connsiteY109" fmla="*/ 57150 h 1659731"/>
              <a:gd name="connsiteX110" fmla="*/ 1747838 w 2483644"/>
              <a:gd name="connsiteY110" fmla="*/ 61913 h 1659731"/>
              <a:gd name="connsiteX111" fmla="*/ 1757363 w 2483644"/>
              <a:gd name="connsiteY111" fmla="*/ 71438 h 1659731"/>
              <a:gd name="connsiteX112" fmla="*/ 1785938 w 2483644"/>
              <a:gd name="connsiteY112" fmla="*/ 78581 h 1659731"/>
              <a:gd name="connsiteX113" fmla="*/ 1824038 w 2483644"/>
              <a:gd name="connsiteY113" fmla="*/ 76200 h 1659731"/>
              <a:gd name="connsiteX114" fmla="*/ 1866900 w 2483644"/>
              <a:gd name="connsiteY114" fmla="*/ 76200 h 1659731"/>
              <a:gd name="connsiteX115" fmla="*/ 1881188 w 2483644"/>
              <a:gd name="connsiteY115" fmla="*/ 78581 h 1659731"/>
              <a:gd name="connsiteX116" fmla="*/ 1888332 w 2483644"/>
              <a:gd name="connsiteY116" fmla="*/ 83344 h 1659731"/>
              <a:gd name="connsiteX117" fmla="*/ 1895475 w 2483644"/>
              <a:gd name="connsiteY117" fmla="*/ 85725 h 1659731"/>
              <a:gd name="connsiteX118" fmla="*/ 1900238 w 2483644"/>
              <a:gd name="connsiteY118" fmla="*/ 92869 h 1659731"/>
              <a:gd name="connsiteX119" fmla="*/ 1914525 w 2483644"/>
              <a:gd name="connsiteY119" fmla="*/ 97631 h 1659731"/>
              <a:gd name="connsiteX120" fmla="*/ 1955007 w 2483644"/>
              <a:gd name="connsiteY120" fmla="*/ 97631 h 1659731"/>
              <a:gd name="connsiteX121" fmla="*/ 1962150 w 2483644"/>
              <a:gd name="connsiteY121" fmla="*/ 104775 h 1659731"/>
              <a:gd name="connsiteX122" fmla="*/ 1969294 w 2483644"/>
              <a:gd name="connsiteY122" fmla="*/ 109538 h 1659731"/>
              <a:gd name="connsiteX123" fmla="*/ 1974057 w 2483644"/>
              <a:gd name="connsiteY123" fmla="*/ 116681 h 1659731"/>
              <a:gd name="connsiteX124" fmla="*/ 1988344 w 2483644"/>
              <a:gd name="connsiteY124" fmla="*/ 123825 h 1659731"/>
              <a:gd name="connsiteX125" fmla="*/ 1997869 w 2483644"/>
              <a:gd name="connsiteY125" fmla="*/ 135731 h 1659731"/>
              <a:gd name="connsiteX126" fmla="*/ 2031207 w 2483644"/>
              <a:gd name="connsiteY126" fmla="*/ 138113 h 1659731"/>
              <a:gd name="connsiteX127" fmla="*/ 2047875 w 2483644"/>
              <a:gd name="connsiteY127" fmla="*/ 135731 h 1659731"/>
              <a:gd name="connsiteX128" fmla="*/ 2057400 w 2483644"/>
              <a:gd name="connsiteY128" fmla="*/ 138113 h 1659731"/>
              <a:gd name="connsiteX129" fmla="*/ 2085975 w 2483644"/>
              <a:gd name="connsiteY129" fmla="*/ 142875 h 1659731"/>
              <a:gd name="connsiteX130" fmla="*/ 2121694 w 2483644"/>
              <a:gd name="connsiteY130" fmla="*/ 140494 h 1659731"/>
              <a:gd name="connsiteX131" fmla="*/ 2133600 w 2483644"/>
              <a:gd name="connsiteY131" fmla="*/ 138113 h 1659731"/>
              <a:gd name="connsiteX132" fmla="*/ 2140744 w 2483644"/>
              <a:gd name="connsiteY132" fmla="*/ 140494 h 1659731"/>
              <a:gd name="connsiteX133" fmla="*/ 2157413 w 2483644"/>
              <a:gd name="connsiteY133" fmla="*/ 142875 h 1659731"/>
              <a:gd name="connsiteX134" fmla="*/ 2166938 w 2483644"/>
              <a:gd name="connsiteY134" fmla="*/ 145256 h 1659731"/>
              <a:gd name="connsiteX135" fmla="*/ 2219325 w 2483644"/>
              <a:gd name="connsiteY135" fmla="*/ 150019 h 1659731"/>
              <a:gd name="connsiteX136" fmla="*/ 2252663 w 2483644"/>
              <a:gd name="connsiteY136" fmla="*/ 150019 h 1659731"/>
              <a:gd name="connsiteX137" fmla="*/ 2266950 w 2483644"/>
              <a:gd name="connsiteY137" fmla="*/ 161925 h 1659731"/>
              <a:gd name="connsiteX138" fmla="*/ 2286000 w 2483644"/>
              <a:gd name="connsiteY138" fmla="*/ 173831 h 1659731"/>
              <a:gd name="connsiteX139" fmla="*/ 2300288 w 2483644"/>
              <a:gd name="connsiteY139" fmla="*/ 178594 h 1659731"/>
              <a:gd name="connsiteX140" fmla="*/ 2307432 w 2483644"/>
              <a:gd name="connsiteY140" fmla="*/ 185738 h 1659731"/>
              <a:gd name="connsiteX141" fmla="*/ 2321719 w 2483644"/>
              <a:gd name="connsiteY141" fmla="*/ 190500 h 1659731"/>
              <a:gd name="connsiteX142" fmla="*/ 2331244 w 2483644"/>
              <a:gd name="connsiteY142" fmla="*/ 195263 h 1659731"/>
              <a:gd name="connsiteX143" fmla="*/ 2352675 w 2483644"/>
              <a:gd name="connsiteY143" fmla="*/ 200025 h 1659731"/>
              <a:gd name="connsiteX144" fmla="*/ 2386013 w 2483644"/>
              <a:gd name="connsiteY144" fmla="*/ 209550 h 1659731"/>
              <a:gd name="connsiteX145" fmla="*/ 2397919 w 2483644"/>
              <a:gd name="connsiteY145" fmla="*/ 221456 h 1659731"/>
              <a:gd name="connsiteX146" fmla="*/ 2409825 w 2483644"/>
              <a:gd name="connsiteY146" fmla="*/ 228600 h 1659731"/>
              <a:gd name="connsiteX147" fmla="*/ 2414588 w 2483644"/>
              <a:gd name="connsiteY147" fmla="*/ 235744 h 1659731"/>
              <a:gd name="connsiteX148" fmla="*/ 2424113 w 2483644"/>
              <a:gd name="connsiteY148" fmla="*/ 240506 h 1659731"/>
              <a:gd name="connsiteX149" fmla="*/ 2433638 w 2483644"/>
              <a:gd name="connsiteY149" fmla="*/ 247650 h 1659731"/>
              <a:gd name="connsiteX150" fmla="*/ 2440782 w 2483644"/>
              <a:gd name="connsiteY150" fmla="*/ 252413 h 1659731"/>
              <a:gd name="connsiteX151" fmla="*/ 2445544 w 2483644"/>
              <a:gd name="connsiteY151" fmla="*/ 261938 h 1659731"/>
              <a:gd name="connsiteX152" fmla="*/ 2459832 w 2483644"/>
              <a:gd name="connsiteY152" fmla="*/ 271463 h 1659731"/>
              <a:gd name="connsiteX153" fmla="*/ 2478882 w 2483644"/>
              <a:gd name="connsiteY153" fmla="*/ 290513 h 1659731"/>
              <a:gd name="connsiteX154" fmla="*/ 2483644 w 2483644"/>
              <a:gd name="connsiteY154" fmla="*/ 290513 h 1659731"/>
              <a:gd name="connsiteX155" fmla="*/ 2483644 w 2483644"/>
              <a:gd name="connsiteY155" fmla="*/ 340519 h 1659731"/>
              <a:gd name="connsiteX156" fmla="*/ 2383632 w 2483644"/>
              <a:gd name="connsiteY156" fmla="*/ 307181 h 1659731"/>
              <a:gd name="connsiteX157" fmla="*/ 2276475 w 2483644"/>
              <a:gd name="connsiteY157" fmla="*/ 290513 h 1659731"/>
              <a:gd name="connsiteX158" fmla="*/ 2207419 w 2483644"/>
              <a:gd name="connsiteY158" fmla="*/ 290513 h 1659731"/>
              <a:gd name="connsiteX159" fmla="*/ 2157413 w 2483644"/>
              <a:gd name="connsiteY159" fmla="*/ 288131 h 1659731"/>
              <a:gd name="connsiteX160" fmla="*/ 2076450 w 2483644"/>
              <a:gd name="connsiteY160" fmla="*/ 271463 h 1659731"/>
              <a:gd name="connsiteX161" fmla="*/ 1976438 w 2483644"/>
              <a:gd name="connsiteY161" fmla="*/ 261938 h 1659731"/>
              <a:gd name="connsiteX162" fmla="*/ 1874044 w 2483644"/>
              <a:gd name="connsiteY162" fmla="*/ 259556 h 1659731"/>
              <a:gd name="connsiteX163" fmla="*/ 1831182 w 2483644"/>
              <a:gd name="connsiteY163" fmla="*/ 259556 h 1659731"/>
              <a:gd name="connsiteX164" fmla="*/ 1681163 w 2483644"/>
              <a:gd name="connsiteY164" fmla="*/ 280988 h 1659731"/>
              <a:gd name="connsiteX165" fmla="*/ 1588294 w 2483644"/>
              <a:gd name="connsiteY165" fmla="*/ 309563 h 1659731"/>
              <a:gd name="connsiteX166" fmla="*/ 1471613 w 2483644"/>
              <a:gd name="connsiteY166" fmla="*/ 359569 h 1659731"/>
              <a:gd name="connsiteX167" fmla="*/ 1366838 w 2483644"/>
              <a:gd name="connsiteY167" fmla="*/ 407194 h 1659731"/>
              <a:gd name="connsiteX168" fmla="*/ 1276350 w 2483644"/>
              <a:gd name="connsiteY168" fmla="*/ 497681 h 1659731"/>
              <a:gd name="connsiteX169" fmla="*/ 1202532 w 2483644"/>
              <a:gd name="connsiteY169" fmla="*/ 569119 h 1659731"/>
              <a:gd name="connsiteX170" fmla="*/ 1119188 w 2483644"/>
              <a:gd name="connsiteY170" fmla="*/ 638175 h 1659731"/>
              <a:gd name="connsiteX171" fmla="*/ 1019175 w 2483644"/>
              <a:gd name="connsiteY171" fmla="*/ 719138 h 1659731"/>
              <a:gd name="connsiteX172" fmla="*/ 919163 w 2483644"/>
              <a:gd name="connsiteY172" fmla="*/ 788194 h 1659731"/>
              <a:gd name="connsiteX173" fmla="*/ 802482 w 2483644"/>
              <a:gd name="connsiteY173" fmla="*/ 869156 h 1659731"/>
              <a:gd name="connsiteX174" fmla="*/ 661988 w 2483644"/>
              <a:gd name="connsiteY174" fmla="*/ 978694 h 1659731"/>
              <a:gd name="connsiteX175" fmla="*/ 573882 w 2483644"/>
              <a:gd name="connsiteY175" fmla="*/ 1071563 h 1659731"/>
              <a:gd name="connsiteX176" fmla="*/ 526257 w 2483644"/>
              <a:gd name="connsiteY176" fmla="*/ 1138238 h 1659731"/>
              <a:gd name="connsiteX177" fmla="*/ 464344 w 2483644"/>
              <a:gd name="connsiteY177" fmla="*/ 1235869 h 1659731"/>
              <a:gd name="connsiteX178" fmla="*/ 402432 w 2483644"/>
              <a:gd name="connsiteY178" fmla="*/ 1369219 h 1659731"/>
              <a:gd name="connsiteX179" fmla="*/ 350044 w 2483644"/>
              <a:gd name="connsiteY179" fmla="*/ 1495425 h 1659731"/>
              <a:gd name="connsiteX180" fmla="*/ 326232 w 2483644"/>
              <a:gd name="connsiteY180" fmla="*/ 1564481 h 1659731"/>
              <a:gd name="connsiteX181" fmla="*/ 309563 w 2483644"/>
              <a:gd name="connsiteY181" fmla="*/ 1659731 h 1659731"/>
              <a:gd name="connsiteX0" fmla="*/ 303438 w 2477519"/>
              <a:gd name="connsiteY0" fmla="*/ 1659731 h 1659731"/>
              <a:gd name="connsiteX1" fmla="*/ 101032 w 2477519"/>
              <a:gd name="connsiteY1" fmla="*/ 1659731 h 1659731"/>
              <a:gd name="connsiteX2" fmla="*/ 86744 w 2477519"/>
              <a:gd name="connsiteY2" fmla="*/ 1600200 h 1659731"/>
              <a:gd name="connsiteX3" fmla="*/ 70075 w 2477519"/>
              <a:gd name="connsiteY3" fmla="*/ 1588294 h 1659731"/>
              <a:gd name="connsiteX4" fmla="*/ 62932 w 2477519"/>
              <a:gd name="connsiteY4" fmla="*/ 1585913 h 1659731"/>
              <a:gd name="connsiteX5" fmla="*/ 41500 w 2477519"/>
              <a:gd name="connsiteY5" fmla="*/ 1566863 h 1659731"/>
              <a:gd name="connsiteX6" fmla="*/ 31975 w 2477519"/>
              <a:gd name="connsiteY6" fmla="*/ 1562100 h 1659731"/>
              <a:gd name="connsiteX7" fmla="*/ 17688 w 2477519"/>
              <a:gd name="connsiteY7" fmla="*/ 1557338 h 1659731"/>
              <a:gd name="connsiteX8" fmla="*/ 27213 w 2477519"/>
              <a:gd name="connsiteY8" fmla="*/ 1466850 h 1659731"/>
              <a:gd name="connsiteX9" fmla="*/ 27213 w 2477519"/>
              <a:gd name="connsiteY9" fmla="*/ 1385888 h 1659731"/>
              <a:gd name="connsiteX10" fmla="*/ 24832 w 2477519"/>
              <a:gd name="connsiteY10" fmla="*/ 1319213 h 1659731"/>
              <a:gd name="connsiteX11" fmla="*/ 12925 w 2477519"/>
              <a:gd name="connsiteY11" fmla="*/ 1233488 h 1659731"/>
              <a:gd name="connsiteX12" fmla="*/ 10544 w 2477519"/>
              <a:gd name="connsiteY12" fmla="*/ 1147763 h 1659731"/>
              <a:gd name="connsiteX13" fmla="*/ 12925 w 2477519"/>
              <a:gd name="connsiteY13" fmla="*/ 1057275 h 1659731"/>
              <a:gd name="connsiteX14" fmla="*/ 5781 w 2477519"/>
              <a:gd name="connsiteY14" fmla="*/ 973932 h 1659731"/>
              <a:gd name="connsiteX15" fmla="*/ 3400 w 2477519"/>
              <a:gd name="connsiteY15" fmla="*/ 952500 h 1659731"/>
              <a:gd name="connsiteX16" fmla="*/ 8163 w 2477519"/>
              <a:gd name="connsiteY16" fmla="*/ 945356 h 1659731"/>
              <a:gd name="connsiteX17" fmla="*/ 10544 w 2477519"/>
              <a:gd name="connsiteY17" fmla="*/ 938213 h 1659731"/>
              <a:gd name="connsiteX18" fmla="*/ 17688 w 2477519"/>
              <a:gd name="connsiteY18" fmla="*/ 931069 h 1659731"/>
              <a:gd name="connsiteX19" fmla="*/ 29594 w 2477519"/>
              <a:gd name="connsiteY19" fmla="*/ 919163 h 1659731"/>
              <a:gd name="connsiteX20" fmla="*/ 36738 w 2477519"/>
              <a:gd name="connsiteY20" fmla="*/ 907256 h 1659731"/>
              <a:gd name="connsiteX21" fmla="*/ 86744 w 2477519"/>
              <a:gd name="connsiteY21" fmla="*/ 835819 h 1659731"/>
              <a:gd name="connsiteX22" fmla="*/ 134369 w 2477519"/>
              <a:gd name="connsiteY22" fmla="*/ 769144 h 1659731"/>
              <a:gd name="connsiteX23" fmla="*/ 186757 w 2477519"/>
              <a:gd name="connsiteY23" fmla="*/ 716756 h 1659731"/>
              <a:gd name="connsiteX24" fmla="*/ 248669 w 2477519"/>
              <a:gd name="connsiteY24" fmla="*/ 671513 h 1659731"/>
              <a:gd name="connsiteX25" fmla="*/ 279625 w 2477519"/>
              <a:gd name="connsiteY25" fmla="*/ 638175 h 1659731"/>
              <a:gd name="connsiteX26" fmla="*/ 315344 w 2477519"/>
              <a:gd name="connsiteY26" fmla="*/ 592931 h 1659731"/>
              <a:gd name="connsiteX27" fmla="*/ 320107 w 2477519"/>
              <a:gd name="connsiteY27" fmla="*/ 545306 h 1659731"/>
              <a:gd name="connsiteX28" fmla="*/ 332013 w 2477519"/>
              <a:gd name="connsiteY28" fmla="*/ 509588 h 1659731"/>
              <a:gd name="connsiteX29" fmla="*/ 339157 w 2477519"/>
              <a:gd name="connsiteY29" fmla="*/ 507206 h 1659731"/>
              <a:gd name="connsiteX30" fmla="*/ 353444 w 2477519"/>
              <a:gd name="connsiteY30" fmla="*/ 497681 h 1659731"/>
              <a:gd name="connsiteX31" fmla="*/ 367732 w 2477519"/>
              <a:gd name="connsiteY31" fmla="*/ 485775 h 1659731"/>
              <a:gd name="connsiteX32" fmla="*/ 372494 w 2477519"/>
              <a:gd name="connsiteY32" fmla="*/ 464344 h 1659731"/>
              <a:gd name="connsiteX33" fmla="*/ 382019 w 2477519"/>
              <a:gd name="connsiteY33" fmla="*/ 445294 h 1659731"/>
              <a:gd name="connsiteX34" fmla="*/ 396307 w 2477519"/>
              <a:gd name="connsiteY34" fmla="*/ 435769 h 1659731"/>
              <a:gd name="connsiteX35" fmla="*/ 401069 w 2477519"/>
              <a:gd name="connsiteY35" fmla="*/ 428625 h 1659731"/>
              <a:gd name="connsiteX36" fmla="*/ 408213 w 2477519"/>
              <a:gd name="connsiteY36" fmla="*/ 421481 h 1659731"/>
              <a:gd name="connsiteX37" fmla="*/ 412975 w 2477519"/>
              <a:gd name="connsiteY37" fmla="*/ 411956 h 1659731"/>
              <a:gd name="connsiteX38" fmla="*/ 420119 w 2477519"/>
              <a:gd name="connsiteY38" fmla="*/ 404813 h 1659731"/>
              <a:gd name="connsiteX39" fmla="*/ 436788 w 2477519"/>
              <a:gd name="connsiteY39" fmla="*/ 397669 h 1659731"/>
              <a:gd name="connsiteX40" fmla="*/ 443932 w 2477519"/>
              <a:gd name="connsiteY40" fmla="*/ 392906 h 1659731"/>
              <a:gd name="connsiteX41" fmla="*/ 460600 w 2477519"/>
              <a:gd name="connsiteY41" fmla="*/ 388144 h 1659731"/>
              <a:gd name="connsiteX42" fmla="*/ 467744 w 2477519"/>
              <a:gd name="connsiteY42" fmla="*/ 385763 h 1659731"/>
              <a:gd name="connsiteX43" fmla="*/ 474888 w 2477519"/>
              <a:gd name="connsiteY43" fmla="*/ 378619 h 1659731"/>
              <a:gd name="connsiteX44" fmla="*/ 482032 w 2477519"/>
              <a:gd name="connsiteY44" fmla="*/ 373856 h 1659731"/>
              <a:gd name="connsiteX45" fmla="*/ 486794 w 2477519"/>
              <a:gd name="connsiteY45" fmla="*/ 366713 h 1659731"/>
              <a:gd name="connsiteX46" fmla="*/ 498700 w 2477519"/>
              <a:gd name="connsiteY46" fmla="*/ 364331 h 1659731"/>
              <a:gd name="connsiteX47" fmla="*/ 505844 w 2477519"/>
              <a:gd name="connsiteY47" fmla="*/ 361950 h 1659731"/>
              <a:gd name="connsiteX48" fmla="*/ 536800 w 2477519"/>
              <a:gd name="connsiteY48" fmla="*/ 345281 h 1659731"/>
              <a:gd name="connsiteX49" fmla="*/ 553469 w 2477519"/>
              <a:gd name="connsiteY49" fmla="*/ 333375 h 1659731"/>
              <a:gd name="connsiteX50" fmla="*/ 560613 w 2477519"/>
              <a:gd name="connsiteY50" fmla="*/ 328613 h 1659731"/>
              <a:gd name="connsiteX51" fmla="*/ 567757 w 2477519"/>
              <a:gd name="connsiteY51" fmla="*/ 321469 h 1659731"/>
              <a:gd name="connsiteX52" fmla="*/ 577282 w 2477519"/>
              <a:gd name="connsiteY52" fmla="*/ 319088 h 1659731"/>
              <a:gd name="connsiteX53" fmla="*/ 589188 w 2477519"/>
              <a:gd name="connsiteY53" fmla="*/ 311944 h 1659731"/>
              <a:gd name="connsiteX54" fmla="*/ 596332 w 2477519"/>
              <a:gd name="connsiteY54" fmla="*/ 307181 h 1659731"/>
              <a:gd name="connsiteX55" fmla="*/ 615382 w 2477519"/>
              <a:gd name="connsiteY55" fmla="*/ 302419 h 1659731"/>
              <a:gd name="connsiteX56" fmla="*/ 624907 w 2477519"/>
              <a:gd name="connsiteY56" fmla="*/ 297656 h 1659731"/>
              <a:gd name="connsiteX57" fmla="*/ 634432 w 2477519"/>
              <a:gd name="connsiteY57" fmla="*/ 295275 h 1659731"/>
              <a:gd name="connsiteX58" fmla="*/ 639194 w 2477519"/>
              <a:gd name="connsiteY58" fmla="*/ 288131 h 1659731"/>
              <a:gd name="connsiteX59" fmla="*/ 665388 w 2477519"/>
              <a:gd name="connsiteY59" fmla="*/ 278606 h 1659731"/>
              <a:gd name="connsiteX60" fmla="*/ 693963 w 2477519"/>
              <a:gd name="connsiteY60" fmla="*/ 271463 h 1659731"/>
              <a:gd name="connsiteX61" fmla="*/ 708250 w 2477519"/>
              <a:gd name="connsiteY61" fmla="*/ 273844 h 1659731"/>
              <a:gd name="connsiteX62" fmla="*/ 722538 w 2477519"/>
              <a:gd name="connsiteY62" fmla="*/ 264319 h 1659731"/>
              <a:gd name="connsiteX63" fmla="*/ 736825 w 2477519"/>
              <a:gd name="connsiteY63" fmla="*/ 257175 h 1659731"/>
              <a:gd name="connsiteX64" fmla="*/ 755875 w 2477519"/>
              <a:gd name="connsiteY64" fmla="*/ 250031 h 1659731"/>
              <a:gd name="connsiteX65" fmla="*/ 767782 w 2477519"/>
              <a:gd name="connsiteY65" fmla="*/ 240506 h 1659731"/>
              <a:gd name="connsiteX66" fmla="*/ 782069 w 2477519"/>
              <a:gd name="connsiteY66" fmla="*/ 233363 h 1659731"/>
              <a:gd name="connsiteX67" fmla="*/ 789213 w 2477519"/>
              <a:gd name="connsiteY67" fmla="*/ 228600 h 1659731"/>
              <a:gd name="connsiteX68" fmla="*/ 796357 w 2477519"/>
              <a:gd name="connsiteY68" fmla="*/ 226219 h 1659731"/>
              <a:gd name="connsiteX69" fmla="*/ 846363 w 2477519"/>
              <a:gd name="connsiteY69" fmla="*/ 223838 h 1659731"/>
              <a:gd name="connsiteX70" fmla="*/ 867794 w 2477519"/>
              <a:gd name="connsiteY70" fmla="*/ 221456 h 1659731"/>
              <a:gd name="connsiteX71" fmla="*/ 874938 w 2477519"/>
              <a:gd name="connsiteY71" fmla="*/ 219075 h 1659731"/>
              <a:gd name="connsiteX72" fmla="*/ 908275 w 2477519"/>
              <a:gd name="connsiteY72" fmla="*/ 214313 h 1659731"/>
              <a:gd name="connsiteX73" fmla="*/ 917800 w 2477519"/>
              <a:gd name="connsiteY73" fmla="*/ 197644 h 1659731"/>
              <a:gd name="connsiteX74" fmla="*/ 922563 w 2477519"/>
              <a:gd name="connsiteY74" fmla="*/ 183356 h 1659731"/>
              <a:gd name="connsiteX75" fmla="*/ 924944 w 2477519"/>
              <a:gd name="connsiteY75" fmla="*/ 176213 h 1659731"/>
              <a:gd name="connsiteX76" fmla="*/ 934469 w 2477519"/>
              <a:gd name="connsiteY76" fmla="*/ 171450 h 1659731"/>
              <a:gd name="connsiteX77" fmla="*/ 946375 w 2477519"/>
              <a:gd name="connsiteY77" fmla="*/ 169069 h 1659731"/>
              <a:gd name="connsiteX78" fmla="*/ 994000 w 2477519"/>
              <a:gd name="connsiteY78" fmla="*/ 164306 h 1659731"/>
              <a:gd name="connsiteX79" fmla="*/ 1032100 w 2477519"/>
              <a:gd name="connsiteY79" fmla="*/ 154781 h 1659731"/>
              <a:gd name="connsiteX80" fmla="*/ 1055913 w 2477519"/>
              <a:gd name="connsiteY80" fmla="*/ 140494 h 1659731"/>
              <a:gd name="connsiteX81" fmla="*/ 1063057 w 2477519"/>
              <a:gd name="connsiteY81" fmla="*/ 138113 h 1659731"/>
              <a:gd name="connsiteX82" fmla="*/ 1108300 w 2477519"/>
              <a:gd name="connsiteY82" fmla="*/ 135731 h 1659731"/>
              <a:gd name="connsiteX83" fmla="*/ 1136875 w 2477519"/>
              <a:gd name="connsiteY83" fmla="*/ 128588 h 1659731"/>
              <a:gd name="connsiteX84" fmla="*/ 1151163 w 2477519"/>
              <a:gd name="connsiteY84" fmla="*/ 116681 h 1659731"/>
              <a:gd name="connsiteX85" fmla="*/ 1163069 w 2477519"/>
              <a:gd name="connsiteY85" fmla="*/ 111919 h 1659731"/>
              <a:gd name="connsiteX86" fmla="*/ 1172594 w 2477519"/>
              <a:gd name="connsiteY86" fmla="*/ 104775 h 1659731"/>
              <a:gd name="connsiteX87" fmla="*/ 1184500 w 2477519"/>
              <a:gd name="connsiteY87" fmla="*/ 100013 h 1659731"/>
              <a:gd name="connsiteX88" fmla="*/ 1201169 w 2477519"/>
              <a:gd name="connsiteY88" fmla="*/ 92869 h 1659731"/>
              <a:gd name="connsiteX89" fmla="*/ 1210694 w 2477519"/>
              <a:gd name="connsiteY89" fmla="*/ 85725 h 1659731"/>
              <a:gd name="connsiteX90" fmla="*/ 1234507 w 2477519"/>
              <a:gd name="connsiteY90" fmla="*/ 76200 h 1659731"/>
              <a:gd name="connsiteX91" fmla="*/ 1255938 w 2477519"/>
              <a:gd name="connsiteY91" fmla="*/ 66675 h 1659731"/>
              <a:gd name="connsiteX92" fmla="*/ 1291657 w 2477519"/>
              <a:gd name="connsiteY92" fmla="*/ 64294 h 1659731"/>
              <a:gd name="connsiteX93" fmla="*/ 1305944 w 2477519"/>
              <a:gd name="connsiteY93" fmla="*/ 59531 h 1659731"/>
              <a:gd name="connsiteX94" fmla="*/ 1317850 w 2477519"/>
              <a:gd name="connsiteY94" fmla="*/ 54769 h 1659731"/>
              <a:gd name="connsiteX95" fmla="*/ 1336900 w 2477519"/>
              <a:gd name="connsiteY95" fmla="*/ 50006 h 1659731"/>
              <a:gd name="connsiteX96" fmla="*/ 1346425 w 2477519"/>
              <a:gd name="connsiteY96" fmla="*/ 47625 h 1659731"/>
              <a:gd name="connsiteX97" fmla="*/ 1355950 w 2477519"/>
              <a:gd name="connsiteY97" fmla="*/ 45244 h 1659731"/>
              <a:gd name="connsiteX98" fmla="*/ 1382144 w 2477519"/>
              <a:gd name="connsiteY98" fmla="*/ 42863 h 1659731"/>
              <a:gd name="connsiteX99" fmla="*/ 1398813 w 2477519"/>
              <a:gd name="connsiteY99" fmla="*/ 33338 h 1659731"/>
              <a:gd name="connsiteX100" fmla="*/ 1405957 w 2477519"/>
              <a:gd name="connsiteY100" fmla="*/ 30956 h 1659731"/>
              <a:gd name="connsiteX101" fmla="*/ 1413100 w 2477519"/>
              <a:gd name="connsiteY101" fmla="*/ 23813 h 1659731"/>
              <a:gd name="connsiteX102" fmla="*/ 1439294 w 2477519"/>
              <a:gd name="connsiteY102" fmla="*/ 11906 h 1659731"/>
              <a:gd name="connsiteX103" fmla="*/ 1544069 w 2477519"/>
              <a:gd name="connsiteY103" fmla="*/ 4763 h 1659731"/>
              <a:gd name="connsiteX104" fmla="*/ 1582169 w 2477519"/>
              <a:gd name="connsiteY104" fmla="*/ 0 h 1659731"/>
              <a:gd name="connsiteX105" fmla="*/ 1696469 w 2477519"/>
              <a:gd name="connsiteY105" fmla="*/ 2381 h 1659731"/>
              <a:gd name="connsiteX106" fmla="*/ 1722663 w 2477519"/>
              <a:gd name="connsiteY106" fmla="*/ 9525 h 1659731"/>
              <a:gd name="connsiteX107" fmla="*/ 1729807 w 2477519"/>
              <a:gd name="connsiteY107" fmla="*/ 23813 h 1659731"/>
              <a:gd name="connsiteX108" fmla="*/ 1732188 w 2477519"/>
              <a:gd name="connsiteY108" fmla="*/ 50006 h 1659731"/>
              <a:gd name="connsiteX109" fmla="*/ 1734569 w 2477519"/>
              <a:gd name="connsiteY109" fmla="*/ 57150 h 1659731"/>
              <a:gd name="connsiteX110" fmla="*/ 1741713 w 2477519"/>
              <a:gd name="connsiteY110" fmla="*/ 61913 h 1659731"/>
              <a:gd name="connsiteX111" fmla="*/ 1751238 w 2477519"/>
              <a:gd name="connsiteY111" fmla="*/ 71438 h 1659731"/>
              <a:gd name="connsiteX112" fmla="*/ 1779813 w 2477519"/>
              <a:gd name="connsiteY112" fmla="*/ 78581 h 1659731"/>
              <a:gd name="connsiteX113" fmla="*/ 1817913 w 2477519"/>
              <a:gd name="connsiteY113" fmla="*/ 76200 h 1659731"/>
              <a:gd name="connsiteX114" fmla="*/ 1860775 w 2477519"/>
              <a:gd name="connsiteY114" fmla="*/ 76200 h 1659731"/>
              <a:gd name="connsiteX115" fmla="*/ 1875063 w 2477519"/>
              <a:gd name="connsiteY115" fmla="*/ 78581 h 1659731"/>
              <a:gd name="connsiteX116" fmla="*/ 1882207 w 2477519"/>
              <a:gd name="connsiteY116" fmla="*/ 83344 h 1659731"/>
              <a:gd name="connsiteX117" fmla="*/ 1889350 w 2477519"/>
              <a:gd name="connsiteY117" fmla="*/ 85725 h 1659731"/>
              <a:gd name="connsiteX118" fmla="*/ 1894113 w 2477519"/>
              <a:gd name="connsiteY118" fmla="*/ 92869 h 1659731"/>
              <a:gd name="connsiteX119" fmla="*/ 1908400 w 2477519"/>
              <a:gd name="connsiteY119" fmla="*/ 97631 h 1659731"/>
              <a:gd name="connsiteX120" fmla="*/ 1948882 w 2477519"/>
              <a:gd name="connsiteY120" fmla="*/ 97631 h 1659731"/>
              <a:gd name="connsiteX121" fmla="*/ 1956025 w 2477519"/>
              <a:gd name="connsiteY121" fmla="*/ 104775 h 1659731"/>
              <a:gd name="connsiteX122" fmla="*/ 1963169 w 2477519"/>
              <a:gd name="connsiteY122" fmla="*/ 109538 h 1659731"/>
              <a:gd name="connsiteX123" fmla="*/ 1967932 w 2477519"/>
              <a:gd name="connsiteY123" fmla="*/ 116681 h 1659731"/>
              <a:gd name="connsiteX124" fmla="*/ 1982219 w 2477519"/>
              <a:gd name="connsiteY124" fmla="*/ 123825 h 1659731"/>
              <a:gd name="connsiteX125" fmla="*/ 1991744 w 2477519"/>
              <a:gd name="connsiteY125" fmla="*/ 135731 h 1659731"/>
              <a:gd name="connsiteX126" fmla="*/ 2025082 w 2477519"/>
              <a:gd name="connsiteY126" fmla="*/ 138113 h 1659731"/>
              <a:gd name="connsiteX127" fmla="*/ 2041750 w 2477519"/>
              <a:gd name="connsiteY127" fmla="*/ 135731 h 1659731"/>
              <a:gd name="connsiteX128" fmla="*/ 2051275 w 2477519"/>
              <a:gd name="connsiteY128" fmla="*/ 138113 h 1659731"/>
              <a:gd name="connsiteX129" fmla="*/ 2079850 w 2477519"/>
              <a:gd name="connsiteY129" fmla="*/ 142875 h 1659731"/>
              <a:gd name="connsiteX130" fmla="*/ 2115569 w 2477519"/>
              <a:gd name="connsiteY130" fmla="*/ 140494 h 1659731"/>
              <a:gd name="connsiteX131" fmla="*/ 2127475 w 2477519"/>
              <a:gd name="connsiteY131" fmla="*/ 138113 h 1659731"/>
              <a:gd name="connsiteX132" fmla="*/ 2134619 w 2477519"/>
              <a:gd name="connsiteY132" fmla="*/ 140494 h 1659731"/>
              <a:gd name="connsiteX133" fmla="*/ 2151288 w 2477519"/>
              <a:gd name="connsiteY133" fmla="*/ 142875 h 1659731"/>
              <a:gd name="connsiteX134" fmla="*/ 2160813 w 2477519"/>
              <a:gd name="connsiteY134" fmla="*/ 145256 h 1659731"/>
              <a:gd name="connsiteX135" fmla="*/ 2213200 w 2477519"/>
              <a:gd name="connsiteY135" fmla="*/ 150019 h 1659731"/>
              <a:gd name="connsiteX136" fmla="*/ 2246538 w 2477519"/>
              <a:gd name="connsiteY136" fmla="*/ 150019 h 1659731"/>
              <a:gd name="connsiteX137" fmla="*/ 2260825 w 2477519"/>
              <a:gd name="connsiteY137" fmla="*/ 161925 h 1659731"/>
              <a:gd name="connsiteX138" fmla="*/ 2279875 w 2477519"/>
              <a:gd name="connsiteY138" fmla="*/ 173831 h 1659731"/>
              <a:gd name="connsiteX139" fmla="*/ 2294163 w 2477519"/>
              <a:gd name="connsiteY139" fmla="*/ 178594 h 1659731"/>
              <a:gd name="connsiteX140" fmla="*/ 2301307 w 2477519"/>
              <a:gd name="connsiteY140" fmla="*/ 185738 h 1659731"/>
              <a:gd name="connsiteX141" fmla="*/ 2315594 w 2477519"/>
              <a:gd name="connsiteY141" fmla="*/ 190500 h 1659731"/>
              <a:gd name="connsiteX142" fmla="*/ 2325119 w 2477519"/>
              <a:gd name="connsiteY142" fmla="*/ 195263 h 1659731"/>
              <a:gd name="connsiteX143" fmla="*/ 2346550 w 2477519"/>
              <a:gd name="connsiteY143" fmla="*/ 200025 h 1659731"/>
              <a:gd name="connsiteX144" fmla="*/ 2379888 w 2477519"/>
              <a:gd name="connsiteY144" fmla="*/ 209550 h 1659731"/>
              <a:gd name="connsiteX145" fmla="*/ 2391794 w 2477519"/>
              <a:gd name="connsiteY145" fmla="*/ 221456 h 1659731"/>
              <a:gd name="connsiteX146" fmla="*/ 2403700 w 2477519"/>
              <a:gd name="connsiteY146" fmla="*/ 228600 h 1659731"/>
              <a:gd name="connsiteX147" fmla="*/ 2408463 w 2477519"/>
              <a:gd name="connsiteY147" fmla="*/ 235744 h 1659731"/>
              <a:gd name="connsiteX148" fmla="*/ 2417988 w 2477519"/>
              <a:gd name="connsiteY148" fmla="*/ 240506 h 1659731"/>
              <a:gd name="connsiteX149" fmla="*/ 2427513 w 2477519"/>
              <a:gd name="connsiteY149" fmla="*/ 247650 h 1659731"/>
              <a:gd name="connsiteX150" fmla="*/ 2434657 w 2477519"/>
              <a:gd name="connsiteY150" fmla="*/ 252413 h 1659731"/>
              <a:gd name="connsiteX151" fmla="*/ 2439419 w 2477519"/>
              <a:gd name="connsiteY151" fmla="*/ 261938 h 1659731"/>
              <a:gd name="connsiteX152" fmla="*/ 2453707 w 2477519"/>
              <a:gd name="connsiteY152" fmla="*/ 271463 h 1659731"/>
              <a:gd name="connsiteX153" fmla="*/ 2472757 w 2477519"/>
              <a:gd name="connsiteY153" fmla="*/ 290513 h 1659731"/>
              <a:gd name="connsiteX154" fmla="*/ 2477519 w 2477519"/>
              <a:gd name="connsiteY154" fmla="*/ 290513 h 1659731"/>
              <a:gd name="connsiteX155" fmla="*/ 2477519 w 2477519"/>
              <a:gd name="connsiteY155" fmla="*/ 340519 h 1659731"/>
              <a:gd name="connsiteX156" fmla="*/ 2377507 w 2477519"/>
              <a:gd name="connsiteY156" fmla="*/ 307181 h 1659731"/>
              <a:gd name="connsiteX157" fmla="*/ 2270350 w 2477519"/>
              <a:gd name="connsiteY157" fmla="*/ 290513 h 1659731"/>
              <a:gd name="connsiteX158" fmla="*/ 2201294 w 2477519"/>
              <a:gd name="connsiteY158" fmla="*/ 290513 h 1659731"/>
              <a:gd name="connsiteX159" fmla="*/ 2151288 w 2477519"/>
              <a:gd name="connsiteY159" fmla="*/ 288131 h 1659731"/>
              <a:gd name="connsiteX160" fmla="*/ 2070325 w 2477519"/>
              <a:gd name="connsiteY160" fmla="*/ 271463 h 1659731"/>
              <a:gd name="connsiteX161" fmla="*/ 1970313 w 2477519"/>
              <a:gd name="connsiteY161" fmla="*/ 261938 h 1659731"/>
              <a:gd name="connsiteX162" fmla="*/ 1867919 w 2477519"/>
              <a:gd name="connsiteY162" fmla="*/ 259556 h 1659731"/>
              <a:gd name="connsiteX163" fmla="*/ 1825057 w 2477519"/>
              <a:gd name="connsiteY163" fmla="*/ 259556 h 1659731"/>
              <a:gd name="connsiteX164" fmla="*/ 1675038 w 2477519"/>
              <a:gd name="connsiteY164" fmla="*/ 280988 h 1659731"/>
              <a:gd name="connsiteX165" fmla="*/ 1582169 w 2477519"/>
              <a:gd name="connsiteY165" fmla="*/ 309563 h 1659731"/>
              <a:gd name="connsiteX166" fmla="*/ 1465488 w 2477519"/>
              <a:gd name="connsiteY166" fmla="*/ 359569 h 1659731"/>
              <a:gd name="connsiteX167" fmla="*/ 1360713 w 2477519"/>
              <a:gd name="connsiteY167" fmla="*/ 407194 h 1659731"/>
              <a:gd name="connsiteX168" fmla="*/ 1270225 w 2477519"/>
              <a:gd name="connsiteY168" fmla="*/ 497681 h 1659731"/>
              <a:gd name="connsiteX169" fmla="*/ 1196407 w 2477519"/>
              <a:gd name="connsiteY169" fmla="*/ 569119 h 1659731"/>
              <a:gd name="connsiteX170" fmla="*/ 1113063 w 2477519"/>
              <a:gd name="connsiteY170" fmla="*/ 638175 h 1659731"/>
              <a:gd name="connsiteX171" fmla="*/ 1013050 w 2477519"/>
              <a:gd name="connsiteY171" fmla="*/ 719138 h 1659731"/>
              <a:gd name="connsiteX172" fmla="*/ 913038 w 2477519"/>
              <a:gd name="connsiteY172" fmla="*/ 788194 h 1659731"/>
              <a:gd name="connsiteX173" fmla="*/ 796357 w 2477519"/>
              <a:gd name="connsiteY173" fmla="*/ 869156 h 1659731"/>
              <a:gd name="connsiteX174" fmla="*/ 655863 w 2477519"/>
              <a:gd name="connsiteY174" fmla="*/ 978694 h 1659731"/>
              <a:gd name="connsiteX175" fmla="*/ 567757 w 2477519"/>
              <a:gd name="connsiteY175" fmla="*/ 1071563 h 1659731"/>
              <a:gd name="connsiteX176" fmla="*/ 520132 w 2477519"/>
              <a:gd name="connsiteY176" fmla="*/ 1138238 h 1659731"/>
              <a:gd name="connsiteX177" fmla="*/ 458219 w 2477519"/>
              <a:gd name="connsiteY177" fmla="*/ 1235869 h 1659731"/>
              <a:gd name="connsiteX178" fmla="*/ 396307 w 2477519"/>
              <a:gd name="connsiteY178" fmla="*/ 1369219 h 1659731"/>
              <a:gd name="connsiteX179" fmla="*/ 343919 w 2477519"/>
              <a:gd name="connsiteY179" fmla="*/ 1495425 h 1659731"/>
              <a:gd name="connsiteX180" fmla="*/ 320107 w 2477519"/>
              <a:gd name="connsiteY180" fmla="*/ 1564481 h 1659731"/>
              <a:gd name="connsiteX181" fmla="*/ 303438 w 2477519"/>
              <a:gd name="connsiteY181"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2 w 2471738"/>
              <a:gd name="connsiteY16" fmla="*/ 945356 h 1659731"/>
              <a:gd name="connsiteX17" fmla="*/ 4763 w 2471738"/>
              <a:gd name="connsiteY17" fmla="*/ 938213 h 1659731"/>
              <a:gd name="connsiteX18" fmla="*/ 11907 w 2471738"/>
              <a:gd name="connsiteY18" fmla="*/ 931069 h 1659731"/>
              <a:gd name="connsiteX19" fmla="*/ 23813 w 2471738"/>
              <a:gd name="connsiteY19" fmla="*/ 919163 h 1659731"/>
              <a:gd name="connsiteX20" fmla="*/ 30957 w 2471738"/>
              <a:gd name="connsiteY20" fmla="*/ 907256 h 1659731"/>
              <a:gd name="connsiteX21" fmla="*/ 80963 w 2471738"/>
              <a:gd name="connsiteY21" fmla="*/ 835819 h 1659731"/>
              <a:gd name="connsiteX22" fmla="*/ 128588 w 2471738"/>
              <a:gd name="connsiteY22" fmla="*/ 769144 h 1659731"/>
              <a:gd name="connsiteX23" fmla="*/ 180976 w 2471738"/>
              <a:gd name="connsiteY23" fmla="*/ 716756 h 1659731"/>
              <a:gd name="connsiteX24" fmla="*/ 242888 w 2471738"/>
              <a:gd name="connsiteY24" fmla="*/ 671513 h 1659731"/>
              <a:gd name="connsiteX25" fmla="*/ 273844 w 2471738"/>
              <a:gd name="connsiteY25" fmla="*/ 638175 h 1659731"/>
              <a:gd name="connsiteX26" fmla="*/ 309563 w 2471738"/>
              <a:gd name="connsiteY26" fmla="*/ 592931 h 1659731"/>
              <a:gd name="connsiteX27" fmla="*/ 314326 w 2471738"/>
              <a:gd name="connsiteY27" fmla="*/ 545306 h 1659731"/>
              <a:gd name="connsiteX28" fmla="*/ 326232 w 2471738"/>
              <a:gd name="connsiteY28" fmla="*/ 509588 h 1659731"/>
              <a:gd name="connsiteX29" fmla="*/ 333376 w 2471738"/>
              <a:gd name="connsiteY29" fmla="*/ 507206 h 1659731"/>
              <a:gd name="connsiteX30" fmla="*/ 347663 w 2471738"/>
              <a:gd name="connsiteY30" fmla="*/ 497681 h 1659731"/>
              <a:gd name="connsiteX31" fmla="*/ 361951 w 2471738"/>
              <a:gd name="connsiteY31" fmla="*/ 485775 h 1659731"/>
              <a:gd name="connsiteX32" fmla="*/ 366713 w 2471738"/>
              <a:gd name="connsiteY32" fmla="*/ 464344 h 1659731"/>
              <a:gd name="connsiteX33" fmla="*/ 376238 w 2471738"/>
              <a:gd name="connsiteY33" fmla="*/ 445294 h 1659731"/>
              <a:gd name="connsiteX34" fmla="*/ 390526 w 2471738"/>
              <a:gd name="connsiteY34" fmla="*/ 435769 h 1659731"/>
              <a:gd name="connsiteX35" fmla="*/ 395288 w 2471738"/>
              <a:gd name="connsiteY35" fmla="*/ 428625 h 1659731"/>
              <a:gd name="connsiteX36" fmla="*/ 402432 w 2471738"/>
              <a:gd name="connsiteY36" fmla="*/ 421481 h 1659731"/>
              <a:gd name="connsiteX37" fmla="*/ 407194 w 2471738"/>
              <a:gd name="connsiteY37" fmla="*/ 411956 h 1659731"/>
              <a:gd name="connsiteX38" fmla="*/ 414338 w 2471738"/>
              <a:gd name="connsiteY38" fmla="*/ 404813 h 1659731"/>
              <a:gd name="connsiteX39" fmla="*/ 431007 w 2471738"/>
              <a:gd name="connsiteY39" fmla="*/ 397669 h 1659731"/>
              <a:gd name="connsiteX40" fmla="*/ 438151 w 2471738"/>
              <a:gd name="connsiteY40" fmla="*/ 392906 h 1659731"/>
              <a:gd name="connsiteX41" fmla="*/ 454819 w 2471738"/>
              <a:gd name="connsiteY41" fmla="*/ 388144 h 1659731"/>
              <a:gd name="connsiteX42" fmla="*/ 461963 w 2471738"/>
              <a:gd name="connsiteY42" fmla="*/ 385763 h 1659731"/>
              <a:gd name="connsiteX43" fmla="*/ 469107 w 2471738"/>
              <a:gd name="connsiteY43" fmla="*/ 378619 h 1659731"/>
              <a:gd name="connsiteX44" fmla="*/ 476251 w 2471738"/>
              <a:gd name="connsiteY44" fmla="*/ 373856 h 1659731"/>
              <a:gd name="connsiteX45" fmla="*/ 481013 w 2471738"/>
              <a:gd name="connsiteY45" fmla="*/ 366713 h 1659731"/>
              <a:gd name="connsiteX46" fmla="*/ 492919 w 2471738"/>
              <a:gd name="connsiteY46" fmla="*/ 364331 h 1659731"/>
              <a:gd name="connsiteX47" fmla="*/ 500063 w 2471738"/>
              <a:gd name="connsiteY47" fmla="*/ 361950 h 1659731"/>
              <a:gd name="connsiteX48" fmla="*/ 531019 w 2471738"/>
              <a:gd name="connsiteY48" fmla="*/ 345281 h 1659731"/>
              <a:gd name="connsiteX49" fmla="*/ 547688 w 2471738"/>
              <a:gd name="connsiteY49" fmla="*/ 333375 h 1659731"/>
              <a:gd name="connsiteX50" fmla="*/ 554832 w 2471738"/>
              <a:gd name="connsiteY50" fmla="*/ 328613 h 1659731"/>
              <a:gd name="connsiteX51" fmla="*/ 561976 w 2471738"/>
              <a:gd name="connsiteY51" fmla="*/ 321469 h 1659731"/>
              <a:gd name="connsiteX52" fmla="*/ 571501 w 2471738"/>
              <a:gd name="connsiteY52" fmla="*/ 319088 h 1659731"/>
              <a:gd name="connsiteX53" fmla="*/ 583407 w 2471738"/>
              <a:gd name="connsiteY53" fmla="*/ 311944 h 1659731"/>
              <a:gd name="connsiteX54" fmla="*/ 590551 w 2471738"/>
              <a:gd name="connsiteY54" fmla="*/ 307181 h 1659731"/>
              <a:gd name="connsiteX55" fmla="*/ 609601 w 2471738"/>
              <a:gd name="connsiteY55" fmla="*/ 302419 h 1659731"/>
              <a:gd name="connsiteX56" fmla="*/ 619126 w 2471738"/>
              <a:gd name="connsiteY56" fmla="*/ 297656 h 1659731"/>
              <a:gd name="connsiteX57" fmla="*/ 628651 w 2471738"/>
              <a:gd name="connsiteY57" fmla="*/ 295275 h 1659731"/>
              <a:gd name="connsiteX58" fmla="*/ 633413 w 2471738"/>
              <a:gd name="connsiteY58" fmla="*/ 288131 h 1659731"/>
              <a:gd name="connsiteX59" fmla="*/ 659607 w 2471738"/>
              <a:gd name="connsiteY59" fmla="*/ 278606 h 1659731"/>
              <a:gd name="connsiteX60" fmla="*/ 688182 w 2471738"/>
              <a:gd name="connsiteY60" fmla="*/ 271463 h 1659731"/>
              <a:gd name="connsiteX61" fmla="*/ 702469 w 2471738"/>
              <a:gd name="connsiteY61" fmla="*/ 273844 h 1659731"/>
              <a:gd name="connsiteX62" fmla="*/ 716757 w 2471738"/>
              <a:gd name="connsiteY62" fmla="*/ 264319 h 1659731"/>
              <a:gd name="connsiteX63" fmla="*/ 731044 w 2471738"/>
              <a:gd name="connsiteY63" fmla="*/ 257175 h 1659731"/>
              <a:gd name="connsiteX64" fmla="*/ 750094 w 2471738"/>
              <a:gd name="connsiteY64" fmla="*/ 250031 h 1659731"/>
              <a:gd name="connsiteX65" fmla="*/ 762001 w 2471738"/>
              <a:gd name="connsiteY65" fmla="*/ 240506 h 1659731"/>
              <a:gd name="connsiteX66" fmla="*/ 776288 w 2471738"/>
              <a:gd name="connsiteY66" fmla="*/ 233363 h 1659731"/>
              <a:gd name="connsiteX67" fmla="*/ 783432 w 2471738"/>
              <a:gd name="connsiteY67" fmla="*/ 228600 h 1659731"/>
              <a:gd name="connsiteX68" fmla="*/ 790576 w 2471738"/>
              <a:gd name="connsiteY68" fmla="*/ 226219 h 1659731"/>
              <a:gd name="connsiteX69" fmla="*/ 840582 w 2471738"/>
              <a:gd name="connsiteY69" fmla="*/ 223838 h 1659731"/>
              <a:gd name="connsiteX70" fmla="*/ 862013 w 2471738"/>
              <a:gd name="connsiteY70" fmla="*/ 221456 h 1659731"/>
              <a:gd name="connsiteX71" fmla="*/ 869157 w 2471738"/>
              <a:gd name="connsiteY71" fmla="*/ 219075 h 1659731"/>
              <a:gd name="connsiteX72" fmla="*/ 902494 w 2471738"/>
              <a:gd name="connsiteY72" fmla="*/ 214313 h 1659731"/>
              <a:gd name="connsiteX73" fmla="*/ 912019 w 2471738"/>
              <a:gd name="connsiteY73" fmla="*/ 197644 h 1659731"/>
              <a:gd name="connsiteX74" fmla="*/ 916782 w 2471738"/>
              <a:gd name="connsiteY74" fmla="*/ 183356 h 1659731"/>
              <a:gd name="connsiteX75" fmla="*/ 919163 w 2471738"/>
              <a:gd name="connsiteY75" fmla="*/ 176213 h 1659731"/>
              <a:gd name="connsiteX76" fmla="*/ 928688 w 2471738"/>
              <a:gd name="connsiteY76" fmla="*/ 171450 h 1659731"/>
              <a:gd name="connsiteX77" fmla="*/ 940594 w 2471738"/>
              <a:gd name="connsiteY77" fmla="*/ 169069 h 1659731"/>
              <a:gd name="connsiteX78" fmla="*/ 988219 w 2471738"/>
              <a:gd name="connsiteY78" fmla="*/ 164306 h 1659731"/>
              <a:gd name="connsiteX79" fmla="*/ 1026319 w 2471738"/>
              <a:gd name="connsiteY79" fmla="*/ 154781 h 1659731"/>
              <a:gd name="connsiteX80" fmla="*/ 1050132 w 2471738"/>
              <a:gd name="connsiteY80" fmla="*/ 140494 h 1659731"/>
              <a:gd name="connsiteX81" fmla="*/ 1057276 w 2471738"/>
              <a:gd name="connsiteY81" fmla="*/ 138113 h 1659731"/>
              <a:gd name="connsiteX82" fmla="*/ 1102519 w 2471738"/>
              <a:gd name="connsiteY82" fmla="*/ 135731 h 1659731"/>
              <a:gd name="connsiteX83" fmla="*/ 1131094 w 2471738"/>
              <a:gd name="connsiteY83" fmla="*/ 128588 h 1659731"/>
              <a:gd name="connsiteX84" fmla="*/ 1145382 w 2471738"/>
              <a:gd name="connsiteY84" fmla="*/ 116681 h 1659731"/>
              <a:gd name="connsiteX85" fmla="*/ 1157288 w 2471738"/>
              <a:gd name="connsiteY85" fmla="*/ 111919 h 1659731"/>
              <a:gd name="connsiteX86" fmla="*/ 1166813 w 2471738"/>
              <a:gd name="connsiteY86" fmla="*/ 104775 h 1659731"/>
              <a:gd name="connsiteX87" fmla="*/ 1178719 w 2471738"/>
              <a:gd name="connsiteY87" fmla="*/ 100013 h 1659731"/>
              <a:gd name="connsiteX88" fmla="*/ 1195388 w 2471738"/>
              <a:gd name="connsiteY88" fmla="*/ 92869 h 1659731"/>
              <a:gd name="connsiteX89" fmla="*/ 1204913 w 2471738"/>
              <a:gd name="connsiteY89" fmla="*/ 85725 h 1659731"/>
              <a:gd name="connsiteX90" fmla="*/ 1228726 w 2471738"/>
              <a:gd name="connsiteY90" fmla="*/ 76200 h 1659731"/>
              <a:gd name="connsiteX91" fmla="*/ 1250157 w 2471738"/>
              <a:gd name="connsiteY91" fmla="*/ 66675 h 1659731"/>
              <a:gd name="connsiteX92" fmla="*/ 1285876 w 2471738"/>
              <a:gd name="connsiteY92" fmla="*/ 64294 h 1659731"/>
              <a:gd name="connsiteX93" fmla="*/ 1300163 w 2471738"/>
              <a:gd name="connsiteY93" fmla="*/ 59531 h 1659731"/>
              <a:gd name="connsiteX94" fmla="*/ 1312069 w 2471738"/>
              <a:gd name="connsiteY94" fmla="*/ 54769 h 1659731"/>
              <a:gd name="connsiteX95" fmla="*/ 1331119 w 2471738"/>
              <a:gd name="connsiteY95" fmla="*/ 50006 h 1659731"/>
              <a:gd name="connsiteX96" fmla="*/ 1340644 w 2471738"/>
              <a:gd name="connsiteY96" fmla="*/ 47625 h 1659731"/>
              <a:gd name="connsiteX97" fmla="*/ 1350169 w 2471738"/>
              <a:gd name="connsiteY97" fmla="*/ 45244 h 1659731"/>
              <a:gd name="connsiteX98" fmla="*/ 1376363 w 2471738"/>
              <a:gd name="connsiteY98" fmla="*/ 42863 h 1659731"/>
              <a:gd name="connsiteX99" fmla="*/ 1393032 w 2471738"/>
              <a:gd name="connsiteY99" fmla="*/ 33338 h 1659731"/>
              <a:gd name="connsiteX100" fmla="*/ 1400176 w 2471738"/>
              <a:gd name="connsiteY100" fmla="*/ 30956 h 1659731"/>
              <a:gd name="connsiteX101" fmla="*/ 1407319 w 2471738"/>
              <a:gd name="connsiteY101" fmla="*/ 23813 h 1659731"/>
              <a:gd name="connsiteX102" fmla="*/ 1433513 w 2471738"/>
              <a:gd name="connsiteY102" fmla="*/ 11906 h 1659731"/>
              <a:gd name="connsiteX103" fmla="*/ 1538288 w 2471738"/>
              <a:gd name="connsiteY103" fmla="*/ 4763 h 1659731"/>
              <a:gd name="connsiteX104" fmla="*/ 1576388 w 2471738"/>
              <a:gd name="connsiteY104" fmla="*/ 0 h 1659731"/>
              <a:gd name="connsiteX105" fmla="*/ 1690688 w 2471738"/>
              <a:gd name="connsiteY105" fmla="*/ 2381 h 1659731"/>
              <a:gd name="connsiteX106" fmla="*/ 1716882 w 2471738"/>
              <a:gd name="connsiteY106" fmla="*/ 9525 h 1659731"/>
              <a:gd name="connsiteX107" fmla="*/ 1724026 w 2471738"/>
              <a:gd name="connsiteY107" fmla="*/ 23813 h 1659731"/>
              <a:gd name="connsiteX108" fmla="*/ 1726407 w 2471738"/>
              <a:gd name="connsiteY108" fmla="*/ 50006 h 1659731"/>
              <a:gd name="connsiteX109" fmla="*/ 1728788 w 2471738"/>
              <a:gd name="connsiteY109" fmla="*/ 57150 h 1659731"/>
              <a:gd name="connsiteX110" fmla="*/ 1735932 w 2471738"/>
              <a:gd name="connsiteY110" fmla="*/ 61913 h 1659731"/>
              <a:gd name="connsiteX111" fmla="*/ 1745457 w 2471738"/>
              <a:gd name="connsiteY111" fmla="*/ 71438 h 1659731"/>
              <a:gd name="connsiteX112" fmla="*/ 1774032 w 2471738"/>
              <a:gd name="connsiteY112" fmla="*/ 78581 h 1659731"/>
              <a:gd name="connsiteX113" fmla="*/ 1812132 w 2471738"/>
              <a:gd name="connsiteY113" fmla="*/ 76200 h 1659731"/>
              <a:gd name="connsiteX114" fmla="*/ 1854994 w 2471738"/>
              <a:gd name="connsiteY114" fmla="*/ 76200 h 1659731"/>
              <a:gd name="connsiteX115" fmla="*/ 1869282 w 2471738"/>
              <a:gd name="connsiteY115" fmla="*/ 78581 h 1659731"/>
              <a:gd name="connsiteX116" fmla="*/ 1876426 w 2471738"/>
              <a:gd name="connsiteY116" fmla="*/ 83344 h 1659731"/>
              <a:gd name="connsiteX117" fmla="*/ 1883569 w 2471738"/>
              <a:gd name="connsiteY117" fmla="*/ 85725 h 1659731"/>
              <a:gd name="connsiteX118" fmla="*/ 1888332 w 2471738"/>
              <a:gd name="connsiteY118" fmla="*/ 92869 h 1659731"/>
              <a:gd name="connsiteX119" fmla="*/ 1902619 w 2471738"/>
              <a:gd name="connsiteY119" fmla="*/ 97631 h 1659731"/>
              <a:gd name="connsiteX120" fmla="*/ 1943101 w 2471738"/>
              <a:gd name="connsiteY120" fmla="*/ 97631 h 1659731"/>
              <a:gd name="connsiteX121" fmla="*/ 1950244 w 2471738"/>
              <a:gd name="connsiteY121" fmla="*/ 104775 h 1659731"/>
              <a:gd name="connsiteX122" fmla="*/ 1957388 w 2471738"/>
              <a:gd name="connsiteY122" fmla="*/ 109538 h 1659731"/>
              <a:gd name="connsiteX123" fmla="*/ 1962151 w 2471738"/>
              <a:gd name="connsiteY123" fmla="*/ 116681 h 1659731"/>
              <a:gd name="connsiteX124" fmla="*/ 1976438 w 2471738"/>
              <a:gd name="connsiteY124" fmla="*/ 123825 h 1659731"/>
              <a:gd name="connsiteX125" fmla="*/ 1985963 w 2471738"/>
              <a:gd name="connsiteY125" fmla="*/ 135731 h 1659731"/>
              <a:gd name="connsiteX126" fmla="*/ 2019301 w 2471738"/>
              <a:gd name="connsiteY126" fmla="*/ 138113 h 1659731"/>
              <a:gd name="connsiteX127" fmla="*/ 2035969 w 2471738"/>
              <a:gd name="connsiteY127" fmla="*/ 135731 h 1659731"/>
              <a:gd name="connsiteX128" fmla="*/ 2045494 w 2471738"/>
              <a:gd name="connsiteY128" fmla="*/ 138113 h 1659731"/>
              <a:gd name="connsiteX129" fmla="*/ 2074069 w 2471738"/>
              <a:gd name="connsiteY129" fmla="*/ 142875 h 1659731"/>
              <a:gd name="connsiteX130" fmla="*/ 2109788 w 2471738"/>
              <a:gd name="connsiteY130" fmla="*/ 140494 h 1659731"/>
              <a:gd name="connsiteX131" fmla="*/ 2121694 w 2471738"/>
              <a:gd name="connsiteY131" fmla="*/ 138113 h 1659731"/>
              <a:gd name="connsiteX132" fmla="*/ 2128838 w 2471738"/>
              <a:gd name="connsiteY132" fmla="*/ 140494 h 1659731"/>
              <a:gd name="connsiteX133" fmla="*/ 2145507 w 2471738"/>
              <a:gd name="connsiteY133" fmla="*/ 142875 h 1659731"/>
              <a:gd name="connsiteX134" fmla="*/ 2155032 w 2471738"/>
              <a:gd name="connsiteY134" fmla="*/ 145256 h 1659731"/>
              <a:gd name="connsiteX135" fmla="*/ 2207419 w 2471738"/>
              <a:gd name="connsiteY135" fmla="*/ 150019 h 1659731"/>
              <a:gd name="connsiteX136" fmla="*/ 2240757 w 2471738"/>
              <a:gd name="connsiteY136" fmla="*/ 150019 h 1659731"/>
              <a:gd name="connsiteX137" fmla="*/ 2255044 w 2471738"/>
              <a:gd name="connsiteY137" fmla="*/ 161925 h 1659731"/>
              <a:gd name="connsiteX138" fmla="*/ 2274094 w 2471738"/>
              <a:gd name="connsiteY138" fmla="*/ 173831 h 1659731"/>
              <a:gd name="connsiteX139" fmla="*/ 2288382 w 2471738"/>
              <a:gd name="connsiteY139" fmla="*/ 178594 h 1659731"/>
              <a:gd name="connsiteX140" fmla="*/ 2295526 w 2471738"/>
              <a:gd name="connsiteY140" fmla="*/ 185738 h 1659731"/>
              <a:gd name="connsiteX141" fmla="*/ 2309813 w 2471738"/>
              <a:gd name="connsiteY141" fmla="*/ 190500 h 1659731"/>
              <a:gd name="connsiteX142" fmla="*/ 2319338 w 2471738"/>
              <a:gd name="connsiteY142" fmla="*/ 195263 h 1659731"/>
              <a:gd name="connsiteX143" fmla="*/ 2340769 w 2471738"/>
              <a:gd name="connsiteY143" fmla="*/ 200025 h 1659731"/>
              <a:gd name="connsiteX144" fmla="*/ 2374107 w 2471738"/>
              <a:gd name="connsiteY144" fmla="*/ 209550 h 1659731"/>
              <a:gd name="connsiteX145" fmla="*/ 2386013 w 2471738"/>
              <a:gd name="connsiteY145" fmla="*/ 221456 h 1659731"/>
              <a:gd name="connsiteX146" fmla="*/ 2397919 w 2471738"/>
              <a:gd name="connsiteY146" fmla="*/ 228600 h 1659731"/>
              <a:gd name="connsiteX147" fmla="*/ 2402682 w 2471738"/>
              <a:gd name="connsiteY147" fmla="*/ 235744 h 1659731"/>
              <a:gd name="connsiteX148" fmla="*/ 2412207 w 2471738"/>
              <a:gd name="connsiteY148" fmla="*/ 240506 h 1659731"/>
              <a:gd name="connsiteX149" fmla="*/ 2421732 w 2471738"/>
              <a:gd name="connsiteY149" fmla="*/ 247650 h 1659731"/>
              <a:gd name="connsiteX150" fmla="*/ 2428876 w 2471738"/>
              <a:gd name="connsiteY150" fmla="*/ 252413 h 1659731"/>
              <a:gd name="connsiteX151" fmla="*/ 2433638 w 2471738"/>
              <a:gd name="connsiteY151" fmla="*/ 261938 h 1659731"/>
              <a:gd name="connsiteX152" fmla="*/ 2447926 w 2471738"/>
              <a:gd name="connsiteY152" fmla="*/ 271463 h 1659731"/>
              <a:gd name="connsiteX153" fmla="*/ 2466976 w 2471738"/>
              <a:gd name="connsiteY153" fmla="*/ 290513 h 1659731"/>
              <a:gd name="connsiteX154" fmla="*/ 2471738 w 2471738"/>
              <a:gd name="connsiteY154" fmla="*/ 290513 h 1659731"/>
              <a:gd name="connsiteX155" fmla="*/ 2471738 w 2471738"/>
              <a:gd name="connsiteY155" fmla="*/ 340519 h 1659731"/>
              <a:gd name="connsiteX156" fmla="*/ 2371726 w 2471738"/>
              <a:gd name="connsiteY156" fmla="*/ 307181 h 1659731"/>
              <a:gd name="connsiteX157" fmla="*/ 2264569 w 2471738"/>
              <a:gd name="connsiteY157" fmla="*/ 290513 h 1659731"/>
              <a:gd name="connsiteX158" fmla="*/ 2195513 w 2471738"/>
              <a:gd name="connsiteY158" fmla="*/ 290513 h 1659731"/>
              <a:gd name="connsiteX159" fmla="*/ 2145507 w 2471738"/>
              <a:gd name="connsiteY159" fmla="*/ 288131 h 1659731"/>
              <a:gd name="connsiteX160" fmla="*/ 2064544 w 2471738"/>
              <a:gd name="connsiteY160" fmla="*/ 271463 h 1659731"/>
              <a:gd name="connsiteX161" fmla="*/ 1964532 w 2471738"/>
              <a:gd name="connsiteY161" fmla="*/ 261938 h 1659731"/>
              <a:gd name="connsiteX162" fmla="*/ 1862138 w 2471738"/>
              <a:gd name="connsiteY162" fmla="*/ 259556 h 1659731"/>
              <a:gd name="connsiteX163" fmla="*/ 1819276 w 2471738"/>
              <a:gd name="connsiteY163" fmla="*/ 259556 h 1659731"/>
              <a:gd name="connsiteX164" fmla="*/ 1669257 w 2471738"/>
              <a:gd name="connsiteY164" fmla="*/ 280988 h 1659731"/>
              <a:gd name="connsiteX165" fmla="*/ 1576388 w 2471738"/>
              <a:gd name="connsiteY165" fmla="*/ 309563 h 1659731"/>
              <a:gd name="connsiteX166" fmla="*/ 1459707 w 2471738"/>
              <a:gd name="connsiteY166" fmla="*/ 359569 h 1659731"/>
              <a:gd name="connsiteX167" fmla="*/ 1354932 w 2471738"/>
              <a:gd name="connsiteY167" fmla="*/ 407194 h 1659731"/>
              <a:gd name="connsiteX168" fmla="*/ 1264444 w 2471738"/>
              <a:gd name="connsiteY168" fmla="*/ 497681 h 1659731"/>
              <a:gd name="connsiteX169" fmla="*/ 1190626 w 2471738"/>
              <a:gd name="connsiteY169" fmla="*/ 569119 h 1659731"/>
              <a:gd name="connsiteX170" fmla="*/ 1107282 w 2471738"/>
              <a:gd name="connsiteY170" fmla="*/ 638175 h 1659731"/>
              <a:gd name="connsiteX171" fmla="*/ 1007269 w 2471738"/>
              <a:gd name="connsiteY171" fmla="*/ 719138 h 1659731"/>
              <a:gd name="connsiteX172" fmla="*/ 907257 w 2471738"/>
              <a:gd name="connsiteY172" fmla="*/ 788194 h 1659731"/>
              <a:gd name="connsiteX173" fmla="*/ 790576 w 2471738"/>
              <a:gd name="connsiteY173" fmla="*/ 869156 h 1659731"/>
              <a:gd name="connsiteX174" fmla="*/ 650082 w 2471738"/>
              <a:gd name="connsiteY174" fmla="*/ 978694 h 1659731"/>
              <a:gd name="connsiteX175" fmla="*/ 561976 w 2471738"/>
              <a:gd name="connsiteY175" fmla="*/ 1071563 h 1659731"/>
              <a:gd name="connsiteX176" fmla="*/ 514351 w 2471738"/>
              <a:gd name="connsiteY176" fmla="*/ 1138238 h 1659731"/>
              <a:gd name="connsiteX177" fmla="*/ 452438 w 2471738"/>
              <a:gd name="connsiteY177" fmla="*/ 1235869 h 1659731"/>
              <a:gd name="connsiteX178" fmla="*/ 390526 w 2471738"/>
              <a:gd name="connsiteY178" fmla="*/ 1369219 h 1659731"/>
              <a:gd name="connsiteX179" fmla="*/ 338138 w 2471738"/>
              <a:gd name="connsiteY179" fmla="*/ 1495425 h 1659731"/>
              <a:gd name="connsiteX180" fmla="*/ 314326 w 2471738"/>
              <a:gd name="connsiteY180" fmla="*/ 1564481 h 1659731"/>
              <a:gd name="connsiteX181" fmla="*/ 297657 w 2471738"/>
              <a:gd name="connsiteY181"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4763 w 2471738"/>
              <a:gd name="connsiteY16" fmla="*/ 938213 h 1659731"/>
              <a:gd name="connsiteX17" fmla="*/ 11907 w 2471738"/>
              <a:gd name="connsiteY17" fmla="*/ 931069 h 1659731"/>
              <a:gd name="connsiteX18" fmla="*/ 23813 w 2471738"/>
              <a:gd name="connsiteY18" fmla="*/ 919163 h 1659731"/>
              <a:gd name="connsiteX19" fmla="*/ 30957 w 2471738"/>
              <a:gd name="connsiteY19" fmla="*/ 907256 h 1659731"/>
              <a:gd name="connsiteX20" fmla="*/ 80963 w 2471738"/>
              <a:gd name="connsiteY20" fmla="*/ 835819 h 1659731"/>
              <a:gd name="connsiteX21" fmla="*/ 128588 w 2471738"/>
              <a:gd name="connsiteY21" fmla="*/ 769144 h 1659731"/>
              <a:gd name="connsiteX22" fmla="*/ 180976 w 2471738"/>
              <a:gd name="connsiteY22" fmla="*/ 716756 h 1659731"/>
              <a:gd name="connsiteX23" fmla="*/ 242888 w 2471738"/>
              <a:gd name="connsiteY23" fmla="*/ 671513 h 1659731"/>
              <a:gd name="connsiteX24" fmla="*/ 273844 w 2471738"/>
              <a:gd name="connsiteY24" fmla="*/ 638175 h 1659731"/>
              <a:gd name="connsiteX25" fmla="*/ 309563 w 2471738"/>
              <a:gd name="connsiteY25" fmla="*/ 592931 h 1659731"/>
              <a:gd name="connsiteX26" fmla="*/ 314326 w 2471738"/>
              <a:gd name="connsiteY26" fmla="*/ 545306 h 1659731"/>
              <a:gd name="connsiteX27" fmla="*/ 326232 w 2471738"/>
              <a:gd name="connsiteY27" fmla="*/ 509588 h 1659731"/>
              <a:gd name="connsiteX28" fmla="*/ 333376 w 2471738"/>
              <a:gd name="connsiteY28" fmla="*/ 507206 h 1659731"/>
              <a:gd name="connsiteX29" fmla="*/ 347663 w 2471738"/>
              <a:gd name="connsiteY29" fmla="*/ 497681 h 1659731"/>
              <a:gd name="connsiteX30" fmla="*/ 361951 w 2471738"/>
              <a:gd name="connsiteY30" fmla="*/ 485775 h 1659731"/>
              <a:gd name="connsiteX31" fmla="*/ 366713 w 2471738"/>
              <a:gd name="connsiteY31" fmla="*/ 464344 h 1659731"/>
              <a:gd name="connsiteX32" fmla="*/ 376238 w 2471738"/>
              <a:gd name="connsiteY32" fmla="*/ 445294 h 1659731"/>
              <a:gd name="connsiteX33" fmla="*/ 390526 w 2471738"/>
              <a:gd name="connsiteY33" fmla="*/ 435769 h 1659731"/>
              <a:gd name="connsiteX34" fmla="*/ 395288 w 2471738"/>
              <a:gd name="connsiteY34" fmla="*/ 428625 h 1659731"/>
              <a:gd name="connsiteX35" fmla="*/ 402432 w 2471738"/>
              <a:gd name="connsiteY35" fmla="*/ 421481 h 1659731"/>
              <a:gd name="connsiteX36" fmla="*/ 407194 w 2471738"/>
              <a:gd name="connsiteY36" fmla="*/ 411956 h 1659731"/>
              <a:gd name="connsiteX37" fmla="*/ 414338 w 2471738"/>
              <a:gd name="connsiteY37" fmla="*/ 404813 h 1659731"/>
              <a:gd name="connsiteX38" fmla="*/ 431007 w 2471738"/>
              <a:gd name="connsiteY38" fmla="*/ 397669 h 1659731"/>
              <a:gd name="connsiteX39" fmla="*/ 438151 w 2471738"/>
              <a:gd name="connsiteY39" fmla="*/ 392906 h 1659731"/>
              <a:gd name="connsiteX40" fmla="*/ 454819 w 2471738"/>
              <a:gd name="connsiteY40" fmla="*/ 388144 h 1659731"/>
              <a:gd name="connsiteX41" fmla="*/ 461963 w 2471738"/>
              <a:gd name="connsiteY41" fmla="*/ 385763 h 1659731"/>
              <a:gd name="connsiteX42" fmla="*/ 469107 w 2471738"/>
              <a:gd name="connsiteY42" fmla="*/ 378619 h 1659731"/>
              <a:gd name="connsiteX43" fmla="*/ 476251 w 2471738"/>
              <a:gd name="connsiteY43" fmla="*/ 373856 h 1659731"/>
              <a:gd name="connsiteX44" fmla="*/ 481013 w 2471738"/>
              <a:gd name="connsiteY44" fmla="*/ 366713 h 1659731"/>
              <a:gd name="connsiteX45" fmla="*/ 492919 w 2471738"/>
              <a:gd name="connsiteY45" fmla="*/ 364331 h 1659731"/>
              <a:gd name="connsiteX46" fmla="*/ 500063 w 2471738"/>
              <a:gd name="connsiteY46" fmla="*/ 361950 h 1659731"/>
              <a:gd name="connsiteX47" fmla="*/ 531019 w 2471738"/>
              <a:gd name="connsiteY47" fmla="*/ 345281 h 1659731"/>
              <a:gd name="connsiteX48" fmla="*/ 547688 w 2471738"/>
              <a:gd name="connsiteY48" fmla="*/ 333375 h 1659731"/>
              <a:gd name="connsiteX49" fmla="*/ 554832 w 2471738"/>
              <a:gd name="connsiteY49" fmla="*/ 328613 h 1659731"/>
              <a:gd name="connsiteX50" fmla="*/ 561976 w 2471738"/>
              <a:gd name="connsiteY50" fmla="*/ 321469 h 1659731"/>
              <a:gd name="connsiteX51" fmla="*/ 571501 w 2471738"/>
              <a:gd name="connsiteY51" fmla="*/ 319088 h 1659731"/>
              <a:gd name="connsiteX52" fmla="*/ 583407 w 2471738"/>
              <a:gd name="connsiteY52" fmla="*/ 311944 h 1659731"/>
              <a:gd name="connsiteX53" fmla="*/ 590551 w 2471738"/>
              <a:gd name="connsiteY53" fmla="*/ 307181 h 1659731"/>
              <a:gd name="connsiteX54" fmla="*/ 609601 w 2471738"/>
              <a:gd name="connsiteY54" fmla="*/ 302419 h 1659731"/>
              <a:gd name="connsiteX55" fmla="*/ 619126 w 2471738"/>
              <a:gd name="connsiteY55" fmla="*/ 297656 h 1659731"/>
              <a:gd name="connsiteX56" fmla="*/ 628651 w 2471738"/>
              <a:gd name="connsiteY56" fmla="*/ 295275 h 1659731"/>
              <a:gd name="connsiteX57" fmla="*/ 633413 w 2471738"/>
              <a:gd name="connsiteY57" fmla="*/ 288131 h 1659731"/>
              <a:gd name="connsiteX58" fmla="*/ 659607 w 2471738"/>
              <a:gd name="connsiteY58" fmla="*/ 278606 h 1659731"/>
              <a:gd name="connsiteX59" fmla="*/ 688182 w 2471738"/>
              <a:gd name="connsiteY59" fmla="*/ 271463 h 1659731"/>
              <a:gd name="connsiteX60" fmla="*/ 702469 w 2471738"/>
              <a:gd name="connsiteY60" fmla="*/ 273844 h 1659731"/>
              <a:gd name="connsiteX61" fmla="*/ 716757 w 2471738"/>
              <a:gd name="connsiteY61" fmla="*/ 264319 h 1659731"/>
              <a:gd name="connsiteX62" fmla="*/ 731044 w 2471738"/>
              <a:gd name="connsiteY62" fmla="*/ 257175 h 1659731"/>
              <a:gd name="connsiteX63" fmla="*/ 750094 w 2471738"/>
              <a:gd name="connsiteY63" fmla="*/ 250031 h 1659731"/>
              <a:gd name="connsiteX64" fmla="*/ 762001 w 2471738"/>
              <a:gd name="connsiteY64" fmla="*/ 240506 h 1659731"/>
              <a:gd name="connsiteX65" fmla="*/ 776288 w 2471738"/>
              <a:gd name="connsiteY65" fmla="*/ 233363 h 1659731"/>
              <a:gd name="connsiteX66" fmla="*/ 783432 w 2471738"/>
              <a:gd name="connsiteY66" fmla="*/ 228600 h 1659731"/>
              <a:gd name="connsiteX67" fmla="*/ 790576 w 2471738"/>
              <a:gd name="connsiteY67" fmla="*/ 226219 h 1659731"/>
              <a:gd name="connsiteX68" fmla="*/ 840582 w 2471738"/>
              <a:gd name="connsiteY68" fmla="*/ 223838 h 1659731"/>
              <a:gd name="connsiteX69" fmla="*/ 862013 w 2471738"/>
              <a:gd name="connsiteY69" fmla="*/ 221456 h 1659731"/>
              <a:gd name="connsiteX70" fmla="*/ 869157 w 2471738"/>
              <a:gd name="connsiteY70" fmla="*/ 219075 h 1659731"/>
              <a:gd name="connsiteX71" fmla="*/ 902494 w 2471738"/>
              <a:gd name="connsiteY71" fmla="*/ 214313 h 1659731"/>
              <a:gd name="connsiteX72" fmla="*/ 912019 w 2471738"/>
              <a:gd name="connsiteY72" fmla="*/ 197644 h 1659731"/>
              <a:gd name="connsiteX73" fmla="*/ 916782 w 2471738"/>
              <a:gd name="connsiteY73" fmla="*/ 183356 h 1659731"/>
              <a:gd name="connsiteX74" fmla="*/ 919163 w 2471738"/>
              <a:gd name="connsiteY74" fmla="*/ 176213 h 1659731"/>
              <a:gd name="connsiteX75" fmla="*/ 928688 w 2471738"/>
              <a:gd name="connsiteY75" fmla="*/ 171450 h 1659731"/>
              <a:gd name="connsiteX76" fmla="*/ 940594 w 2471738"/>
              <a:gd name="connsiteY76" fmla="*/ 169069 h 1659731"/>
              <a:gd name="connsiteX77" fmla="*/ 988219 w 2471738"/>
              <a:gd name="connsiteY77" fmla="*/ 164306 h 1659731"/>
              <a:gd name="connsiteX78" fmla="*/ 1026319 w 2471738"/>
              <a:gd name="connsiteY78" fmla="*/ 154781 h 1659731"/>
              <a:gd name="connsiteX79" fmla="*/ 1050132 w 2471738"/>
              <a:gd name="connsiteY79" fmla="*/ 140494 h 1659731"/>
              <a:gd name="connsiteX80" fmla="*/ 1057276 w 2471738"/>
              <a:gd name="connsiteY80" fmla="*/ 138113 h 1659731"/>
              <a:gd name="connsiteX81" fmla="*/ 1102519 w 2471738"/>
              <a:gd name="connsiteY81" fmla="*/ 135731 h 1659731"/>
              <a:gd name="connsiteX82" fmla="*/ 1131094 w 2471738"/>
              <a:gd name="connsiteY82" fmla="*/ 128588 h 1659731"/>
              <a:gd name="connsiteX83" fmla="*/ 1145382 w 2471738"/>
              <a:gd name="connsiteY83" fmla="*/ 116681 h 1659731"/>
              <a:gd name="connsiteX84" fmla="*/ 1157288 w 2471738"/>
              <a:gd name="connsiteY84" fmla="*/ 111919 h 1659731"/>
              <a:gd name="connsiteX85" fmla="*/ 1166813 w 2471738"/>
              <a:gd name="connsiteY85" fmla="*/ 104775 h 1659731"/>
              <a:gd name="connsiteX86" fmla="*/ 1178719 w 2471738"/>
              <a:gd name="connsiteY86" fmla="*/ 100013 h 1659731"/>
              <a:gd name="connsiteX87" fmla="*/ 1195388 w 2471738"/>
              <a:gd name="connsiteY87" fmla="*/ 92869 h 1659731"/>
              <a:gd name="connsiteX88" fmla="*/ 1204913 w 2471738"/>
              <a:gd name="connsiteY88" fmla="*/ 85725 h 1659731"/>
              <a:gd name="connsiteX89" fmla="*/ 1228726 w 2471738"/>
              <a:gd name="connsiteY89" fmla="*/ 76200 h 1659731"/>
              <a:gd name="connsiteX90" fmla="*/ 1250157 w 2471738"/>
              <a:gd name="connsiteY90" fmla="*/ 66675 h 1659731"/>
              <a:gd name="connsiteX91" fmla="*/ 1285876 w 2471738"/>
              <a:gd name="connsiteY91" fmla="*/ 64294 h 1659731"/>
              <a:gd name="connsiteX92" fmla="*/ 1300163 w 2471738"/>
              <a:gd name="connsiteY92" fmla="*/ 59531 h 1659731"/>
              <a:gd name="connsiteX93" fmla="*/ 1312069 w 2471738"/>
              <a:gd name="connsiteY93" fmla="*/ 54769 h 1659731"/>
              <a:gd name="connsiteX94" fmla="*/ 1331119 w 2471738"/>
              <a:gd name="connsiteY94" fmla="*/ 50006 h 1659731"/>
              <a:gd name="connsiteX95" fmla="*/ 1340644 w 2471738"/>
              <a:gd name="connsiteY95" fmla="*/ 47625 h 1659731"/>
              <a:gd name="connsiteX96" fmla="*/ 1350169 w 2471738"/>
              <a:gd name="connsiteY96" fmla="*/ 45244 h 1659731"/>
              <a:gd name="connsiteX97" fmla="*/ 1376363 w 2471738"/>
              <a:gd name="connsiteY97" fmla="*/ 42863 h 1659731"/>
              <a:gd name="connsiteX98" fmla="*/ 1393032 w 2471738"/>
              <a:gd name="connsiteY98" fmla="*/ 33338 h 1659731"/>
              <a:gd name="connsiteX99" fmla="*/ 1400176 w 2471738"/>
              <a:gd name="connsiteY99" fmla="*/ 30956 h 1659731"/>
              <a:gd name="connsiteX100" fmla="*/ 1407319 w 2471738"/>
              <a:gd name="connsiteY100" fmla="*/ 23813 h 1659731"/>
              <a:gd name="connsiteX101" fmla="*/ 1433513 w 2471738"/>
              <a:gd name="connsiteY101" fmla="*/ 11906 h 1659731"/>
              <a:gd name="connsiteX102" fmla="*/ 1538288 w 2471738"/>
              <a:gd name="connsiteY102" fmla="*/ 4763 h 1659731"/>
              <a:gd name="connsiteX103" fmla="*/ 1576388 w 2471738"/>
              <a:gd name="connsiteY103" fmla="*/ 0 h 1659731"/>
              <a:gd name="connsiteX104" fmla="*/ 1690688 w 2471738"/>
              <a:gd name="connsiteY104" fmla="*/ 2381 h 1659731"/>
              <a:gd name="connsiteX105" fmla="*/ 1716882 w 2471738"/>
              <a:gd name="connsiteY105" fmla="*/ 9525 h 1659731"/>
              <a:gd name="connsiteX106" fmla="*/ 1724026 w 2471738"/>
              <a:gd name="connsiteY106" fmla="*/ 23813 h 1659731"/>
              <a:gd name="connsiteX107" fmla="*/ 1726407 w 2471738"/>
              <a:gd name="connsiteY107" fmla="*/ 50006 h 1659731"/>
              <a:gd name="connsiteX108" fmla="*/ 1728788 w 2471738"/>
              <a:gd name="connsiteY108" fmla="*/ 57150 h 1659731"/>
              <a:gd name="connsiteX109" fmla="*/ 1735932 w 2471738"/>
              <a:gd name="connsiteY109" fmla="*/ 61913 h 1659731"/>
              <a:gd name="connsiteX110" fmla="*/ 1745457 w 2471738"/>
              <a:gd name="connsiteY110" fmla="*/ 71438 h 1659731"/>
              <a:gd name="connsiteX111" fmla="*/ 1774032 w 2471738"/>
              <a:gd name="connsiteY111" fmla="*/ 78581 h 1659731"/>
              <a:gd name="connsiteX112" fmla="*/ 1812132 w 2471738"/>
              <a:gd name="connsiteY112" fmla="*/ 76200 h 1659731"/>
              <a:gd name="connsiteX113" fmla="*/ 1854994 w 2471738"/>
              <a:gd name="connsiteY113" fmla="*/ 76200 h 1659731"/>
              <a:gd name="connsiteX114" fmla="*/ 1869282 w 2471738"/>
              <a:gd name="connsiteY114" fmla="*/ 78581 h 1659731"/>
              <a:gd name="connsiteX115" fmla="*/ 1876426 w 2471738"/>
              <a:gd name="connsiteY115" fmla="*/ 83344 h 1659731"/>
              <a:gd name="connsiteX116" fmla="*/ 1883569 w 2471738"/>
              <a:gd name="connsiteY116" fmla="*/ 85725 h 1659731"/>
              <a:gd name="connsiteX117" fmla="*/ 1888332 w 2471738"/>
              <a:gd name="connsiteY117" fmla="*/ 92869 h 1659731"/>
              <a:gd name="connsiteX118" fmla="*/ 1902619 w 2471738"/>
              <a:gd name="connsiteY118" fmla="*/ 97631 h 1659731"/>
              <a:gd name="connsiteX119" fmla="*/ 1943101 w 2471738"/>
              <a:gd name="connsiteY119" fmla="*/ 97631 h 1659731"/>
              <a:gd name="connsiteX120" fmla="*/ 1950244 w 2471738"/>
              <a:gd name="connsiteY120" fmla="*/ 104775 h 1659731"/>
              <a:gd name="connsiteX121" fmla="*/ 1957388 w 2471738"/>
              <a:gd name="connsiteY121" fmla="*/ 109538 h 1659731"/>
              <a:gd name="connsiteX122" fmla="*/ 1962151 w 2471738"/>
              <a:gd name="connsiteY122" fmla="*/ 116681 h 1659731"/>
              <a:gd name="connsiteX123" fmla="*/ 1976438 w 2471738"/>
              <a:gd name="connsiteY123" fmla="*/ 123825 h 1659731"/>
              <a:gd name="connsiteX124" fmla="*/ 1985963 w 2471738"/>
              <a:gd name="connsiteY124" fmla="*/ 135731 h 1659731"/>
              <a:gd name="connsiteX125" fmla="*/ 2019301 w 2471738"/>
              <a:gd name="connsiteY125" fmla="*/ 138113 h 1659731"/>
              <a:gd name="connsiteX126" fmla="*/ 2035969 w 2471738"/>
              <a:gd name="connsiteY126" fmla="*/ 135731 h 1659731"/>
              <a:gd name="connsiteX127" fmla="*/ 2045494 w 2471738"/>
              <a:gd name="connsiteY127" fmla="*/ 138113 h 1659731"/>
              <a:gd name="connsiteX128" fmla="*/ 2074069 w 2471738"/>
              <a:gd name="connsiteY128" fmla="*/ 142875 h 1659731"/>
              <a:gd name="connsiteX129" fmla="*/ 2109788 w 2471738"/>
              <a:gd name="connsiteY129" fmla="*/ 140494 h 1659731"/>
              <a:gd name="connsiteX130" fmla="*/ 2121694 w 2471738"/>
              <a:gd name="connsiteY130" fmla="*/ 138113 h 1659731"/>
              <a:gd name="connsiteX131" fmla="*/ 2128838 w 2471738"/>
              <a:gd name="connsiteY131" fmla="*/ 140494 h 1659731"/>
              <a:gd name="connsiteX132" fmla="*/ 2145507 w 2471738"/>
              <a:gd name="connsiteY132" fmla="*/ 142875 h 1659731"/>
              <a:gd name="connsiteX133" fmla="*/ 2155032 w 2471738"/>
              <a:gd name="connsiteY133" fmla="*/ 145256 h 1659731"/>
              <a:gd name="connsiteX134" fmla="*/ 2207419 w 2471738"/>
              <a:gd name="connsiteY134" fmla="*/ 150019 h 1659731"/>
              <a:gd name="connsiteX135" fmla="*/ 2240757 w 2471738"/>
              <a:gd name="connsiteY135" fmla="*/ 150019 h 1659731"/>
              <a:gd name="connsiteX136" fmla="*/ 2255044 w 2471738"/>
              <a:gd name="connsiteY136" fmla="*/ 161925 h 1659731"/>
              <a:gd name="connsiteX137" fmla="*/ 2274094 w 2471738"/>
              <a:gd name="connsiteY137" fmla="*/ 173831 h 1659731"/>
              <a:gd name="connsiteX138" fmla="*/ 2288382 w 2471738"/>
              <a:gd name="connsiteY138" fmla="*/ 178594 h 1659731"/>
              <a:gd name="connsiteX139" fmla="*/ 2295526 w 2471738"/>
              <a:gd name="connsiteY139" fmla="*/ 185738 h 1659731"/>
              <a:gd name="connsiteX140" fmla="*/ 2309813 w 2471738"/>
              <a:gd name="connsiteY140" fmla="*/ 190500 h 1659731"/>
              <a:gd name="connsiteX141" fmla="*/ 2319338 w 2471738"/>
              <a:gd name="connsiteY141" fmla="*/ 195263 h 1659731"/>
              <a:gd name="connsiteX142" fmla="*/ 2340769 w 2471738"/>
              <a:gd name="connsiteY142" fmla="*/ 200025 h 1659731"/>
              <a:gd name="connsiteX143" fmla="*/ 2374107 w 2471738"/>
              <a:gd name="connsiteY143" fmla="*/ 209550 h 1659731"/>
              <a:gd name="connsiteX144" fmla="*/ 2386013 w 2471738"/>
              <a:gd name="connsiteY144" fmla="*/ 221456 h 1659731"/>
              <a:gd name="connsiteX145" fmla="*/ 2397919 w 2471738"/>
              <a:gd name="connsiteY145" fmla="*/ 228600 h 1659731"/>
              <a:gd name="connsiteX146" fmla="*/ 2402682 w 2471738"/>
              <a:gd name="connsiteY146" fmla="*/ 235744 h 1659731"/>
              <a:gd name="connsiteX147" fmla="*/ 2412207 w 2471738"/>
              <a:gd name="connsiteY147" fmla="*/ 240506 h 1659731"/>
              <a:gd name="connsiteX148" fmla="*/ 2421732 w 2471738"/>
              <a:gd name="connsiteY148" fmla="*/ 247650 h 1659731"/>
              <a:gd name="connsiteX149" fmla="*/ 2428876 w 2471738"/>
              <a:gd name="connsiteY149" fmla="*/ 252413 h 1659731"/>
              <a:gd name="connsiteX150" fmla="*/ 2433638 w 2471738"/>
              <a:gd name="connsiteY150" fmla="*/ 261938 h 1659731"/>
              <a:gd name="connsiteX151" fmla="*/ 2447926 w 2471738"/>
              <a:gd name="connsiteY151" fmla="*/ 271463 h 1659731"/>
              <a:gd name="connsiteX152" fmla="*/ 2466976 w 2471738"/>
              <a:gd name="connsiteY152" fmla="*/ 290513 h 1659731"/>
              <a:gd name="connsiteX153" fmla="*/ 2471738 w 2471738"/>
              <a:gd name="connsiteY153" fmla="*/ 290513 h 1659731"/>
              <a:gd name="connsiteX154" fmla="*/ 2471738 w 2471738"/>
              <a:gd name="connsiteY154" fmla="*/ 340519 h 1659731"/>
              <a:gd name="connsiteX155" fmla="*/ 2371726 w 2471738"/>
              <a:gd name="connsiteY155" fmla="*/ 307181 h 1659731"/>
              <a:gd name="connsiteX156" fmla="*/ 2264569 w 2471738"/>
              <a:gd name="connsiteY156" fmla="*/ 290513 h 1659731"/>
              <a:gd name="connsiteX157" fmla="*/ 2195513 w 2471738"/>
              <a:gd name="connsiteY157" fmla="*/ 290513 h 1659731"/>
              <a:gd name="connsiteX158" fmla="*/ 2145507 w 2471738"/>
              <a:gd name="connsiteY158" fmla="*/ 288131 h 1659731"/>
              <a:gd name="connsiteX159" fmla="*/ 2064544 w 2471738"/>
              <a:gd name="connsiteY159" fmla="*/ 271463 h 1659731"/>
              <a:gd name="connsiteX160" fmla="*/ 1964532 w 2471738"/>
              <a:gd name="connsiteY160" fmla="*/ 261938 h 1659731"/>
              <a:gd name="connsiteX161" fmla="*/ 1862138 w 2471738"/>
              <a:gd name="connsiteY161" fmla="*/ 259556 h 1659731"/>
              <a:gd name="connsiteX162" fmla="*/ 1819276 w 2471738"/>
              <a:gd name="connsiteY162" fmla="*/ 259556 h 1659731"/>
              <a:gd name="connsiteX163" fmla="*/ 1669257 w 2471738"/>
              <a:gd name="connsiteY163" fmla="*/ 280988 h 1659731"/>
              <a:gd name="connsiteX164" fmla="*/ 1576388 w 2471738"/>
              <a:gd name="connsiteY164" fmla="*/ 309563 h 1659731"/>
              <a:gd name="connsiteX165" fmla="*/ 1459707 w 2471738"/>
              <a:gd name="connsiteY165" fmla="*/ 359569 h 1659731"/>
              <a:gd name="connsiteX166" fmla="*/ 1354932 w 2471738"/>
              <a:gd name="connsiteY166" fmla="*/ 407194 h 1659731"/>
              <a:gd name="connsiteX167" fmla="*/ 1264444 w 2471738"/>
              <a:gd name="connsiteY167" fmla="*/ 497681 h 1659731"/>
              <a:gd name="connsiteX168" fmla="*/ 1190626 w 2471738"/>
              <a:gd name="connsiteY168" fmla="*/ 569119 h 1659731"/>
              <a:gd name="connsiteX169" fmla="*/ 1107282 w 2471738"/>
              <a:gd name="connsiteY169" fmla="*/ 638175 h 1659731"/>
              <a:gd name="connsiteX170" fmla="*/ 1007269 w 2471738"/>
              <a:gd name="connsiteY170" fmla="*/ 719138 h 1659731"/>
              <a:gd name="connsiteX171" fmla="*/ 907257 w 2471738"/>
              <a:gd name="connsiteY171" fmla="*/ 788194 h 1659731"/>
              <a:gd name="connsiteX172" fmla="*/ 790576 w 2471738"/>
              <a:gd name="connsiteY172" fmla="*/ 869156 h 1659731"/>
              <a:gd name="connsiteX173" fmla="*/ 650082 w 2471738"/>
              <a:gd name="connsiteY173" fmla="*/ 978694 h 1659731"/>
              <a:gd name="connsiteX174" fmla="*/ 561976 w 2471738"/>
              <a:gd name="connsiteY174" fmla="*/ 1071563 h 1659731"/>
              <a:gd name="connsiteX175" fmla="*/ 514351 w 2471738"/>
              <a:gd name="connsiteY175" fmla="*/ 1138238 h 1659731"/>
              <a:gd name="connsiteX176" fmla="*/ 452438 w 2471738"/>
              <a:gd name="connsiteY176" fmla="*/ 1235869 h 1659731"/>
              <a:gd name="connsiteX177" fmla="*/ 390526 w 2471738"/>
              <a:gd name="connsiteY177" fmla="*/ 1369219 h 1659731"/>
              <a:gd name="connsiteX178" fmla="*/ 338138 w 2471738"/>
              <a:gd name="connsiteY178" fmla="*/ 1495425 h 1659731"/>
              <a:gd name="connsiteX179" fmla="*/ 314326 w 2471738"/>
              <a:gd name="connsiteY179" fmla="*/ 1564481 h 1659731"/>
              <a:gd name="connsiteX180" fmla="*/ 297657 w 2471738"/>
              <a:gd name="connsiteY180"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4763 w 2471738"/>
              <a:gd name="connsiteY16" fmla="*/ 938213 h 1659731"/>
              <a:gd name="connsiteX17" fmla="*/ 23813 w 2471738"/>
              <a:gd name="connsiteY17" fmla="*/ 919163 h 1659731"/>
              <a:gd name="connsiteX18" fmla="*/ 30957 w 2471738"/>
              <a:gd name="connsiteY18" fmla="*/ 907256 h 1659731"/>
              <a:gd name="connsiteX19" fmla="*/ 80963 w 2471738"/>
              <a:gd name="connsiteY19" fmla="*/ 835819 h 1659731"/>
              <a:gd name="connsiteX20" fmla="*/ 128588 w 2471738"/>
              <a:gd name="connsiteY20" fmla="*/ 769144 h 1659731"/>
              <a:gd name="connsiteX21" fmla="*/ 180976 w 2471738"/>
              <a:gd name="connsiteY21" fmla="*/ 716756 h 1659731"/>
              <a:gd name="connsiteX22" fmla="*/ 242888 w 2471738"/>
              <a:gd name="connsiteY22" fmla="*/ 671513 h 1659731"/>
              <a:gd name="connsiteX23" fmla="*/ 273844 w 2471738"/>
              <a:gd name="connsiteY23" fmla="*/ 638175 h 1659731"/>
              <a:gd name="connsiteX24" fmla="*/ 309563 w 2471738"/>
              <a:gd name="connsiteY24" fmla="*/ 592931 h 1659731"/>
              <a:gd name="connsiteX25" fmla="*/ 314326 w 2471738"/>
              <a:gd name="connsiteY25" fmla="*/ 545306 h 1659731"/>
              <a:gd name="connsiteX26" fmla="*/ 326232 w 2471738"/>
              <a:gd name="connsiteY26" fmla="*/ 509588 h 1659731"/>
              <a:gd name="connsiteX27" fmla="*/ 333376 w 2471738"/>
              <a:gd name="connsiteY27" fmla="*/ 507206 h 1659731"/>
              <a:gd name="connsiteX28" fmla="*/ 347663 w 2471738"/>
              <a:gd name="connsiteY28" fmla="*/ 497681 h 1659731"/>
              <a:gd name="connsiteX29" fmla="*/ 361951 w 2471738"/>
              <a:gd name="connsiteY29" fmla="*/ 485775 h 1659731"/>
              <a:gd name="connsiteX30" fmla="*/ 366713 w 2471738"/>
              <a:gd name="connsiteY30" fmla="*/ 464344 h 1659731"/>
              <a:gd name="connsiteX31" fmla="*/ 376238 w 2471738"/>
              <a:gd name="connsiteY31" fmla="*/ 445294 h 1659731"/>
              <a:gd name="connsiteX32" fmla="*/ 390526 w 2471738"/>
              <a:gd name="connsiteY32" fmla="*/ 435769 h 1659731"/>
              <a:gd name="connsiteX33" fmla="*/ 395288 w 2471738"/>
              <a:gd name="connsiteY33" fmla="*/ 428625 h 1659731"/>
              <a:gd name="connsiteX34" fmla="*/ 402432 w 2471738"/>
              <a:gd name="connsiteY34" fmla="*/ 421481 h 1659731"/>
              <a:gd name="connsiteX35" fmla="*/ 407194 w 2471738"/>
              <a:gd name="connsiteY35" fmla="*/ 411956 h 1659731"/>
              <a:gd name="connsiteX36" fmla="*/ 414338 w 2471738"/>
              <a:gd name="connsiteY36" fmla="*/ 404813 h 1659731"/>
              <a:gd name="connsiteX37" fmla="*/ 431007 w 2471738"/>
              <a:gd name="connsiteY37" fmla="*/ 397669 h 1659731"/>
              <a:gd name="connsiteX38" fmla="*/ 438151 w 2471738"/>
              <a:gd name="connsiteY38" fmla="*/ 392906 h 1659731"/>
              <a:gd name="connsiteX39" fmla="*/ 454819 w 2471738"/>
              <a:gd name="connsiteY39" fmla="*/ 388144 h 1659731"/>
              <a:gd name="connsiteX40" fmla="*/ 461963 w 2471738"/>
              <a:gd name="connsiteY40" fmla="*/ 385763 h 1659731"/>
              <a:gd name="connsiteX41" fmla="*/ 469107 w 2471738"/>
              <a:gd name="connsiteY41" fmla="*/ 378619 h 1659731"/>
              <a:gd name="connsiteX42" fmla="*/ 476251 w 2471738"/>
              <a:gd name="connsiteY42" fmla="*/ 373856 h 1659731"/>
              <a:gd name="connsiteX43" fmla="*/ 481013 w 2471738"/>
              <a:gd name="connsiteY43" fmla="*/ 366713 h 1659731"/>
              <a:gd name="connsiteX44" fmla="*/ 492919 w 2471738"/>
              <a:gd name="connsiteY44" fmla="*/ 364331 h 1659731"/>
              <a:gd name="connsiteX45" fmla="*/ 500063 w 2471738"/>
              <a:gd name="connsiteY45" fmla="*/ 361950 h 1659731"/>
              <a:gd name="connsiteX46" fmla="*/ 531019 w 2471738"/>
              <a:gd name="connsiteY46" fmla="*/ 345281 h 1659731"/>
              <a:gd name="connsiteX47" fmla="*/ 547688 w 2471738"/>
              <a:gd name="connsiteY47" fmla="*/ 333375 h 1659731"/>
              <a:gd name="connsiteX48" fmla="*/ 554832 w 2471738"/>
              <a:gd name="connsiteY48" fmla="*/ 328613 h 1659731"/>
              <a:gd name="connsiteX49" fmla="*/ 561976 w 2471738"/>
              <a:gd name="connsiteY49" fmla="*/ 321469 h 1659731"/>
              <a:gd name="connsiteX50" fmla="*/ 571501 w 2471738"/>
              <a:gd name="connsiteY50" fmla="*/ 319088 h 1659731"/>
              <a:gd name="connsiteX51" fmla="*/ 583407 w 2471738"/>
              <a:gd name="connsiteY51" fmla="*/ 311944 h 1659731"/>
              <a:gd name="connsiteX52" fmla="*/ 590551 w 2471738"/>
              <a:gd name="connsiteY52" fmla="*/ 307181 h 1659731"/>
              <a:gd name="connsiteX53" fmla="*/ 609601 w 2471738"/>
              <a:gd name="connsiteY53" fmla="*/ 302419 h 1659731"/>
              <a:gd name="connsiteX54" fmla="*/ 619126 w 2471738"/>
              <a:gd name="connsiteY54" fmla="*/ 297656 h 1659731"/>
              <a:gd name="connsiteX55" fmla="*/ 628651 w 2471738"/>
              <a:gd name="connsiteY55" fmla="*/ 295275 h 1659731"/>
              <a:gd name="connsiteX56" fmla="*/ 633413 w 2471738"/>
              <a:gd name="connsiteY56" fmla="*/ 288131 h 1659731"/>
              <a:gd name="connsiteX57" fmla="*/ 659607 w 2471738"/>
              <a:gd name="connsiteY57" fmla="*/ 278606 h 1659731"/>
              <a:gd name="connsiteX58" fmla="*/ 688182 w 2471738"/>
              <a:gd name="connsiteY58" fmla="*/ 271463 h 1659731"/>
              <a:gd name="connsiteX59" fmla="*/ 702469 w 2471738"/>
              <a:gd name="connsiteY59" fmla="*/ 273844 h 1659731"/>
              <a:gd name="connsiteX60" fmla="*/ 716757 w 2471738"/>
              <a:gd name="connsiteY60" fmla="*/ 264319 h 1659731"/>
              <a:gd name="connsiteX61" fmla="*/ 731044 w 2471738"/>
              <a:gd name="connsiteY61" fmla="*/ 257175 h 1659731"/>
              <a:gd name="connsiteX62" fmla="*/ 750094 w 2471738"/>
              <a:gd name="connsiteY62" fmla="*/ 250031 h 1659731"/>
              <a:gd name="connsiteX63" fmla="*/ 762001 w 2471738"/>
              <a:gd name="connsiteY63" fmla="*/ 240506 h 1659731"/>
              <a:gd name="connsiteX64" fmla="*/ 776288 w 2471738"/>
              <a:gd name="connsiteY64" fmla="*/ 233363 h 1659731"/>
              <a:gd name="connsiteX65" fmla="*/ 783432 w 2471738"/>
              <a:gd name="connsiteY65" fmla="*/ 228600 h 1659731"/>
              <a:gd name="connsiteX66" fmla="*/ 790576 w 2471738"/>
              <a:gd name="connsiteY66" fmla="*/ 226219 h 1659731"/>
              <a:gd name="connsiteX67" fmla="*/ 840582 w 2471738"/>
              <a:gd name="connsiteY67" fmla="*/ 223838 h 1659731"/>
              <a:gd name="connsiteX68" fmla="*/ 862013 w 2471738"/>
              <a:gd name="connsiteY68" fmla="*/ 221456 h 1659731"/>
              <a:gd name="connsiteX69" fmla="*/ 869157 w 2471738"/>
              <a:gd name="connsiteY69" fmla="*/ 219075 h 1659731"/>
              <a:gd name="connsiteX70" fmla="*/ 902494 w 2471738"/>
              <a:gd name="connsiteY70" fmla="*/ 214313 h 1659731"/>
              <a:gd name="connsiteX71" fmla="*/ 912019 w 2471738"/>
              <a:gd name="connsiteY71" fmla="*/ 197644 h 1659731"/>
              <a:gd name="connsiteX72" fmla="*/ 916782 w 2471738"/>
              <a:gd name="connsiteY72" fmla="*/ 183356 h 1659731"/>
              <a:gd name="connsiteX73" fmla="*/ 919163 w 2471738"/>
              <a:gd name="connsiteY73" fmla="*/ 176213 h 1659731"/>
              <a:gd name="connsiteX74" fmla="*/ 928688 w 2471738"/>
              <a:gd name="connsiteY74" fmla="*/ 171450 h 1659731"/>
              <a:gd name="connsiteX75" fmla="*/ 940594 w 2471738"/>
              <a:gd name="connsiteY75" fmla="*/ 169069 h 1659731"/>
              <a:gd name="connsiteX76" fmla="*/ 988219 w 2471738"/>
              <a:gd name="connsiteY76" fmla="*/ 164306 h 1659731"/>
              <a:gd name="connsiteX77" fmla="*/ 1026319 w 2471738"/>
              <a:gd name="connsiteY77" fmla="*/ 154781 h 1659731"/>
              <a:gd name="connsiteX78" fmla="*/ 1050132 w 2471738"/>
              <a:gd name="connsiteY78" fmla="*/ 140494 h 1659731"/>
              <a:gd name="connsiteX79" fmla="*/ 1057276 w 2471738"/>
              <a:gd name="connsiteY79" fmla="*/ 138113 h 1659731"/>
              <a:gd name="connsiteX80" fmla="*/ 1102519 w 2471738"/>
              <a:gd name="connsiteY80" fmla="*/ 135731 h 1659731"/>
              <a:gd name="connsiteX81" fmla="*/ 1131094 w 2471738"/>
              <a:gd name="connsiteY81" fmla="*/ 128588 h 1659731"/>
              <a:gd name="connsiteX82" fmla="*/ 1145382 w 2471738"/>
              <a:gd name="connsiteY82" fmla="*/ 116681 h 1659731"/>
              <a:gd name="connsiteX83" fmla="*/ 1157288 w 2471738"/>
              <a:gd name="connsiteY83" fmla="*/ 111919 h 1659731"/>
              <a:gd name="connsiteX84" fmla="*/ 1166813 w 2471738"/>
              <a:gd name="connsiteY84" fmla="*/ 104775 h 1659731"/>
              <a:gd name="connsiteX85" fmla="*/ 1178719 w 2471738"/>
              <a:gd name="connsiteY85" fmla="*/ 100013 h 1659731"/>
              <a:gd name="connsiteX86" fmla="*/ 1195388 w 2471738"/>
              <a:gd name="connsiteY86" fmla="*/ 92869 h 1659731"/>
              <a:gd name="connsiteX87" fmla="*/ 1204913 w 2471738"/>
              <a:gd name="connsiteY87" fmla="*/ 85725 h 1659731"/>
              <a:gd name="connsiteX88" fmla="*/ 1228726 w 2471738"/>
              <a:gd name="connsiteY88" fmla="*/ 76200 h 1659731"/>
              <a:gd name="connsiteX89" fmla="*/ 1250157 w 2471738"/>
              <a:gd name="connsiteY89" fmla="*/ 66675 h 1659731"/>
              <a:gd name="connsiteX90" fmla="*/ 1285876 w 2471738"/>
              <a:gd name="connsiteY90" fmla="*/ 64294 h 1659731"/>
              <a:gd name="connsiteX91" fmla="*/ 1300163 w 2471738"/>
              <a:gd name="connsiteY91" fmla="*/ 59531 h 1659731"/>
              <a:gd name="connsiteX92" fmla="*/ 1312069 w 2471738"/>
              <a:gd name="connsiteY92" fmla="*/ 54769 h 1659731"/>
              <a:gd name="connsiteX93" fmla="*/ 1331119 w 2471738"/>
              <a:gd name="connsiteY93" fmla="*/ 50006 h 1659731"/>
              <a:gd name="connsiteX94" fmla="*/ 1340644 w 2471738"/>
              <a:gd name="connsiteY94" fmla="*/ 47625 h 1659731"/>
              <a:gd name="connsiteX95" fmla="*/ 1350169 w 2471738"/>
              <a:gd name="connsiteY95" fmla="*/ 45244 h 1659731"/>
              <a:gd name="connsiteX96" fmla="*/ 1376363 w 2471738"/>
              <a:gd name="connsiteY96" fmla="*/ 42863 h 1659731"/>
              <a:gd name="connsiteX97" fmla="*/ 1393032 w 2471738"/>
              <a:gd name="connsiteY97" fmla="*/ 33338 h 1659731"/>
              <a:gd name="connsiteX98" fmla="*/ 1400176 w 2471738"/>
              <a:gd name="connsiteY98" fmla="*/ 30956 h 1659731"/>
              <a:gd name="connsiteX99" fmla="*/ 1407319 w 2471738"/>
              <a:gd name="connsiteY99" fmla="*/ 23813 h 1659731"/>
              <a:gd name="connsiteX100" fmla="*/ 1433513 w 2471738"/>
              <a:gd name="connsiteY100" fmla="*/ 11906 h 1659731"/>
              <a:gd name="connsiteX101" fmla="*/ 1538288 w 2471738"/>
              <a:gd name="connsiteY101" fmla="*/ 4763 h 1659731"/>
              <a:gd name="connsiteX102" fmla="*/ 1576388 w 2471738"/>
              <a:gd name="connsiteY102" fmla="*/ 0 h 1659731"/>
              <a:gd name="connsiteX103" fmla="*/ 1690688 w 2471738"/>
              <a:gd name="connsiteY103" fmla="*/ 2381 h 1659731"/>
              <a:gd name="connsiteX104" fmla="*/ 1716882 w 2471738"/>
              <a:gd name="connsiteY104" fmla="*/ 9525 h 1659731"/>
              <a:gd name="connsiteX105" fmla="*/ 1724026 w 2471738"/>
              <a:gd name="connsiteY105" fmla="*/ 23813 h 1659731"/>
              <a:gd name="connsiteX106" fmla="*/ 1726407 w 2471738"/>
              <a:gd name="connsiteY106" fmla="*/ 50006 h 1659731"/>
              <a:gd name="connsiteX107" fmla="*/ 1728788 w 2471738"/>
              <a:gd name="connsiteY107" fmla="*/ 57150 h 1659731"/>
              <a:gd name="connsiteX108" fmla="*/ 1735932 w 2471738"/>
              <a:gd name="connsiteY108" fmla="*/ 61913 h 1659731"/>
              <a:gd name="connsiteX109" fmla="*/ 1745457 w 2471738"/>
              <a:gd name="connsiteY109" fmla="*/ 71438 h 1659731"/>
              <a:gd name="connsiteX110" fmla="*/ 1774032 w 2471738"/>
              <a:gd name="connsiteY110" fmla="*/ 78581 h 1659731"/>
              <a:gd name="connsiteX111" fmla="*/ 1812132 w 2471738"/>
              <a:gd name="connsiteY111" fmla="*/ 76200 h 1659731"/>
              <a:gd name="connsiteX112" fmla="*/ 1854994 w 2471738"/>
              <a:gd name="connsiteY112" fmla="*/ 76200 h 1659731"/>
              <a:gd name="connsiteX113" fmla="*/ 1869282 w 2471738"/>
              <a:gd name="connsiteY113" fmla="*/ 78581 h 1659731"/>
              <a:gd name="connsiteX114" fmla="*/ 1876426 w 2471738"/>
              <a:gd name="connsiteY114" fmla="*/ 83344 h 1659731"/>
              <a:gd name="connsiteX115" fmla="*/ 1883569 w 2471738"/>
              <a:gd name="connsiteY115" fmla="*/ 85725 h 1659731"/>
              <a:gd name="connsiteX116" fmla="*/ 1888332 w 2471738"/>
              <a:gd name="connsiteY116" fmla="*/ 92869 h 1659731"/>
              <a:gd name="connsiteX117" fmla="*/ 1902619 w 2471738"/>
              <a:gd name="connsiteY117" fmla="*/ 97631 h 1659731"/>
              <a:gd name="connsiteX118" fmla="*/ 1943101 w 2471738"/>
              <a:gd name="connsiteY118" fmla="*/ 97631 h 1659731"/>
              <a:gd name="connsiteX119" fmla="*/ 1950244 w 2471738"/>
              <a:gd name="connsiteY119" fmla="*/ 104775 h 1659731"/>
              <a:gd name="connsiteX120" fmla="*/ 1957388 w 2471738"/>
              <a:gd name="connsiteY120" fmla="*/ 109538 h 1659731"/>
              <a:gd name="connsiteX121" fmla="*/ 1962151 w 2471738"/>
              <a:gd name="connsiteY121" fmla="*/ 116681 h 1659731"/>
              <a:gd name="connsiteX122" fmla="*/ 1976438 w 2471738"/>
              <a:gd name="connsiteY122" fmla="*/ 123825 h 1659731"/>
              <a:gd name="connsiteX123" fmla="*/ 1985963 w 2471738"/>
              <a:gd name="connsiteY123" fmla="*/ 135731 h 1659731"/>
              <a:gd name="connsiteX124" fmla="*/ 2019301 w 2471738"/>
              <a:gd name="connsiteY124" fmla="*/ 138113 h 1659731"/>
              <a:gd name="connsiteX125" fmla="*/ 2035969 w 2471738"/>
              <a:gd name="connsiteY125" fmla="*/ 135731 h 1659731"/>
              <a:gd name="connsiteX126" fmla="*/ 2045494 w 2471738"/>
              <a:gd name="connsiteY126" fmla="*/ 138113 h 1659731"/>
              <a:gd name="connsiteX127" fmla="*/ 2074069 w 2471738"/>
              <a:gd name="connsiteY127" fmla="*/ 142875 h 1659731"/>
              <a:gd name="connsiteX128" fmla="*/ 2109788 w 2471738"/>
              <a:gd name="connsiteY128" fmla="*/ 140494 h 1659731"/>
              <a:gd name="connsiteX129" fmla="*/ 2121694 w 2471738"/>
              <a:gd name="connsiteY129" fmla="*/ 138113 h 1659731"/>
              <a:gd name="connsiteX130" fmla="*/ 2128838 w 2471738"/>
              <a:gd name="connsiteY130" fmla="*/ 140494 h 1659731"/>
              <a:gd name="connsiteX131" fmla="*/ 2145507 w 2471738"/>
              <a:gd name="connsiteY131" fmla="*/ 142875 h 1659731"/>
              <a:gd name="connsiteX132" fmla="*/ 2155032 w 2471738"/>
              <a:gd name="connsiteY132" fmla="*/ 145256 h 1659731"/>
              <a:gd name="connsiteX133" fmla="*/ 2207419 w 2471738"/>
              <a:gd name="connsiteY133" fmla="*/ 150019 h 1659731"/>
              <a:gd name="connsiteX134" fmla="*/ 2240757 w 2471738"/>
              <a:gd name="connsiteY134" fmla="*/ 150019 h 1659731"/>
              <a:gd name="connsiteX135" fmla="*/ 2255044 w 2471738"/>
              <a:gd name="connsiteY135" fmla="*/ 161925 h 1659731"/>
              <a:gd name="connsiteX136" fmla="*/ 2274094 w 2471738"/>
              <a:gd name="connsiteY136" fmla="*/ 173831 h 1659731"/>
              <a:gd name="connsiteX137" fmla="*/ 2288382 w 2471738"/>
              <a:gd name="connsiteY137" fmla="*/ 178594 h 1659731"/>
              <a:gd name="connsiteX138" fmla="*/ 2295526 w 2471738"/>
              <a:gd name="connsiteY138" fmla="*/ 185738 h 1659731"/>
              <a:gd name="connsiteX139" fmla="*/ 2309813 w 2471738"/>
              <a:gd name="connsiteY139" fmla="*/ 190500 h 1659731"/>
              <a:gd name="connsiteX140" fmla="*/ 2319338 w 2471738"/>
              <a:gd name="connsiteY140" fmla="*/ 195263 h 1659731"/>
              <a:gd name="connsiteX141" fmla="*/ 2340769 w 2471738"/>
              <a:gd name="connsiteY141" fmla="*/ 200025 h 1659731"/>
              <a:gd name="connsiteX142" fmla="*/ 2374107 w 2471738"/>
              <a:gd name="connsiteY142" fmla="*/ 209550 h 1659731"/>
              <a:gd name="connsiteX143" fmla="*/ 2386013 w 2471738"/>
              <a:gd name="connsiteY143" fmla="*/ 221456 h 1659731"/>
              <a:gd name="connsiteX144" fmla="*/ 2397919 w 2471738"/>
              <a:gd name="connsiteY144" fmla="*/ 228600 h 1659731"/>
              <a:gd name="connsiteX145" fmla="*/ 2402682 w 2471738"/>
              <a:gd name="connsiteY145" fmla="*/ 235744 h 1659731"/>
              <a:gd name="connsiteX146" fmla="*/ 2412207 w 2471738"/>
              <a:gd name="connsiteY146" fmla="*/ 240506 h 1659731"/>
              <a:gd name="connsiteX147" fmla="*/ 2421732 w 2471738"/>
              <a:gd name="connsiteY147" fmla="*/ 247650 h 1659731"/>
              <a:gd name="connsiteX148" fmla="*/ 2428876 w 2471738"/>
              <a:gd name="connsiteY148" fmla="*/ 252413 h 1659731"/>
              <a:gd name="connsiteX149" fmla="*/ 2433638 w 2471738"/>
              <a:gd name="connsiteY149" fmla="*/ 261938 h 1659731"/>
              <a:gd name="connsiteX150" fmla="*/ 2447926 w 2471738"/>
              <a:gd name="connsiteY150" fmla="*/ 271463 h 1659731"/>
              <a:gd name="connsiteX151" fmla="*/ 2466976 w 2471738"/>
              <a:gd name="connsiteY151" fmla="*/ 290513 h 1659731"/>
              <a:gd name="connsiteX152" fmla="*/ 2471738 w 2471738"/>
              <a:gd name="connsiteY152" fmla="*/ 290513 h 1659731"/>
              <a:gd name="connsiteX153" fmla="*/ 2471738 w 2471738"/>
              <a:gd name="connsiteY153" fmla="*/ 340519 h 1659731"/>
              <a:gd name="connsiteX154" fmla="*/ 2371726 w 2471738"/>
              <a:gd name="connsiteY154" fmla="*/ 307181 h 1659731"/>
              <a:gd name="connsiteX155" fmla="*/ 2264569 w 2471738"/>
              <a:gd name="connsiteY155" fmla="*/ 290513 h 1659731"/>
              <a:gd name="connsiteX156" fmla="*/ 2195513 w 2471738"/>
              <a:gd name="connsiteY156" fmla="*/ 290513 h 1659731"/>
              <a:gd name="connsiteX157" fmla="*/ 2145507 w 2471738"/>
              <a:gd name="connsiteY157" fmla="*/ 288131 h 1659731"/>
              <a:gd name="connsiteX158" fmla="*/ 2064544 w 2471738"/>
              <a:gd name="connsiteY158" fmla="*/ 271463 h 1659731"/>
              <a:gd name="connsiteX159" fmla="*/ 1964532 w 2471738"/>
              <a:gd name="connsiteY159" fmla="*/ 261938 h 1659731"/>
              <a:gd name="connsiteX160" fmla="*/ 1862138 w 2471738"/>
              <a:gd name="connsiteY160" fmla="*/ 259556 h 1659731"/>
              <a:gd name="connsiteX161" fmla="*/ 1819276 w 2471738"/>
              <a:gd name="connsiteY161" fmla="*/ 259556 h 1659731"/>
              <a:gd name="connsiteX162" fmla="*/ 1669257 w 2471738"/>
              <a:gd name="connsiteY162" fmla="*/ 280988 h 1659731"/>
              <a:gd name="connsiteX163" fmla="*/ 1576388 w 2471738"/>
              <a:gd name="connsiteY163" fmla="*/ 309563 h 1659731"/>
              <a:gd name="connsiteX164" fmla="*/ 1459707 w 2471738"/>
              <a:gd name="connsiteY164" fmla="*/ 359569 h 1659731"/>
              <a:gd name="connsiteX165" fmla="*/ 1354932 w 2471738"/>
              <a:gd name="connsiteY165" fmla="*/ 407194 h 1659731"/>
              <a:gd name="connsiteX166" fmla="*/ 1264444 w 2471738"/>
              <a:gd name="connsiteY166" fmla="*/ 497681 h 1659731"/>
              <a:gd name="connsiteX167" fmla="*/ 1190626 w 2471738"/>
              <a:gd name="connsiteY167" fmla="*/ 569119 h 1659731"/>
              <a:gd name="connsiteX168" fmla="*/ 1107282 w 2471738"/>
              <a:gd name="connsiteY168" fmla="*/ 638175 h 1659731"/>
              <a:gd name="connsiteX169" fmla="*/ 1007269 w 2471738"/>
              <a:gd name="connsiteY169" fmla="*/ 719138 h 1659731"/>
              <a:gd name="connsiteX170" fmla="*/ 907257 w 2471738"/>
              <a:gd name="connsiteY170" fmla="*/ 788194 h 1659731"/>
              <a:gd name="connsiteX171" fmla="*/ 790576 w 2471738"/>
              <a:gd name="connsiteY171" fmla="*/ 869156 h 1659731"/>
              <a:gd name="connsiteX172" fmla="*/ 650082 w 2471738"/>
              <a:gd name="connsiteY172" fmla="*/ 978694 h 1659731"/>
              <a:gd name="connsiteX173" fmla="*/ 561976 w 2471738"/>
              <a:gd name="connsiteY173" fmla="*/ 1071563 h 1659731"/>
              <a:gd name="connsiteX174" fmla="*/ 514351 w 2471738"/>
              <a:gd name="connsiteY174" fmla="*/ 1138238 h 1659731"/>
              <a:gd name="connsiteX175" fmla="*/ 452438 w 2471738"/>
              <a:gd name="connsiteY175" fmla="*/ 1235869 h 1659731"/>
              <a:gd name="connsiteX176" fmla="*/ 390526 w 2471738"/>
              <a:gd name="connsiteY176" fmla="*/ 1369219 h 1659731"/>
              <a:gd name="connsiteX177" fmla="*/ 338138 w 2471738"/>
              <a:gd name="connsiteY177" fmla="*/ 1495425 h 1659731"/>
              <a:gd name="connsiteX178" fmla="*/ 314326 w 2471738"/>
              <a:gd name="connsiteY178" fmla="*/ 1564481 h 1659731"/>
              <a:gd name="connsiteX179" fmla="*/ 297657 w 2471738"/>
              <a:gd name="connsiteY179"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13 w 2471738"/>
              <a:gd name="connsiteY16" fmla="*/ 919163 h 1659731"/>
              <a:gd name="connsiteX17" fmla="*/ 30957 w 2471738"/>
              <a:gd name="connsiteY17" fmla="*/ 907256 h 1659731"/>
              <a:gd name="connsiteX18" fmla="*/ 80963 w 2471738"/>
              <a:gd name="connsiteY18" fmla="*/ 835819 h 1659731"/>
              <a:gd name="connsiteX19" fmla="*/ 128588 w 2471738"/>
              <a:gd name="connsiteY19" fmla="*/ 769144 h 1659731"/>
              <a:gd name="connsiteX20" fmla="*/ 180976 w 2471738"/>
              <a:gd name="connsiteY20" fmla="*/ 716756 h 1659731"/>
              <a:gd name="connsiteX21" fmla="*/ 242888 w 2471738"/>
              <a:gd name="connsiteY21" fmla="*/ 671513 h 1659731"/>
              <a:gd name="connsiteX22" fmla="*/ 273844 w 2471738"/>
              <a:gd name="connsiteY22" fmla="*/ 638175 h 1659731"/>
              <a:gd name="connsiteX23" fmla="*/ 309563 w 2471738"/>
              <a:gd name="connsiteY23" fmla="*/ 592931 h 1659731"/>
              <a:gd name="connsiteX24" fmla="*/ 314326 w 2471738"/>
              <a:gd name="connsiteY24" fmla="*/ 545306 h 1659731"/>
              <a:gd name="connsiteX25" fmla="*/ 326232 w 2471738"/>
              <a:gd name="connsiteY25" fmla="*/ 509588 h 1659731"/>
              <a:gd name="connsiteX26" fmla="*/ 333376 w 2471738"/>
              <a:gd name="connsiteY26" fmla="*/ 507206 h 1659731"/>
              <a:gd name="connsiteX27" fmla="*/ 347663 w 2471738"/>
              <a:gd name="connsiteY27" fmla="*/ 497681 h 1659731"/>
              <a:gd name="connsiteX28" fmla="*/ 361951 w 2471738"/>
              <a:gd name="connsiteY28" fmla="*/ 485775 h 1659731"/>
              <a:gd name="connsiteX29" fmla="*/ 366713 w 2471738"/>
              <a:gd name="connsiteY29" fmla="*/ 464344 h 1659731"/>
              <a:gd name="connsiteX30" fmla="*/ 376238 w 2471738"/>
              <a:gd name="connsiteY30" fmla="*/ 445294 h 1659731"/>
              <a:gd name="connsiteX31" fmla="*/ 390526 w 2471738"/>
              <a:gd name="connsiteY31" fmla="*/ 435769 h 1659731"/>
              <a:gd name="connsiteX32" fmla="*/ 395288 w 2471738"/>
              <a:gd name="connsiteY32" fmla="*/ 428625 h 1659731"/>
              <a:gd name="connsiteX33" fmla="*/ 402432 w 2471738"/>
              <a:gd name="connsiteY33" fmla="*/ 421481 h 1659731"/>
              <a:gd name="connsiteX34" fmla="*/ 407194 w 2471738"/>
              <a:gd name="connsiteY34" fmla="*/ 411956 h 1659731"/>
              <a:gd name="connsiteX35" fmla="*/ 414338 w 2471738"/>
              <a:gd name="connsiteY35" fmla="*/ 404813 h 1659731"/>
              <a:gd name="connsiteX36" fmla="*/ 431007 w 2471738"/>
              <a:gd name="connsiteY36" fmla="*/ 397669 h 1659731"/>
              <a:gd name="connsiteX37" fmla="*/ 438151 w 2471738"/>
              <a:gd name="connsiteY37" fmla="*/ 392906 h 1659731"/>
              <a:gd name="connsiteX38" fmla="*/ 454819 w 2471738"/>
              <a:gd name="connsiteY38" fmla="*/ 388144 h 1659731"/>
              <a:gd name="connsiteX39" fmla="*/ 461963 w 2471738"/>
              <a:gd name="connsiteY39" fmla="*/ 385763 h 1659731"/>
              <a:gd name="connsiteX40" fmla="*/ 469107 w 2471738"/>
              <a:gd name="connsiteY40" fmla="*/ 378619 h 1659731"/>
              <a:gd name="connsiteX41" fmla="*/ 476251 w 2471738"/>
              <a:gd name="connsiteY41" fmla="*/ 373856 h 1659731"/>
              <a:gd name="connsiteX42" fmla="*/ 481013 w 2471738"/>
              <a:gd name="connsiteY42" fmla="*/ 366713 h 1659731"/>
              <a:gd name="connsiteX43" fmla="*/ 492919 w 2471738"/>
              <a:gd name="connsiteY43" fmla="*/ 364331 h 1659731"/>
              <a:gd name="connsiteX44" fmla="*/ 500063 w 2471738"/>
              <a:gd name="connsiteY44" fmla="*/ 361950 h 1659731"/>
              <a:gd name="connsiteX45" fmla="*/ 531019 w 2471738"/>
              <a:gd name="connsiteY45" fmla="*/ 345281 h 1659731"/>
              <a:gd name="connsiteX46" fmla="*/ 547688 w 2471738"/>
              <a:gd name="connsiteY46" fmla="*/ 333375 h 1659731"/>
              <a:gd name="connsiteX47" fmla="*/ 554832 w 2471738"/>
              <a:gd name="connsiteY47" fmla="*/ 328613 h 1659731"/>
              <a:gd name="connsiteX48" fmla="*/ 561976 w 2471738"/>
              <a:gd name="connsiteY48" fmla="*/ 321469 h 1659731"/>
              <a:gd name="connsiteX49" fmla="*/ 571501 w 2471738"/>
              <a:gd name="connsiteY49" fmla="*/ 319088 h 1659731"/>
              <a:gd name="connsiteX50" fmla="*/ 583407 w 2471738"/>
              <a:gd name="connsiteY50" fmla="*/ 311944 h 1659731"/>
              <a:gd name="connsiteX51" fmla="*/ 590551 w 2471738"/>
              <a:gd name="connsiteY51" fmla="*/ 307181 h 1659731"/>
              <a:gd name="connsiteX52" fmla="*/ 609601 w 2471738"/>
              <a:gd name="connsiteY52" fmla="*/ 302419 h 1659731"/>
              <a:gd name="connsiteX53" fmla="*/ 619126 w 2471738"/>
              <a:gd name="connsiteY53" fmla="*/ 297656 h 1659731"/>
              <a:gd name="connsiteX54" fmla="*/ 628651 w 2471738"/>
              <a:gd name="connsiteY54" fmla="*/ 295275 h 1659731"/>
              <a:gd name="connsiteX55" fmla="*/ 633413 w 2471738"/>
              <a:gd name="connsiteY55" fmla="*/ 288131 h 1659731"/>
              <a:gd name="connsiteX56" fmla="*/ 659607 w 2471738"/>
              <a:gd name="connsiteY56" fmla="*/ 278606 h 1659731"/>
              <a:gd name="connsiteX57" fmla="*/ 688182 w 2471738"/>
              <a:gd name="connsiteY57" fmla="*/ 271463 h 1659731"/>
              <a:gd name="connsiteX58" fmla="*/ 702469 w 2471738"/>
              <a:gd name="connsiteY58" fmla="*/ 273844 h 1659731"/>
              <a:gd name="connsiteX59" fmla="*/ 716757 w 2471738"/>
              <a:gd name="connsiteY59" fmla="*/ 264319 h 1659731"/>
              <a:gd name="connsiteX60" fmla="*/ 731044 w 2471738"/>
              <a:gd name="connsiteY60" fmla="*/ 257175 h 1659731"/>
              <a:gd name="connsiteX61" fmla="*/ 750094 w 2471738"/>
              <a:gd name="connsiteY61" fmla="*/ 250031 h 1659731"/>
              <a:gd name="connsiteX62" fmla="*/ 762001 w 2471738"/>
              <a:gd name="connsiteY62" fmla="*/ 240506 h 1659731"/>
              <a:gd name="connsiteX63" fmla="*/ 776288 w 2471738"/>
              <a:gd name="connsiteY63" fmla="*/ 233363 h 1659731"/>
              <a:gd name="connsiteX64" fmla="*/ 783432 w 2471738"/>
              <a:gd name="connsiteY64" fmla="*/ 228600 h 1659731"/>
              <a:gd name="connsiteX65" fmla="*/ 790576 w 2471738"/>
              <a:gd name="connsiteY65" fmla="*/ 226219 h 1659731"/>
              <a:gd name="connsiteX66" fmla="*/ 840582 w 2471738"/>
              <a:gd name="connsiteY66" fmla="*/ 223838 h 1659731"/>
              <a:gd name="connsiteX67" fmla="*/ 862013 w 2471738"/>
              <a:gd name="connsiteY67" fmla="*/ 221456 h 1659731"/>
              <a:gd name="connsiteX68" fmla="*/ 869157 w 2471738"/>
              <a:gd name="connsiteY68" fmla="*/ 219075 h 1659731"/>
              <a:gd name="connsiteX69" fmla="*/ 902494 w 2471738"/>
              <a:gd name="connsiteY69" fmla="*/ 214313 h 1659731"/>
              <a:gd name="connsiteX70" fmla="*/ 912019 w 2471738"/>
              <a:gd name="connsiteY70" fmla="*/ 197644 h 1659731"/>
              <a:gd name="connsiteX71" fmla="*/ 916782 w 2471738"/>
              <a:gd name="connsiteY71" fmla="*/ 183356 h 1659731"/>
              <a:gd name="connsiteX72" fmla="*/ 919163 w 2471738"/>
              <a:gd name="connsiteY72" fmla="*/ 176213 h 1659731"/>
              <a:gd name="connsiteX73" fmla="*/ 928688 w 2471738"/>
              <a:gd name="connsiteY73" fmla="*/ 171450 h 1659731"/>
              <a:gd name="connsiteX74" fmla="*/ 940594 w 2471738"/>
              <a:gd name="connsiteY74" fmla="*/ 169069 h 1659731"/>
              <a:gd name="connsiteX75" fmla="*/ 988219 w 2471738"/>
              <a:gd name="connsiteY75" fmla="*/ 164306 h 1659731"/>
              <a:gd name="connsiteX76" fmla="*/ 1026319 w 2471738"/>
              <a:gd name="connsiteY76" fmla="*/ 154781 h 1659731"/>
              <a:gd name="connsiteX77" fmla="*/ 1050132 w 2471738"/>
              <a:gd name="connsiteY77" fmla="*/ 140494 h 1659731"/>
              <a:gd name="connsiteX78" fmla="*/ 1057276 w 2471738"/>
              <a:gd name="connsiteY78" fmla="*/ 138113 h 1659731"/>
              <a:gd name="connsiteX79" fmla="*/ 1102519 w 2471738"/>
              <a:gd name="connsiteY79" fmla="*/ 135731 h 1659731"/>
              <a:gd name="connsiteX80" fmla="*/ 1131094 w 2471738"/>
              <a:gd name="connsiteY80" fmla="*/ 128588 h 1659731"/>
              <a:gd name="connsiteX81" fmla="*/ 1145382 w 2471738"/>
              <a:gd name="connsiteY81" fmla="*/ 116681 h 1659731"/>
              <a:gd name="connsiteX82" fmla="*/ 1157288 w 2471738"/>
              <a:gd name="connsiteY82" fmla="*/ 111919 h 1659731"/>
              <a:gd name="connsiteX83" fmla="*/ 1166813 w 2471738"/>
              <a:gd name="connsiteY83" fmla="*/ 104775 h 1659731"/>
              <a:gd name="connsiteX84" fmla="*/ 1178719 w 2471738"/>
              <a:gd name="connsiteY84" fmla="*/ 100013 h 1659731"/>
              <a:gd name="connsiteX85" fmla="*/ 1195388 w 2471738"/>
              <a:gd name="connsiteY85" fmla="*/ 92869 h 1659731"/>
              <a:gd name="connsiteX86" fmla="*/ 1204913 w 2471738"/>
              <a:gd name="connsiteY86" fmla="*/ 85725 h 1659731"/>
              <a:gd name="connsiteX87" fmla="*/ 1228726 w 2471738"/>
              <a:gd name="connsiteY87" fmla="*/ 76200 h 1659731"/>
              <a:gd name="connsiteX88" fmla="*/ 1250157 w 2471738"/>
              <a:gd name="connsiteY88" fmla="*/ 66675 h 1659731"/>
              <a:gd name="connsiteX89" fmla="*/ 1285876 w 2471738"/>
              <a:gd name="connsiteY89" fmla="*/ 64294 h 1659731"/>
              <a:gd name="connsiteX90" fmla="*/ 1300163 w 2471738"/>
              <a:gd name="connsiteY90" fmla="*/ 59531 h 1659731"/>
              <a:gd name="connsiteX91" fmla="*/ 1312069 w 2471738"/>
              <a:gd name="connsiteY91" fmla="*/ 54769 h 1659731"/>
              <a:gd name="connsiteX92" fmla="*/ 1331119 w 2471738"/>
              <a:gd name="connsiteY92" fmla="*/ 50006 h 1659731"/>
              <a:gd name="connsiteX93" fmla="*/ 1340644 w 2471738"/>
              <a:gd name="connsiteY93" fmla="*/ 47625 h 1659731"/>
              <a:gd name="connsiteX94" fmla="*/ 1350169 w 2471738"/>
              <a:gd name="connsiteY94" fmla="*/ 45244 h 1659731"/>
              <a:gd name="connsiteX95" fmla="*/ 1376363 w 2471738"/>
              <a:gd name="connsiteY95" fmla="*/ 42863 h 1659731"/>
              <a:gd name="connsiteX96" fmla="*/ 1393032 w 2471738"/>
              <a:gd name="connsiteY96" fmla="*/ 33338 h 1659731"/>
              <a:gd name="connsiteX97" fmla="*/ 1400176 w 2471738"/>
              <a:gd name="connsiteY97" fmla="*/ 30956 h 1659731"/>
              <a:gd name="connsiteX98" fmla="*/ 1407319 w 2471738"/>
              <a:gd name="connsiteY98" fmla="*/ 23813 h 1659731"/>
              <a:gd name="connsiteX99" fmla="*/ 1433513 w 2471738"/>
              <a:gd name="connsiteY99" fmla="*/ 11906 h 1659731"/>
              <a:gd name="connsiteX100" fmla="*/ 1538288 w 2471738"/>
              <a:gd name="connsiteY100" fmla="*/ 4763 h 1659731"/>
              <a:gd name="connsiteX101" fmla="*/ 1576388 w 2471738"/>
              <a:gd name="connsiteY101" fmla="*/ 0 h 1659731"/>
              <a:gd name="connsiteX102" fmla="*/ 1690688 w 2471738"/>
              <a:gd name="connsiteY102" fmla="*/ 2381 h 1659731"/>
              <a:gd name="connsiteX103" fmla="*/ 1716882 w 2471738"/>
              <a:gd name="connsiteY103" fmla="*/ 9525 h 1659731"/>
              <a:gd name="connsiteX104" fmla="*/ 1724026 w 2471738"/>
              <a:gd name="connsiteY104" fmla="*/ 23813 h 1659731"/>
              <a:gd name="connsiteX105" fmla="*/ 1726407 w 2471738"/>
              <a:gd name="connsiteY105" fmla="*/ 50006 h 1659731"/>
              <a:gd name="connsiteX106" fmla="*/ 1728788 w 2471738"/>
              <a:gd name="connsiteY106" fmla="*/ 57150 h 1659731"/>
              <a:gd name="connsiteX107" fmla="*/ 1735932 w 2471738"/>
              <a:gd name="connsiteY107" fmla="*/ 61913 h 1659731"/>
              <a:gd name="connsiteX108" fmla="*/ 1745457 w 2471738"/>
              <a:gd name="connsiteY108" fmla="*/ 71438 h 1659731"/>
              <a:gd name="connsiteX109" fmla="*/ 1774032 w 2471738"/>
              <a:gd name="connsiteY109" fmla="*/ 78581 h 1659731"/>
              <a:gd name="connsiteX110" fmla="*/ 1812132 w 2471738"/>
              <a:gd name="connsiteY110" fmla="*/ 76200 h 1659731"/>
              <a:gd name="connsiteX111" fmla="*/ 1854994 w 2471738"/>
              <a:gd name="connsiteY111" fmla="*/ 76200 h 1659731"/>
              <a:gd name="connsiteX112" fmla="*/ 1869282 w 2471738"/>
              <a:gd name="connsiteY112" fmla="*/ 78581 h 1659731"/>
              <a:gd name="connsiteX113" fmla="*/ 1876426 w 2471738"/>
              <a:gd name="connsiteY113" fmla="*/ 83344 h 1659731"/>
              <a:gd name="connsiteX114" fmla="*/ 1883569 w 2471738"/>
              <a:gd name="connsiteY114" fmla="*/ 85725 h 1659731"/>
              <a:gd name="connsiteX115" fmla="*/ 1888332 w 2471738"/>
              <a:gd name="connsiteY115" fmla="*/ 92869 h 1659731"/>
              <a:gd name="connsiteX116" fmla="*/ 1902619 w 2471738"/>
              <a:gd name="connsiteY116" fmla="*/ 97631 h 1659731"/>
              <a:gd name="connsiteX117" fmla="*/ 1943101 w 2471738"/>
              <a:gd name="connsiteY117" fmla="*/ 97631 h 1659731"/>
              <a:gd name="connsiteX118" fmla="*/ 1950244 w 2471738"/>
              <a:gd name="connsiteY118" fmla="*/ 104775 h 1659731"/>
              <a:gd name="connsiteX119" fmla="*/ 1957388 w 2471738"/>
              <a:gd name="connsiteY119" fmla="*/ 109538 h 1659731"/>
              <a:gd name="connsiteX120" fmla="*/ 1962151 w 2471738"/>
              <a:gd name="connsiteY120" fmla="*/ 116681 h 1659731"/>
              <a:gd name="connsiteX121" fmla="*/ 1976438 w 2471738"/>
              <a:gd name="connsiteY121" fmla="*/ 123825 h 1659731"/>
              <a:gd name="connsiteX122" fmla="*/ 1985963 w 2471738"/>
              <a:gd name="connsiteY122" fmla="*/ 135731 h 1659731"/>
              <a:gd name="connsiteX123" fmla="*/ 2019301 w 2471738"/>
              <a:gd name="connsiteY123" fmla="*/ 138113 h 1659731"/>
              <a:gd name="connsiteX124" fmla="*/ 2035969 w 2471738"/>
              <a:gd name="connsiteY124" fmla="*/ 135731 h 1659731"/>
              <a:gd name="connsiteX125" fmla="*/ 2045494 w 2471738"/>
              <a:gd name="connsiteY125" fmla="*/ 138113 h 1659731"/>
              <a:gd name="connsiteX126" fmla="*/ 2074069 w 2471738"/>
              <a:gd name="connsiteY126" fmla="*/ 142875 h 1659731"/>
              <a:gd name="connsiteX127" fmla="*/ 2109788 w 2471738"/>
              <a:gd name="connsiteY127" fmla="*/ 140494 h 1659731"/>
              <a:gd name="connsiteX128" fmla="*/ 2121694 w 2471738"/>
              <a:gd name="connsiteY128" fmla="*/ 138113 h 1659731"/>
              <a:gd name="connsiteX129" fmla="*/ 2128838 w 2471738"/>
              <a:gd name="connsiteY129" fmla="*/ 140494 h 1659731"/>
              <a:gd name="connsiteX130" fmla="*/ 2145507 w 2471738"/>
              <a:gd name="connsiteY130" fmla="*/ 142875 h 1659731"/>
              <a:gd name="connsiteX131" fmla="*/ 2155032 w 2471738"/>
              <a:gd name="connsiteY131" fmla="*/ 145256 h 1659731"/>
              <a:gd name="connsiteX132" fmla="*/ 2207419 w 2471738"/>
              <a:gd name="connsiteY132" fmla="*/ 150019 h 1659731"/>
              <a:gd name="connsiteX133" fmla="*/ 2240757 w 2471738"/>
              <a:gd name="connsiteY133" fmla="*/ 150019 h 1659731"/>
              <a:gd name="connsiteX134" fmla="*/ 2255044 w 2471738"/>
              <a:gd name="connsiteY134" fmla="*/ 161925 h 1659731"/>
              <a:gd name="connsiteX135" fmla="*/ 2274094 w 2471738"/>
              <a:gd name="connsiteY135" fmla="*/ 173831 h 1659731"/>
              <a:gd name="connsiteX136" fmla="*/ 2288382 w 2471738"/>
              <a:gd name="connsiteY136" fmla="*/ 178594 h 1659731"/>
              <a:gd name="connsiteX137" fmla="*/ 2295526 w 2471738"/>
              <a:gd name="connsiteY137" fmla="*/ 185738 h 1659731"/>
              <a:gd name="connsiteX138" fmla="*/ 2309813 w 2471738"/>
              <a:gd name="connsiteY138" fmla="*/ 190500 h 1659731"/>
              <a:gd name="connsiteX139" fmla="*/ 2319338 w 2471738"/>
              <a:gd name="connsiteY139" fmla="*/ 195263 h 1659731"/>
              <a:gd name="connsiteX140" fmla="*/ 2340769 w 2471738"/>
              <a:gd name="connsiteY140" fmla="*/ 200025 h 1659731"/>
              <a:gd name="connsiteX141" fmla="*/ 2374107 w 2471738"/>
              <a:gd name="connsiteY141" fmla="*/ 209550 h 1659731"/>
              <a:gd name="connsiteX142" fmla="*/ 2386013 w 2471738"/>
              <a:gd name="connsiteY142" fmla="*/ 221456 h 1659731"/>
              <a:gd name="connsiteX143" fmla="*/ 2397919 w 2471738"/>
              <a:gd name="connsiteY143" fmla="*/ 228600 h 1659731"/>
              <a:gd name="connsiteX144" fmla="*/ 2402682 w 2471738"/>
              <a:gd name="connsiteY144" fmla="*/ 235744 h 1659731"/>
              <a:gd name="connsiteX145" fmla="*/ 2412207 w 2471738"/>
              <a:gd name="connsiteY145" fmla="*/ 240506 h 1659731"/>
              <a:gd name="connsiteX146" fmla="*/ 2421732 w 2471738"/>
              <a:gd name="connsiteY146" fmla="*/ 247650 h 1659731"/>
              <a:gd name="connsiteX147" fmla="*/ 2428876 w 2471738"/>
              <a:gd name="connsiteY147" fmla="*/ 252413 h 1659731"/>
              <a:gd name="connsiteX148" fmla="*/ 2433638 w 2471738"/>
              <a:gd name="connsiteY148" fmla="*/ 261938 h 1659731"/>
              <a:gd name="connsiteX149" fmla="*/ 2447926 w 2471738"/>
              <a:gd name="connsiteY149" fmla="*/ 271463 h 1659731"/>
              <a:gd name="connsiteX150" fmla="*/ 2466976 w 2471738"/>
              <a:gd name="connsiteY150" fmla="*/ 290513 h 1659731"/>
              <a:gd name="connsiteX151" fmla="*/ 2471738 w 2471738"/>
              <a:gd name="connsiteY151" fmla="*/ 290513 h 1659731"/>
              <a:gd name="connsiteX152" fmla="*/ 2471738 w 2471738"/>
              <a:gd name="connsiteY152" fmla="*/ 340519 h 1659731"/>
              <a:gd name="connsiteX153" fmla="*/ 2371726 w 2471738"/>
              <a:gd name="connsiteY153" fmla="*/ 307181 h 1659731"/>
              <a:gd name="connsiteX154" fmla="*/ 2264569 w 2471738"/>
              <a:gd name="connsiteY154" fmla="*/ 290513 h 1659731"/>
              <a:gd name="connsiteX155" fmla="*/ 2195513 w 2471738"/>
              <a:gd name="connsiteY155" fmla="*/ 290513 h 1659731"/>
              <a:gd name="connsiteX156" fmla="*/ 2145507 w 2471738"/>
              <a:gd name="connsiteY156" fmla="*/ 288131 h 1659731"/>
              <a:gd name="connsiteX157" fmla="*/ 2064544 w 2471738"/>
              <a:gd name="connsiteY157" fmla="*/ 271463 h 1659731"/>
              <a:gd name="connsiteX158" fmla="*/ 1964532 w 2471738"/>
              <a:gd name="connsiteY158" fmla="*/ 261938 h 1659731"/>
              <a:gd name="connsiteX159" fmla="*/ 1862138 w 2471738"/>
              <a:gd name="connsiteY159" fmla="*/ 259556 h 1659731"/>
              <a:gd name="connsiteX160" fmla="*/ 1819276 w 2471738"/>
              <a:gd name="connsiteY160" fmla="*/ 259556 h 1659731"/>
              <a:gd name="connsiteX161" fmla="*/ 1669257 w 2471738"/>
              <a:gd name="connsiteY161" fmla="*/ 280988 h 1659731"/>
              <a:gd name="connsiteX162" fmla="*/ 1576388 w 2471738"/>
              <a:gd name="connsiteY162" fmla="*/ 309563 h 1659731"/>
              <a:gd name="connsiteX163" fmla="*/ 1459707 w 2471738"/>
              <a:gd name="connsiteY163" fmla="*/ 359569 h 1659731"/>
              <a:gd name="connsiteX164" fmla="*/ 1354932 w 2471738"/>
              <a:gd name="connsiteY164" fmla="*/ 407194 h 1659731"/>
              <a:gd name="connsiteX165" fmla="*/ 1264444 w 2471738"/>
              <a:gd name="connsiteY165" fmla="*/ 497681 h 1659731"/>
              <a:gd name="connsiteX166" fmla="*/ 1190626 w 2471738"/>
              <a:gd name="connsiteY166" fmla="*/ 569119 h 1659731"/>
              <a:gd name="connsiteX167" fmla="*/ 1107282 w 2471738"/>
              <a:gd name="connsiteY167" fmla="*/ 638175 h 1659731"/>
              <a:gd name="connsiteX168" fmla="*/ 1007269 w 2471738"/>
              <a:gd name="connsiteY168" fmla="*/ 719138 h 1659731"/>
              <a:gd name="connsiteX169" fmla="*/ 907257 w 2471738"/>
              <a:gd name="connsiteY169" fmla="*/ 788194 h 1659731"/>
              <a:gd name="connsiteX170" fmla="*/ 790576 w 2471738"/>
              <a:gd name="connsiteY170" fmla="*/ 869156 h 1659731"/>
              <a:gd name="connsiteX171" fmla="*/ 650082 w 2471738"/>
              <a:gd name="connsiteY171" fmla="*/ 978694 h 1659731"/>
              <a:gd name="connsiteX172" fmla="*/ 561976 w 2471738"/>
              <a:gd name="connsiteY172" fmla="*/ 1071563 h 1659731"/>
              <a:gd name="connsiteX173" fmla="*/ 514351 w 2471738"/>
              <a:gd name="connsiteY173" fmla="*/ 1138238 h 1659731"/>
              <a:gd name="connsiteX174" fmla="*/ 452438 w 2471738"/>
              <a:gd name="connsiteY174" fmla="*/ 1235869 h 1659731"/>
              <a:gd name="connsiteX175" fmla="*/ 390526 w 2471738"/>
              <a:gd name="connsiteY175" fmla="*/ 1369219 h 1659731"/>
              <a:gd name="connsiteX176" fmla="*/ 338138 w 2471738"/>
              <a:gd name="connsiteY176" fmla="*/ 1495425 h 1659731"/>
              <a:gd name="connsiteX177" fmla="*/ 314326 w 2471738"/>
              <a:gd name="connsiteY177" fmla="*/ 1564481 h 1659731"/>
              <a:gd name="connsiteX178" fmla="*/ 297657 w 2471738"/>
              <a:gd name="connsiteY178"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42070 w 2471738"/>
              <a:gd name="connsiteY7" fmla="*/ 1545432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13 w 2471738"/>
              <a:gd name="connsiteY16" fmla="*/ 919163 h 1659731"/>
              <a:gd name="connsiteX17" fmla="*/ 30957 w 2471738"/>
              <a:gd name="connsiteY17" fmla="*/ 907256 h 1659731"/>
              <a:gd name="connsiteX18" fmla="*/ 80963 w 2471738"/>
              <a:gd name="connsiteY18" fmla="*/ 835819 h 1659731"/>
              <a:gd name="connsiteX19" fmla="*/ 128588 w 2471738"/>
              <a:gd name="connsiteY19" fmla="*/ 769144 h 1659731"/>
              <a:gd name="connsiteX20" fmla="*/ 180976 w 2471738"/>
              <a:gd name="connsiteY20" fmla="*/ 716756 h 1659731"/>
              <a:gd name="connsiteX21" fmla="*/ 242888 w 2471738"/>
              <a:gd name="connsiteY21" fmla="*/ 671513 h 1659731"/>
              <a:gd name="connsiteX22" fmla="*/ 273844 w 2471738"/>
              <a:gd name="connsiteY22" fmla="*/ 638175 h 1659731"/>
              <a:gd name="connsiteX23" fmla="*/ 309563 w 2471738"/>
              <a:gd name="connsiteY23" fmla="*/ 592931 h 1659731"/>
              <a:gd name="connsiteX24" fmla="*/ 314326 w 2471738"/>
              <a:gd name="connsiteY24" fmla="*/ 545306 h 1659731"/>
              <a:gd name="connsiteX25" fmla="*/ 326232 w 2471738"/>
              <a:gd name="connsiteY25" fmla="*/ 509588 h 1659731"/>
              <a:gd name="connsiteX26" fmla="*/ 333376 w 2471738"/>
              <a:gd name="connsiteY26" fmla="*/ 507206 h 1659731"/>
              <a:gd name="connsiteX27" fmla="*/ 347663 w 2471738"/>
              <a:gd name="connsiteY27" fmla="*/ 497681 h 1659731"/>
              <a:gd name="connsiteX28" fmla="*/ 361951 w 2471738"/>
              <a:gd name="connsiteY28" fmla="*/ 485775 h 1659731"/>
              <a:gd name="connsiteX29" fmla="*/ 366713 w 2471738"/>
              <a:gd name="connsiteY29" fmla="*/ 464344 h 1659731"/>
              <a:gd name="connsiteX30" fmla="*/ 376238 w 2471738"/>
              <a:gd name="connsiteY30" fmla="*/ 445294 h 1659731"/>
              <a:gd name="connsiteX31" fmla="*/ 390526 w 2471738"/>
              <a:gd name="connsiteY31" fmla="*/ 435769 h 1659731"/>
              <a:gd name="connsiteX32" fmla="*/ 395288 w 2471738"/>
              <a:gd name="connsiteY32" fmla="*/ 428625 h 1659731"/>
              <a:gd name="connsiteX33" fmla="*/ 402432 w 2471738"/>
              <a:gd name="connsiteY33" fmla="*/ 421481 h 1659731"/>
              <a:gd name="connsiteX34" fmla="*/ 407194 w 2471738"/>
              <a:gd name="connsiteY34" fmla="*/ 411956 h 1659731"/>
              <a:gd name="connsiteX35" fmla="*/ 414338 w 2471738"/>
              <a:gd name="connsiteY35" fmla="*/ 404813 h 1659731"/>
              <a:gd name="connsiteX36" fmla="*/ 431007 w 2471738"/>
              <a:gd name="connsiteY36" fmla="*/ 397669 h 1659731"/>
              <a:gd name="connsiteX37" fmla="*/ 438151 w 2471738"/>
              <a:gd name="connsiteY37" fmla="*/ 392906 h 1659731"/>
              <a:gd name="connsiteX38" fmla="*/ 454819 w 2471738"/>
              <a:gd name="connsiteY38" fmla="*/ 388144 h 1659731"/>
              <a:gd name="connsiteX39" fmla="*/ 461963 w 2471738"/>
              <a:gd name="connsiteY39" fmla="*/ 385763 h 1659731"/>
              <a:gd name="connsiteX40" fmla="*/ 469107 w 2471738"/>
              <a:gd name="connsiteY40" fmla="*/ 378619 h 1659731"/>
              <a:gd name="connsiteX41" fmla="*/ 476251 w 2471738"/>
              <a:gd name="connsiteY41" fmla="*/ 373856 h 1659731"/>
              <a:gd name="connsiteX42" fmla="*/ 481013 w 2471738"/>
              <a:gd name="connsiteY42" fmla="*/ 366713 h 1659731"/>
              <a:gd name="connsiteX43" fmla="*/ 492919 w 2471738"/>
              <a:gd name="connsiteY43" fmla="*/ 364331 h 1659731"/>
              <a:gd name="connsiteX44" fmla="*/ 500063 w 2471738"/>
              <a:gd name="connsiteY44" fmla="*/ 361950 h 1659731"/>
              <a:gd name="connsiteX45" fmla="*/ 531019 w 2471738"/>
              <a:gd name="connsiteY45" fmla="*/ 345281 h 1659731"/>
              <a:gd name="connsiteX46" fmla="*/ 547688 w 2471738"/>
              <a:gd name="connsiteY46" fmla="*/ 333375 h 1659731"/>
              <a:gd name="connsiteX47" fmla="*/ 554832 w 2471738"/>
              <a:gd name="connsiteY47" fmla="*/ 328613 h 1659731"/>
              <a:gd name="connsiteX48" fmla="*/ 561976 w 2471738"/>
              <a:gd name="connsiteY48" fmla="*/ 321469 h 1659731"/>
              <a:gd name="connsiteX49" fmla="*/ 571501 w 2471738"/>
              <a:gd name="connsiteY49" fmla="*/ 319088 h 1659731"/>
              <a:gd name="connsiteX50" fmla="*/ 583407 w 2471738"/>
              <a:gd name="connsiteY50" fmla="*/ 311944 h 1659731"/>
              <a:gd name="connsiteX51" fmla="*/ 590551 w 2471738"/>
              <a:gd name="connsiteY51" fmla="*/ 307181 h 1659731"/>
              <a:gd name="connsiteX52" fmla="*/ 609601 w 2471738"/>
              <a:gd name="connsiteY52" fmla="*/ 302419 h 1659731"/>
              <a:gd name="connsiteX53" fmla="*/ 619126 w 2471738"/>
              <a:gd name="connsiteY53" fmla="*/ 297656 h 1659731"/>
              <a:gd name="connsiteX54" fmla="*/ 628651 w 2471738"/>
              <a:gd name="connsiteY54" fmla="*/ 295275 h 1659731"/>
              <a:gd name="connsiteX55" fmla="*/ 633413 w 2471738"/>
              <a:gd name="connsiteY55" fmla="*/ 288131 h 1659731"/>
              <a:gd name="connsiteX56" fmla="*/ 659607 w 2471738"/>
              <a:gd name="connsiteY56" fmla="*/ 278606 h 1659731"/>
              <a:gd name="connsiteX57" fmla="*/ 688182 w 2471738"/>
              <a:gd name="connsiteY57" fmla="*/ 271463 h 1659731"/>
              <a:gd name="connsiteX58" fmla="*/ 702469 w 2471738"/>
              <a:gd name="connsiteY58" fmla="*/ 273844 h 1659731"/>
              <a:gd name="connsiteX59" fmla="*/ 716757 w 2471738"/>
              <a:gd name="connsiteY59" fmla="*/ 264319 h 1659731"/>
              <a:gd name="connsiteX60" fmla="*/ 731044 w 2471738"/>
              <a:gd name="connsiteY60" fmla="*/ 257175 h 1659731"/>
              <a:gd name="connsiteX61" fmla="*/ 750094 w 2471738"/>
              <a:gd name="connsiteY61" fmla="*/ 250031 h 1659731"/>
              <a:gd name="connsiteX62" fmla="*/ 762001 w 2471738"/>
              <a:gd name="connsiteY62" fmla="*/ 240506 h 1659731"/>
              <a:gd name="connsiteX63" fmla="*/ 776288 w 2471738"/>
              <a:gd name="connsiteY63" fmla="*/ 233363 h 1659731"/>
              <a:gd name="connsiteX64" fmla="*/ 783432 w 2471738"/>
              <a:gd name="connsiteY64" fmla="*/ 228600 h 1659731"/>
              <a:gd name="connsiteX65" fmla="*/ 790576 w 2471738"/>
              <a:gd name="connsiteY65" fmla="*/ 226219 h 1659731"/>
              <a:gd name="connsiteX66" fmla="*/ 840582 w 2471738"/>
              <a:gd name="connsiteY66" fmla="*/ 223838 h 1659731"/>
              <a:gd name="connsiteX67" fmla="*/ 862013 w 2471738"/>
              <a:gd name="connsiteY67" fmla="*/ 221456 h 1659731"/>
              <a:gd name="connsiteX68" fmla="*/ 869157 w 2471738"/>
              <a:gd name="connsiteY68" fmla="*/ 219075 h 1659731"/>
              <a:gd name="connsiteX69" fmla="*/ 902494 w 2471738"/>
              <a:gd name="connsiteY69" fmla="*/ 214313 h 1659731"/>
              <a:gd name="connsiteX70" fmla="*/ 912019 w 2471738"/>
              <a:gd name="connsiteY70" fmla="*/ 197644 h 1659731"/>
              <a:gd name="connsiteX71" fmla="*/ 916782 w 2471738"/>
              <a:gd name="connsiteY71" fmla="*/ 183356 h 1659731"/>
              <a:gd name="connsiteX72" fmla="*/ 919163 w 2471738"/>
              <a:gd name="connsiteY72" fmla="*/ 176213 h 1659731"/>
              <a:gd name="connsiteX73" fmla="*/ 928688 w 2471738"/>
              <a:gd name="connsiteY73" fmla="*/ 171450 h 1659731"/>
              <a:gd name="connsiteX74" fmla="*/ 940594 w 2471738"/>
              <a:gd name="connsiteY74" fmla="*/ 169069 h 1659731"/>
              <a:gd name="connsiteX75" fmla="*/ 988219 w 2471738"/>
              <a:gd name="connsiteY75" fmla="*/ 164306 h 1659731"/>
              <a:gd name="connsiteX76" fmla="*/ 1026319 w 2471738"/>
              <a:gd name="connsiteY76" fmla="*/ 154781 h 1659731"/>
              <a:gd name="connsiteX77" fmla="*/ 1050132 w 2471738"/>
              <a:gd name="connsiteY77" fmla="*/ 140494 h 1659731"/>
              <a:gd name="connsiteX78" fmla="*/ 1057276 w 2471738"/>
              <a:gd name="connsiteY78" fmla="*/ 138113 h 1659731"/>
              <a:gd name="connsiteX79" fmla="*/ 1102519 w 2471738"/>
              <a:gd name="connsiteY79" fmla="*/ 135731 h 1659731"/>
              <a:gd name="connsiteX80" fmla="*/ 1131094 w 2471738"/>
              <a:gd name="connsiteY80" fmla="*/ 128588 h 1659731"/>
              <a:gd name="connsiteX81" fmla="*/ 1145382 w 2471738"/>
              <a:gd name="connsiteY81" fmla="*/ 116681 h 1659731"/>
              <a:gd name="connsiteX82" fmla="*/ 1157288 w 2471738"/>
              <a:gd name="connsiteY82" fmla="*/ 111919 h 1659731"/>
              <a:gd name="connsiteX83" fmla="*/ 1166813 w 2471738"/>
              <a:gd name="connsiteY83" fmla="*/ 104775 h 1659731"/>
              <a:gd name="connsiteX84" fmla="*/ 1178719 w 2471738"/>
              <a:gd name="connsiteY84" fmla="*/ 100013 h 1659731"/>
              <a:gd name="connsiteX85" fmla="*/ 1195388 w 2471738"/>
              <a:gd name="connsiteY85" fmla="*/ 92869 h 1659731"/>
              <a:gd name="connsiteX86" fmla="*/ 1204913 w 2471738"/>
              <a:gd name="connsiteY86" fmla="*/ 85725 h 1659731"/>
              <a:gd name="connsiteX87" fmla="*/ 1228726 w 2471738"/>
              <a:gd name="connsiteY87" fmla="*/ 76200 h 1659731"/>
              <a:gd name="connsiteX88" fmla="*/ 1250157 w 2471738"/>
              <a:gd name="connsiteY88" fmla="*/ 66675 h 1659731"/>
              <a:gd name="connsiteX89" fmla="*/ 1285876 w 2471738"/>
              <a:gd name="connsiteY89" fmla="*/ 64294 h 1659731"/>
              <a:gd name="connsiteX90" fmla="*/ 1300163 w 2471738"/>
              <a:gd name="connsiteY90" fmla="*/ 59531 h 1659731"/>
              <a:gd name="connsiteX91" fmla="*/ 1312069 w 2471738"/>
              <a:gd name="connsiteY91" fmla="*/ 54769 h 1659731"/>
              <a:gd name="connsiteX92" fmla="*/ 1331119 w 2471738"/>
              <a:gd name="connsiteY92" fmla="*/ 50006 h 1659731"/>
              <a:gd name="connsiteX93" fmla="*/ 1340644 w 2471738"/>
              <a:gd name="connsiteY93" fmla="*/ 47625 h 1659731"/>
              <a:gd name="connsiteX94" fmla="*/ 1350169 w 2471738"/>
              <a:gd name="connsiteY94" fmla="*/ 45244 h 1659731"/>
              <a:gd name="connsiteX95" fmla="*/ 1376363 w 2471738"/>
              <a:gd name="connsiteY95" fmla="*/ 42863 h 1659731"/>
              <a:gd name="connsiteX96" fmla="*/ 1393032 w 2471738"/>
              <a:gd name="connsiteY96" fmla="*/ 33338 h 1659731"/>
              <a:gd name="connsiteX97" fmla="*/ 1400176 w 2471738"/>
              <a:gd name="connsiteY97" fmla="*/ 30956 h 1659731"/>
              <a:gd name="connsiteX98" fmla="*/ 1407319 w 2471738"/>
              <a:gd name="connsiteY98" fmla="*/ 23813 h 1659731"/>
              <a:gd name="connsiteX99" fmla="*/ 1433513 w 2471738"/>
              <a:gd name="connsiteY99" fmla="*/ 11906 h 1659731"/>
              <a:gd name="connsiteX100" fmla="*/ 1538288 w 2471738"/>
              <a:gd name="connsiteY100" fmla="*/ 4763 h 1659731"/>
              <a:gd name="connsiteX101" fmla="*/ 1576388 w 2471738"/>
              <a:gd name="connsiteY101" fmla="*/ 0 h 1659731"/>
              <a:gd name="connsiteX102" fmla="*/ 1690688 w 2471738"/>
              <a:gd name="connsiteY102" fmla="*/ 2381 h 1659731"/>
              <a:gd name="connsiteX103" fmla="*/ 1716882 w 2471738"/>
              <a:gd name="connsiteY103" fmla="*/ 9525 h 1659731"/>
              <a:gd name="connsiteX104" fmla="*/ 1724026 w 2471738"/>
              <a:gd name="connsiteY104" fmla="*/ 23813 h 1659731"/>
              <a:gd name="connsiteX105" fmla="*/ 1726407 w 2471738"/>
              <a:gd name="connsiteY105" fmla="*/ 50006 h 1659731"/>
              <a:gd name="connsiteX106" fmla="*/ 1728788 w 2471738"/>
              <a:gd name="connsiteY106" fmla="*/ 57150 h 1659731"/>
              <a:gd name="connsiteX107" fmla="*/ 1735932 w 2471738"/>
              <a:gd name="connsiteY107" fmla="*/ 61913 h 1659731"/>
              <a:gd name="connsiteX108" fmla="*/ 1745457 w 2471738"/>
              <a:gd name="connsiteY108" fmla="*/ 71438 h 1659731"/>
              <a:gd name="connsiteX109" fmla="*/ 1774032 w 2471738"/>
              <a:gd name="connsiteY109" fmla="*/ 78581 h 1659731"/>
              <a:gd name="connsiteX110" fmla="*/ 1812132 w 2471738"/>
              <a:gd name="connsiteY110" fmla="*/ 76200 h 1659731"/>
              <a:gd name="connsiteX111" fmla="*/ 1854994 w 2471738"/>
              <a:gd name="connsiteY111" fmla="*/ 76200 h 1659731"/>
              <a:gd name="connsiteX112" fmla="*/ 1869282 w 2471738"/>
              <a:gd name="connsiteY112" fmla="*/ 78581 h 1659731"/>
              <a:gd name="connsiteX113" fmla="*/ 1876426 w 2471738"/>
              <a:gd name="connsiteY113" fmla="*/ 83344 h 1659731"/>
              <a:gd name="connsiteX114" fmla="*/ 1883569 w 2471738"/>
              <a:gd name="connsiteY114" fmla="*/ 85725 h 1659731"/>
              <a:gd name="connsiteX115" fmla="*/ 1888332 w 2471738"/>
              <a:gd name="connsiteY115" fmla="*/ 92869 h 1659731"/>
              <a:gd name="connsiteX116" fmla="*/ 1902619 w 2471738"/>
              <a:gd name="connsiteY116" fmla="*/ 97631 h 1659731"/>
              <a:gd name="connsiteX117" fmla="*/ 1943101 w 2471738"/>
              <a:gd name="connsiteY117" fmla="*/ 97631 h 1659731"/>
              <a:gd name="connsiteX118" fmla="*/ 1950244 w 2471738"/>
              <a:gd name="connsiteY118" fmla="*/ 104775 h 1659731"/>
              <a:gd name="connsiteX119" fmla="*/ 1957388 w 2471738"/>
              <a:gd name="connsiteY119" fmla="*/ 109538 h 1659731"/>
              <a:gd name="connsiteX120" fmla="*/ 1962151 w 2471738"/>
              <a:gd name="connsiteY120" fmla="*/ 116681 h 1659731"/>
              <a:gd name="connsiteX121" fmla="*/ 1976438 w 2471738"/>
              <a:gd name="connsiteY121" fmla="*/ 123825 h 1659731"/>
              <a:gd name="connsiteX122" fmla="*/ 1985963 w 2471738"/>
              <a:gd name="connsiteY122" fmla="*/ 135731 h 1659731"/>
              <a:gd name="connsiteX123" fmla="*/ 2019301 w 2471738"/>
              <a:gd name="connsiteY123" fmla="*/ 138113 h 1659731"/>
              <a:gd name="connsiteX124" fmla="*/ 2035969 w 2471738"/>
              <a:gd name="connsiteY124" fmla="*/ 135731 h 1659731"/>
              <a:gd name="connsiteX125" fmla="*/ 2045494 w 2471738"/>
              <a:gd name="connsiteY125" fmla="*/ 138113 h 1659731"/>
              <a:gd name="connsiteX126" fmla="*/ 2074069 w 2471738"/>
              <a:gd name="connsiteY126" fmla="*/ 142875 h 1659731"/>
              <a:gd name="connsiteX127" fmla="*/ 2109788 w 2471738"/>
              <a:gd name="connsiteY127" fmla="*/ 140494 h 1659731"/>
              <a:gd name="connsiteX128" fmla="*/ 2121694 w 2471738"/>
              <a:gd name="connsiteY128" fmla="*/ 138113 h 1659731"/>
              <a:gd name="connsiteX129" fmla="*/ 2128838 w 2471738"/>
              <a:gd name="connsiteY129" fmla="*/ 140494 h 1659731"/>
              <a:gd name="connsiteX130" fmla="*/ 2145507 w 2471738"/>
              <a:gd name="connsiteY130" fmla="*/ 142875 h 1659731"/>
              <a:gd name="connsiteX131" fmla="*/ 2155032 w 2471738"/>
              <a:gd name="connsiteY131" fmla="*/ 145256 h 1659731"/>
              <a:gd name="connsiteX132" fmla="*/ 2207419 w 2471738"/>
              <a:gd name="connsiteY132" fmla="*/ 150019 h 1659731"/>
              <a:gd name="connsiteX133" fmla="*/ 2240757 w 2471738"/>
              <a:gd name="connsiteY133" fmla="*/ 150019 h 1659731"/>
              <a:gd name="connsiteX134" fmla="*/ 2255044 w 2471738"/>
              <a:gd name="connsiteY134" fmla="*/ 161925 h 1659731"/>
              <a:gd name="connsiteX135" fmla="*/ 2274094 w 2471738"/>
              <a:gd name="connsiteY135" fmla="*/ 173831 h 1659731"/>
              <a:gd name="connsiteX136" fmla="*/ 2288382 w 2471738"/>
              <a:gd name="connsiteY136" fmla="*/ 178594 h 1659731"/>
              <a:gd name="connsiteX137" fmla="*/ 2295526 w 2471738"/>
              <a:gd name="connsiteY137" fmla="*/ 185738 h 1659731"/>
              <a:gd name="connsiteX138" fmla="*/ 2309813 w 2471738"/>
              <a:gd name="connsiteY138" fmla="*/ 190500 h 1659731"/>
              <a:gd name="connsiteX139" fmla="*/ 2319338 w 2471738"/>
              <a:gd name="connsiteY139" fmla="*/ 195263 h 1659731"/>
              <a:gd name="connsiteX140" fmla="*/ 2340769 w 2471738"/>
              <a:gd name="connsiteY140" fmla="*/ 200025 h 1659731"/>
              <a:gd name="connsiteX141" fmla="*/ 2374107 w 2471738"/>
              <a:gd name="connsiteY141" fmla="*/ 209550 h 1659731"/>
              <a:gd name="connsiteX142" fmla="*/ 2386013 w 2471738"/>
              <a:gd name="connsiteY142" fmla="*/ 221456 h 1659731"/>
              <a:gd name="connsiteX143" fmla="*/ 2397919 w 2471738"/>
              <a:gd name="connsiteY143" fmla="*/ 228600 h 1659731"/>
              <a:gd name="connsiteX144" fmla="*/ 2402682 w 2471738"/>
              <a:gd name="connsiteY144" fmla="*/ 235744 h 1659731"/>
              <a:gd name="connsiteX145" fmla="*/ 2412207 w 2471738"/>
              <a:gd name="connsiteY145" fmla="*/ 240506 h 1659731"/>
              <a:gd name="connsiteX146" fmla="*/ 2421732 w 2471738"/>
              <a:gd name="connsiteY146" fmla="*/ 247650 h 1659731"/>
              <a:gd name="connsiteX147" fmla="*/ 2428876 w 2471738"/>
              <a:gd name="connsiteY147" fmla="*/ 252413 h 1659731"/>
              <a:gd name="connsiteX148" fmla="*/ 2433638 w 2471738"/>
              <a:gd name="connsiteY148" fmla="*/ 261938 h 1659731"/>
              <a:gd name="connsiteX149" fmla="*/ 2447926 w 2471738"/>
              <a:gd name="connsiteY149" fmla="*/ 271463 h 1659731"/>
              <a:gd name="connsiteX150" fmla="*/ 2466976 w 2471738"/>
              <a:gd name="connsiteY150" fmla="*/ 290513 h 1659731"/>
              <a:gd name="connsiteX151" fmla="*/ 2471738 w 2471738"/>
              <a:gd name="connsiteY151" fmla="*/ 290513 h 1659731"/>
              <a:gd name="connsiteX152" fmla="*/ 2471738 w 2471738"/>
              <a:gd name="connsiteY152" fmla="*/ 340519 h 1659731"/>
              <a:gd name="connsiteX153" fmla="*/ 2371726 w 2471738"/>
              <a:gd name="connsiteY153" fmla="*/ 307181 h 1659731"/>
              <a:gd name="connsiteX154" fmla="*/ 2264569 w 2471738"/>
              <a:gd name="connsiteY154" fmla="*/ 290513 h 1659731"/>
              <a:gd name="connsiteX155" fmla="*/ 2195513 w 2471738"/>
              <a:gd name="connsiteY155" fmla="*/ 290513 h 1659731"/>
              <a:gd name="connsiteX156" fmla="*/ 2145507 w 2471738"/>
              <a:gd name="connsiteY156" fmla="*/ 288131 h 1659731"/>
              <a:gd name="connsiteX157" fmla="*/ 2064544 w 2471738"/>
              <a:gd name="connsiteY157" fmla="*/ 271463 h 1659731"/>
              <a:gd name="connsiteX158" fmla="*/ 1964532 w 2471738"/>
              <a:gd name="connsiteY158" fmla="*/ 261938 h 1659731"/>
              <a:gd name="connsiteX159" fmla="*/ 1862138 w 2471738"/>
              <a:gd name="connsiteY159" fmla="*/ 259556 h 1659731"/>
              <a:gd name="connsiteX160" fmla="*/ 1819276 w 2471738"/>
              <a:gd name="connsiteY160" fmla="*/ 259556 h 1659731"/>
              <a:gd name="connsiteX161" fmla="*/ 1669257 w 2471738"/>
              <a:gd name="connsiteY161" fmla="*/ 280988 h 1659731"/>
              <a:gd name="connsiteX162" fmla="*/ 1576388 w 2471738"/>
              <a:gd name="connsiteY162" fmla="*/ 309563 h 1659731"/>
              <a:gd name="connsiteX163" fmla="*/ 1459707 w 2471738"/>
              <a:gd name="connsiteY163" fmla="*/ 359569 h 1659731"/>
              <a:gd name="connsiteX164" fmla="*/ 1354932 w 2471738"/>
              <a:gd name="connsiteY164" fmla="*/ 407194 h 1659731"/>
              <a:gd name="connsiteX165" fmla="*/ 1264444 w 2471738"/>
              <a:gd name="connsiteY165" fmla="*/ 497681 h 1659731"/>
              <a:gd name="connsiteX166" fmla="*/ 1190626 w 2471738"/>
              <a:gd name="connsiteY166" fmla="*/ 569119 h 1659731"/>
              <a:gd name="connsiteX167" fmla="*/ 1107282 w 2471738"/>
              <a:gd name="connsiteY167" fmla="*/ 638175 h 1659731"/>
              <a:gd name="connsiteX168" fmla="*/ 1007269 w 2471738"/>
              <a:gd name="connsiteY168" fmla="*/ 719138 h 1659731"/>
              <a:gd name="connsiteX169" fmla="*/ 907257 w 2471738"/>
              <a:gd name="connsiteY169" fmla="*/ 788194 h 1659731"/>
              <a:gd name="connsiteX170" fmla="*/ 790576 w 2471738"/>
              <a:gd name="connsiteY170" fmla="*/ 869156 h 1659731"/>
              <a:gd name="connsiteX171" fmla="*/ 650082 w 2471738"/>
              <a:gd name="connsiteY171" fmla="*/ 978694 h 1659731"/>
              <a:gd name="connsiteX172" fmla="*/ 561976 w 2471738"/>
              <a:gd name="connsiteY172" fmla="*/ 1071563 h 1659731"/>
              <a:gd name="connsiteX173" fmla="*/ 514351 w 2471738"/>
              <a:gd name="connsiteY173" fmla="*/ 1138238 h 1659731"/>
              <a:gd name="connsiteX174" fmla="*/ 452438 w 2471738"/>
              <a:gd name="connsiteY174" fmla="*/ 1235869 h 1659731"/>
              <a:gd name="connsiteX175" fmla="*/ 390526 w 2471738"/>
              <a:gd name="connsiteY175" fmla="*/ 1369219 h 1659731"/>
              <a:gd name="connsiteX176" fmla="*/ 338138 w 2471738"/>
              <a:gd name="connsiteY176" fmla="*/ 1495425 h 1659731"/>
              <a:gd name="connsiteX177" fmla="*/ 314326 w 2471738"/>
              <a:gd name="connsiteY177" fmla="*/ 1564481 h 1659731"/>
              <a:gd name="connsiteX178" fmla="*/ 297657 w 2471738"/>
              <a:gd name="connsiteY178"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54769 w 2471738"/>
              <a:gd name="connsiteY6" fmla="*/ 1543050 h 1659731"/>
              <a:gd name="connsiteX7" fmla="*/ 42070 w 2471738"/>
              <a:gd name="connsiteY7" fmla="*/ 1545432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13 w 2471738"/>
              <a:gd name="connsiteY16" fmla="*/ 919163 h 1659731"/>
              <a:gd name="connsiteX17" fmla="*/ 30957 w 2471738"/>
              <a:gd name="connsiteY17" fmla="*/ 907256 h 1659731"/>
              <a:gd name="connsiteX18" fmla="*/ 80963 w 2471738"/>
              <a:gd name="connsiteY18" fmla="*/ 835819 h 1659731"/>
              <a:gd name="connsiteX19" fmla="*/ 128588 w 2471738"/>
              <a:gd name="connsiteY19" fmla="*/ 769144 h 1659731"/>
              <a:gd name="connsiteX20" fmla="*/ 180976 w 2471738"/>
              <a:gd name="connsiteY20" fmla="*/ 716756 h 1659731"/>
              <a:gd name="connsiteX21" fmla="*/ 242888 w 2471738"/>
              <a:gd name="connsiteY21" fmla="*/ 671513 h 1659731"/>
              <a:gd name="connsiteX22" fmla="*/ 273844 w 2471738"/>
              <a:gd name="connsiteY22" fmla="*/ 638175 h 1659731"/>
              <a:gd name="connsiteX23" fmla="*/ 309563 w 2471738"/>
              <a:gd name="connsiteY23" fmla="*/ 592931 h 1659731"/>
              <a:gd name="connsiteX24" fmla="*/ 314326 w 2471738"/>
              <a:gd name="connsiteY24" fmla="*/ 545306 h 1659731"/>
              <a:gd name="connsiteX25" fmla="*/ 326232 w 2471738"/>
              <a:gd name="connsiteY25" fmla="*/ 509588 h 1659731"/>
              <a:gd name="connsiteX26" fmla="*/ 333376 w 2471738"/>
              <a:gd name="connsiteY26" fmla="*/ 507206 h 1659731"/>
              <a:gd name="connsiteX27" fmla="*/ 347663 w 2471738"/>
              <a:gd name="connsiteY27" fmla="*/ 497681 h 1659731"/>
              <a:gd name="connsiteX28" fmla="*/ 361951 w 2471738"/>
              <a:gd name="connsiteY28" fmla="*/ 485775 h 1659731"/>
              <a:gd name="connsiteX29" fmla="*/ 366713 w 2471738"/>
              <a:gd name="connsiteY29" fmla="*/ 464344 h 1659731"/>
              <a:gd name="connsiteX30" fmla="*/ 376238 w 2471738"/>
              <a:gd name="connsiteY30" fmla="*/ 445294 h 1659731"/>
              <a:gd name="connsiteX31" fmla="*/ 390526 w 2471738"/>
              <a:gd name="connsiteY31" fmla="*/ 435769 h 1659731"/>
              <a:gd name="connsiteX32" fmla="*/ 395288 w 2471738"/>
              <a:gd name="connsiteY32" fmla="*/ 428625 h 1659731"/>
              <a:gd name="connsiteX33" fmla="*/ 402432 w 2471738"/>
              <a:gd name="connsiteY33" fmla="*/ 421481 h 1659731"/>
              <a:gd name="connsiteX34" fmla="*/ 407194 w 2471738"/>
              <a:gd name="connsiteY34" fmla="*/ 411956 h 1659731"/>
              <a:gd name="connsiteX35" fmla="*/ 414338 w 2471738"/>
              <a:gd name="connsiteY35" fmla="*/ 404813 h 1659731"/>
              <a:gd name="connsiteX36" fmla="*/ 431007 w 2471738"/>
              <a:gd name="connsiteY36" fmla="*/ 397669 h 1659731"/>
              <a:gd name="connsiteX37" fmla="*/ 438151 w 2471738"/>
              <a:gd name="connsiteY37" fmla="*/ 392906 h 1659731"/>
              <a:gd name="connsiteX38" fmla="*/ 454819 w 2471738"/>
              <a:gd name="connsiteY38" fmla="*/ 388144 h 1659731"/>
              <a:gd name="connsiteX39" fmla="*/ 461963 w 2471738"/>
              <a:gd name="connsiteY39" fmla="*/ 385763 h 1659731"/>
              <a:gd name="connsiteX40" fmla="*/ 469107 w 2471738"/>
              <a:gd name="connsiteY40" fmla="*/ 378619 h 1659731"/>
              <a:gd name="connsiteX41" fmla="*/ 476251 w 2471738"/>
              <a:gd name="connsiteY41" fmla="*/ 373856 h 1659731"/>
              <a:gd name="connsiteX42" fmla="*/ 481013 w 2471738"/>
              <a:gd name="connsiteY42" fmla="*/ 366713 h 1659731"/>
              <a:gd name="connsiteX43" fmla="*/ 492919 w 2471738"/>
              <a:gd name="connsiteY43" fmla="*/ 364331 h 1659731"/>
              <a:gd name="connsiteX44" fmla="*/ 500063 w 2471738"/>
              <a:gd name="connsiteY44" fmla="*/ 361950 h 1659731"/>
              <a:gd name="connsiteX45" fmla="*/ 531019 w 2471738"/>
              <a:gd name="connsiteY45" fmla="*/ 345281 h 1659731"/>
              <a:gd name="connsiteX46" fmla="*/ 547688 w 2471738"/>
              <a:gd name="connsiteY46" fmla="*/ 333375 h 1659731"/>
              <a:gd name="connsiteX47" fmla="*/ 554832 w 2471738"/>
              <a:gd name="connsiteY47" fmla="*/ 328613 h 1659731"/>
              <a:gd name="connsiteX48" fmla="*/ 561976 w 2471738"/>
              <a:gd name="connsiteY48" fmla="*/ 321469 h 1659731"/>
              <a:gd name="connsiteX49" fmla="*/ 571501 w 2471738"/>
              <a:gd name="connsiteY49" fmla="*/ 319088 h 1659731"/>
              <a:gd name="connsiteX50" fmla="*/ 583407 w 2471738"/>
              <a:gd name="connsiteY50" fmla="*/ 311944 h 1659731"/>
              <a:gd name="connsiteX51" fmla="*/ 590551 w 2471738"/>
              <a:gd name="connsiteY51" fmla="*/ 307181 h 1659731"/>
              <a:gd name="connsiteX52" fmla="*/ 609601 w 2471738"/>
              <a:gd name="connsiteY52" fmla="*/ 302419 h 1659731"/>
              <a:gd name="connsiteX53" fmla="*/ 619126 w 2471738"/>
              <a:gd name="connsiteY53" fmla="*/ 297656 h 1659731"/>
              <a:gd name="connsiteX54" fmla="*/ 628651 w 2471738"/>
              <a:gd name="connsiteY54" fmla="*/ 295275 h 1659731"/>
              <a:gd name="connsiteX55" fmla="*/ 633413 w 2471738"/>
              <a:gd name="connsiteY55" fmla="*/ 288131 h 1659731"/>
              <a:gd name="connsiteX56" fmla="*/ 659607 w 2471738"/>
              <a:gd name="connsiteY56" fmla="*/ 278606 h 1659731"/>
              <a:gd name="connsiteX57" fmla="*/ 688182 w 2471738"/>
              <a:gd name="connsiteY57" fmla="*/ 271463 h 1659731"/>
              <a:gd name="connsiteX58" fmla="*/ 702469 w 2471738"/>
              <a:gd name="connsiteY58" fmla="*/ 273844 h 1659731"/>
              <a:gd name="connsiteX59" fmla="*/ 716757 w 2471738"/>
              <a:gd name="connsiteY59" fmla="*/ 264319 h 1659731"/>
              <a:gd name="connsiteX60" fmla="*/ 731044 w 2471738"/>
              <a:gd name="connsiteY60" fmla="*/ 257175 h 1659731"/>
              <a:gd name="connsiteX61" fmla="*/ 750094 w 2471738"/>
              <a:gd name="connsiteY61" fmla="*/ 250031 h 1659731"/>
              <a:gd name="connsiteX62" fmla="*/ 762001 w 2471738"/>
              <a:gd name="connsiteY62" fmla="*/ 240506 h 1659731"/>
              <a:gd name="connsiteX63" fmla="*/ 776288 w 2471738"/>
              <a:gd name="connsiteY63" fmla="*/ 233363 h 1659731"/>
              <a:gd name="connsiteX64" fmla="*/ 783432 w 2471738"/>
              <a:gd name="connsiteY64" fmla="*/ 228600 h 1659731"/>
              <a:gd name="connsiteX65" fmla="*/ 790576 w 2471738"/>
              <a:gd name="connsiteY65" fmla="*/ 226219 h 1659731"/>
              <a:gd name="connsiteX66" fmla="*/ 840582 w 2471738"/>
              <a:gd name="connsiteY66" fmla="*/ 223838 h 1659731"/>
              <a:gd name="connsiteX67" fmla="*/ 862013 w 2471738"/>
              <a:gd name="connsiteY67" fmla="*/ 221456 h 1659731"/>
              <a:gd name="connsiteX68" fmla="*/ 869157 w 2471738"/>
              <a:gd name="connsiteY68" fmla="*/ 219075 h 1659731"/>
              <a:gd name="connsiteX69" fmla="*/ 902494 w 2471738"/>
              <a:gd name="connsiteY69" fmla="*/ 214313 h 1659731"/>
              <a:gd name="connsiteX70" fmla="*/ 912019 w 2471738"/>
              <a:gd name="connsiteY70" fmla="*/ 197644 h 1659731"/>
              <a:gd name="connsiteX71" fmla="*/ 916782 w 2471738"/>
              <a:gd name="connsiteY71" fmla="*/ 183356 h 1659731"/>
              <a:gd name="connsiteX72" fmla="*/ 919163 w 2471738"/>
              <a:gd name="connsiteY72" fmla="*/ 176213 h 1659731"/>
              <a:gd name="connsiteX73" fmla="*/ 928688 w 2471738"/>
              <a:gd name="connsiteY73" fmla="*/ 171450 h 1659731"/>
              <a:gd name="connsiteX74" fmla="*/ 940594 w 2471738"/>
              <a:gd name="connsiteY74" fmla="*/ 169069 h 1659731"/>
              <a:gd name="connsiteX75" fmla="*/ 988219 w 2471738"/>
              <a:gd name="connsiteY75" fmla="*/ 164306 h 1659731"/>
              <a:gd name="connsiteX76" fmla="*/ 1026319 w 2471738"/>
              <a:gd name="connsiteY76" fmla="*/ 154781 h 1659731"/>
              <a:gd name="connsiteX77" fmla="*/ 1050132 w 2471738"/>
              <a:gd name="connsiteY77" fmla="*/ 140494 h 1659731"/>
              <a:gd name="connsiteX78" fmla="*/ 1057276 w 2471738"/>
              <a:gd name="connsiteY78" fmla="*/ 138113 h 1659731"/>
              <a:gd name="connsiteX79" fmla="*/ 1102519 w 2471738"/>
              <a:gd name="connsiteY79" fmla="*/ 135731 h 1659731"/>
              <a:gd name="connsiteX80" fmla="*/ 1131094 w 2471738"/>
              <a:gd name="connsiteY80" fmla="*/ 128588 h 1659731"/>
              <a:gd name="connsiteX81" fmla="*/ 1145382 w 2471738"/>
              <a:gd name="connsiteY81" fmla="*/ 116681 h 1659731"/>
              <a:gd name="connsiteX82" fmla="*/ 1157288 w 2471738"/>
              <a:gd name="connsiteY82" fmla="*/ 111919 h 1659731"/>
              <a:gd name="connsiteX83" fmla="*/ 1166813 w 2471738"/>
              <a:gd name="connsiteY83" fmla="*/ 104775 h 1659731"/>
              <a:gd name="connsiteX84" fmla="*/ 1178719 w 2471738"/>
              <a:gd name="connsiteY84" fmla="*/ 100013 h 1659731"/>
              <a:gd name="connsiteX85" fmla="*/ 1195388 w 2471738"/>
              <a:gd name="connsiteY85" fmla="*/ 92869 h 1659731"/>
              <a:gd name="connsiteX86" fmla="*/ 1204913 w 2471738"/>
              <a:gd name="connsiteY86" fmla="*/ 85725 h 1659731"/>
              <a:gd name="connsiteX87" fmla="*/ 1228726 w 2471738"/>
              <a:gd name="connsiteY87" fmla="*/ 76200 h 1659731"/>
              <a:gd name="connsiteX88" fmla="*/ 1250157 w 2471738"/>
              <a:gd name="connsiteY88" fmla="*/ 66675 h 1659731"/>
              <a:gd name="connsiteX89" fmla="*/ 1285876 w 2471738"/>
              <a:gd name="connsiteY89" fmla="*/ 64294 h 1659731"/>
              <a:gd name="connsiteX90" fmla="*/ 1300163 w 2471738"/>
              <a:gd name="connsiteY90" fmla="*/ 59531 h 1659731"/>
              <a:gd name="connsiteX91" fmla="*/ 1312069 w 2471738"/>
              <a:gd name="connsiteY91" fmla="*/ 54769 h 1659731"/>
              <a:gd name="connsiteX92" fmla="*/ 1331119 w 2471738"/>
              <a:gd name="connsiteY92" fmla="*/ 50006 h 1659731"/>
              <a:gd name="connsiteX93" fmla="*/ 1340644 w 2471738"/>
              <a:gd name="connsiteY93" fmla="*/ 47625 h 1659731"/>
              <a:gd name="connsiteX94" fmla="*/ 1350169 w 2471738"/>
              <a:gd name="connsiteY94" fmla="*/ 45244 h 1659731"/>
              <a:gd name="connsiteX95" fmla="*/ 1376363 w 2471738"/>
              <a:gd name="connsiteY95" fmla="*/ 42863 h 1659731"/>
              <a:gd name="connsiteX96" fmla="*/ 1393032 w 2471738"/>
              <a:gd name="connsiteY96" fmla="*/ 33338 h 1659731"/>
              <a:gd name="connsiteX97" fmla="*/ 1400176 w 2471738"/>
              <a:gd name="connsiteY97" fmla="*/ 30956 h 1659731"/>
              <a:gd name="connsiteX98" fmla="*/ 1407319 w 2471738"/>
              <a:gd name="connsiteY98" fmla="*/ 23813 h 1659731"/>
              <a:gd name="connsiteX99" fmla="*/ 1433513 w 2471738"/>
              <a:gd name="connsiteY99" fmla="*/ 11906 h 1659731"/>
              <a:gd name="connsiteX100" fmla="*/ 1538288 w 2471738"/>
              <a:gd name="connsiteY100" fmla="*/ 4763 h 1659731"/>
              <a:gd name="connsiteX101" fmla="*/ 1576388 w 2471738"/>
              <a:gd name="connsiteY101" fmla="*/ 0 h 1659731"/>
              <a:gd name="connsiteX102" fmla="*/ 1690688 w 2471738"/>
              <a:gd name="connsiteY102" fmla="*/ 2381 h 1659731"/>
              <a:gd name="connsiteX103" fmla="*/ 1716882 w 2471738"/>
              <a:gd name="connsiteY103" fmla="*/ 9525 h 1659731"/>
              <a:gd name="connsiteX104" fmla="*/ 1724026 w 2471738"/>
              <a:gd name="connsiteY104" fmla="*/ 23813 h 1659731"/>
              <a:gd name="connsiteX105" fmla="*/ 1726407 w 2471738"/>
              <a:gd name="connsiteY105" fmla="*/ 50006 h 1659731"/>
              <a:gd name="connsiteX106" fmla="*/ 1728788 w 2471738"/>
              <a:gd name="connsiteY106" fmla="*/ 57150 h 1659731"/>
              <a:gd name="connsiteX107" fmla="*/ 1735932 w 2471738"/>
              <a:gd name="connsiteY107" fmla="*/ 61913 h 1659731"/>
              <a:gd name="connsiteX108" fmla="*/ 1745457 w 2471738"/>
              <a:gd name="connsiteY108" fmla="*/ 71438 h 1659731"/>
              <a:gd name="connsiteX109" fmla="*/ 1774032 w 2471738"/>
              <a:gd name="connsiteY109" fmla="*/ 78581 h 1659731"/>
              <a:gd name="connsiteX110" fmla="*/ 1812132 w 2471738"/>
              <a:gd name="connsiteY110" fmla="*/ 76200 h 1659731"/>
              <a:gd name="connsiteX111" fmla="*/ 1854994 w 2471738"/>
              <a:gd name="connsiteY111" fmla="*/ 76200 h 1659731"/>
              <a:gd name="connsiteX112" fmla="*/ 1869282 w 2471738"/>
              <a:gd name="connsiteY112" fmla="*/ 78581 h 1659731"/>
              <a:gd name="connsiteX113" fmla="*/ 1876426 w 2471738"/>
              <a:gd name="connsiteY113" fmla="*/ 83344 h 1659731"/>
              <a:gd name="connsiteX114" fmla="*/ 1883569 w 2471738"/>
              <a:gd name="connsiteY114" fmla="*/ 85725 h 1659731"/>
              <a:gd name="connsiteX115" fmla="*/ 1888332 w 2471738"/>
              <a:gd name="connsiteY115" fmla="*/ 92869 h 1659731"/>
              <a:gd name="connsiteX116" fmla="*/ 1902619 w 2471738"/>
              <a:gd name="connsiteY116" fmla="*/ 97631 h 1659731"/>
              <a:gd name="connsiteX117" fmla="*/ 1943101 w 2471738"/>
              <a:gd name="connsiteY117" fmla="*/ 97631 h 1659731"/>
              <a:gd name="connsiteX118" fmla="*/ 1950244 w 2471738"/>
              <a:gd name="connsiteY118" fmla="*/ 104775 h 1659731"/>
              <a:gd name="connsiteX119" fmla="*/ 1957388 w 2471738"/>
              <a:gd name="connsiteY119" fmla="*/ 109538 h 1659731"/>
              <a:gd name="connsiteX120" fmla="*/ 1962151 w 2471738"/>
              <a:gd name="connsiteY120" fmla="*/ 116681 h 1659731"/>
              <a:gd name="connsiteX121" fmla="*/ 1976438 w 2471738"/>
              <a:gd name="connsiteY121" fmla="*/ 123825 h 1659731"/>
              <a:gd name="connsiteX122" fmla="*/ 1985963 w 2471738"/>
              <a:gd name="connsiteY122" fmla="*/ 135731 h 1659731"/>
              <a:gd name="connsiteX123" fmla="*/ 2019301 w 2471738"/>
              <a:gd name="connsiteY123" fmla="*/ 138113 h 1659731"/>
              <a:gd name="connsiteX124" fmla="*/ 2035969 w 2471738"/>
              <a:gd name="connsiteY124" fmla="*/ 135731 h 1659731"/>
              <a:gd name="connsiteX125" fmla="*/ 2045494 w 2471738"/>
              <a:gd name="connsiteY125" fmla="*/ 138113 h 1659731"/>
              <a:gd name="connsiteX126" fmla="*/ 2074069 w 2471738"/>
              <a:gd name="connsiteY126" fmla="*/ 142875 h 1659731"/>
              <a:gd name="connsiteX127" fmla="*/ 2109788 w 2471738"/>
              <a:gd name="connsiteY127" fmla="*/ 140494 h 1659731"/>
              <a:gd name="connsiteX128" fmla="*/ 2121694 w 2471738"/>
              <a:gd name="connsiteY128" fmla="*/ 138113 h 1659731"/>
              <a:gd name="connsiteX129" fmla="*/ 2128838 w 2471738"/>
              <a:gd name="connsiteY129" fmla="*/ 140494 h 1659731"/>
              <a:gd name="connsiteX130" fmla="*/ 2145507 w 2471738"/>
              <a:gd name="connsiteY130" fmla="*/ 142875 h 1659731"/>
              <a:gd name="connsiteX131" fmla="*/ 2155032 w 2471738"/>
              <a:gd name="connsiteY131" fmla="*/ 145256 h 1659731"/>
              <a:gd name="connsiteX132" fmla="*/ 2207419 w 2471738"/>
              <a:gd name="connsiteY132" fmla="*/ 150019 h 1659731"/>
              <a:gd name="connsiteX133" fmla="*/ 2240757 w 2471738"/>
              <a:gd name="connsiteY133" fmla="*/ 150019 h 1659731"/>
              <a:gd name="connsiteX134" fmla="*/ 2255044 w 2471738"/>
              <a:gd name="connsiteY134" fmla="*/ 161925 h 1659731"/>
              <a:gd name="connsiteX135" fmla="*/ 2274094 w 2471738"/>
              <a:gd name="connsiteY135" fmla="*/ 173831 h 1659731"/>
              <a:gd name="connsiteX136" fmla="*/ 2288382 w 2471738"/>
              <a:gd name="connsiteY136" fmla="*/ 178594 h 1659731"/>
              <a:gd name="connsiteX137" fmla="*/ 2295526 w 2471738"/>
              <a:gd name="connsiteY137" fmla="*/ 185738 h 1659731"/>
              <a:gd name="connsiteX138" fmla="*/ 2309813 w 2471738"/>
              <a:gd name="connsiteY138" fmla="*/ 190500 h 1659731"/>
              <a:gd name="connsiteX139" fmla="*/ 2319338 w 2471738"/>
              <a:gd name="connsiteY139" fmla="*/ 195263 h 1659731"/>
              <a:gd name="connsiteX140" fmla="*/ 2340769 w 2471738"/>
              <a:gd name="connsiteY140" fmla="*/ 200025 h 1659731"/>
              <a:gd name="connsiteX141" fmla="*/ 2374107 w 2471738"/>
              <a:gd name="connsiteY141" fmla="*/ 209550 h 1659731"/>
              <a:gd name="connsiteX142" fmla="*/ 2386013 w 2471738"/>
              <a:gd name="connsiteY142" fmla="*/ 221456 h 1659731"/>
              <a:gd name="connsiteX143" fmla="*/ 2397919 w 2471738"/>
              <a:gd name="connsiteY143" fmla="*/ 228600 h 1659731"/>
              <a:gd name="connsiteX144" fmla="*/ 2402682 w 2471738"/>
              <a:gd name="connsiteY144" fmla="*/ 235744 h 1659731"/>
              <a:gd name="connsiteX145" fmla="*/ 2412207 w 2471738"/>
              <a:gd name="connsiteY145" fmla="*/ 240506 h 1659731"/>
              <a:gd name="connsiteX146" fmla="*/ 2421732 w 2471738"/>
              <a:gd name="connsiteY146" fmla="*/ 247650 h 1659731"/>
              <a:gd name="connsiteX147" fmla="*/ 2428876 w 2471738"/>
              <a:gd name="connsiteY147" fmla="*/ 252413 h 1659731"/>
              <a:gd name="connsiteX148" fmla="*/ 2433638 w 2471738"/>
              <a:gd name="connsiteY148" fmla="*/ 261938 h 1659731"/>
              <a:gd name="connsiteX149" fmla="*/ 2447926 w 2471738"/>
              <a:gd name="connsiteY149" fmla="*/ 271463 h 1659731"/>
              <a:gd name="connsiteX150" fmla="*/ 2466976 w 2471738"/>
              <a:gd name="connsiteY150" fmla="*/ 290513 h 1659731"/>
              <a:gd name="connsiteX151" fmla="*/ 2471738 w 2471738"/>
              <a:gd name="connsiteY151" fmla="*/ 290513 h 1659731"/>
              <a:gd name="connsiteX152" fmla="*/ 2471738 w 2471738"/>
              <a:gd name="connsiteY152" fmla="*/ 340519 h 1659731"/>
              <a:gd name="connsiteX153" fmla="*/ 2371726 w 2471738"/>
              <a:gd name="connsiteY153" fmla="*/ 307181 h 1659731"/>
              <a:gd name="connsiteX154" fmla="*/ 2264569 w 2471738"/>
              <a:gd name="connsiteY154" fmla="*/ 290513 h 1659731"/>
              <a:gd name="connsiteX155" fmla="*/ 2195513 w 2471738"/>
              <a:gd name="connsiteY155" fmla="*/ 290513 h 1659731"/>
              <a:gd name="connsiteX156" fmla="*/ 2145507 w 2471738"/>
              <a:gd name="connsiteY156" fmla="*/ 288131 h 1659731"/>
              <a:gd name="connsiteX157" fmla="*/ 2064544 w 2471738"/>
              <a:gd name="connsiteY157" fmla="*/ 271463 h 1659731"/>
              <a:gd name="connsiteX158" fmla="*/ 1964532 w 2471738"/>
              <a:gd name="connsiteY158" fmla="*/ 261938 h 1659731"/>
              <a:gd name="connsiteX159" fmla="*/ 1862138 w 2471738"/>
              <a:gd name="connsiteY159" fmla="*/ 259556 h 1659731"/>
              <a:gd name="connsiteX160" fmla="*/ 1819276 w 2471738"/>
              <a:gd name="connsiteY160" fmla="*/ 259556 h 1659731"/>
              <a:gd name="connsiteX161" fmla="*/ 1669257 w 2471738"/>
              <a:gd name="connsiteY161" fmla="*/ 280988 h 1659731"/>
              <a:gd name="connsiteX162" fmla="*/ 1576388 w 2471738"/>
              <a:gd name="connsiteY162" fmla="*/ 309563 h 1659731"/>
              <a:gd name="connsiteX163" fmla="*/ 1459707 w 2471738"/>
              <a:gd name="connsiteY163" fmla="*/ 359569 h 1659731"/>
              <a:gd name="connsiteX164" fmla="*/ 1354932 w 2471738"/>
              <a:gd name="connsiteY164" fmla="*/ 407194 h 1659731"/>
              <a:gd name="connsiteX165" fmla="*/ 1264444 w 2471738"/>
              <a:gd name="connsiteY165" fmla="*/ 497681 h 1659731"/>
              <a:gd name="connsiteX166" fmla="*/ 1190626 w 2471738"/>
              <a:gd name="connsiteY166" fmla="*/ 569119 h 1659731"/>
              <a:gd name="connsiteX167" fmla="*/ 1107282 w 2471738"/>
              <a:gd name="connsiteY167" fmla="*/ 638175 h 1659731"/>
              <a:gd name="connsiteX168" fmla="*/ 1007269 w 2471738"/>
              <a:gd name="connsiteY168" fmla="*/ 719138 h 1659731"/>
              <a:gd name="connsiteX169" fmla="*/ 907257 w 2471738"/>
              <a:gd name="connsiteY169" fmla="*/ 788194 h 1659731"/>
              <a:gd name="connsiteX170" fmla="*/ 790576 w 2471738"/>
              <a:gd name="connsiteY170" fmla="*/ 869156 h 1659731"/>
              <a:gd name="connsiteX171" fmla="*/ 650082 w 2471738"/>
              <a:gd name="connsiteY171" fmla="*/ 978694 h 1659731"/>
              <a:gd name="connsiteX172" fmla="*/ 561976 w 2471738"/>
              <a:gd name="connsiteY172" fmla="*/ 1071563 h 1659731"/>
              <a:gd name="connsiteX173" fmla="*/ 514351 w 2471738"/>
              <a:gd name="connsiteY173" fmla="*/ 1138238 h 1659731"/>
              <a:gd name="connsiteX174" fmla="*/ 452438 w 2471738"/>
              <a:gd name="connsiteY174" fmla="*/ 1235869 h 1659731"/>
              <a:gd name="connsiteX175" fmla="*/ 390526 w 2471738"/>
              <a:gd name="connsiteY175" fmla="*/ 1369219 h 1659731"/>
              <a:gd name="connsiteX176" fmla="*/ 338138 w 2471738"/>
              <a:gd name="connsiteY176" fmla="*/ 1495425 h 1659731"/>
              <a:gd name="connsiteX177" fmla="*/ 314326 w 2471738"/>
              <a:gd name="connsiteY177" fmla="*/ 1564481 h 1659731"/>
              <a:gd name="connsiteX178" fmla="*/ 297657 w 2471738"/>
              <a:gd name="connsiteY178"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54769 w 2471738"/>
              <a:gd name="connsiteY6" fmla="*/ 1543050 h 1659731"/>
              <a:gd name="connsiteX7" fmla="*/ 21432 w 2471738"/>
              <a:gd name="connsiteY7" fmla="*/ 1466850 h 1659731"/>
              <a:gd name="connsiteX8" fmla="*/ 21432 w 2471738"/>
              <a:gd name="connsiteY8" fmla="*/ 1385888 h 1659731"/>
              <a:gd name="connsiteX9" fmla="*/ 19051 w 2471738"/>
              <a:gd name="connsiteY9" fmla="*/ 1319213 h 1659731"/>
              <a:gd name="connsiteX10" fmla="*/ 7144 w 2471738"/>
              <a:gd name="connsiteY10" fmla="*/ 1233488 h 1659731"/>
              <a:gd name="connsiteX11" fmla="*/ 4763 w 2471738"/>
              <a:gd name="connsiteY11" fmla="*/ 1147763 h 1659731"/>
              <a:gd name="connsiteX12" fmla="*/ 7144 w 2471738"/>
              <a:gd name="connsiteY12" fmla="*/ 1057275 h 1659731"/>
              <a:gd name="connsiteX13" fmla="*/ 0 w 2471738"/>
              <a:gd name="connsiteY13" fmla="*/ 973932 h 1659731"/>
              <a:gd name="connsiteX14" fmla="*/ 9525 w 2471738"/>
              <a:gd name="connsiteY14" fmla="*/ 952500 h 1659731"/>
              <a:gd name="connsiteX15" fmla="*/ 23813 w 2471738"/>
              <a:gd name="connsiteY15" fmla="*/ 919163 h 1659731"/>
              <a:gd name="connsiteX16" fmla="*/ 30957 w 2471738"/>
              <a:gd name="connsiteY16" fmla="*/ 907256 h 1659731"/>
              <a:gd name="connsiteX17" fmla="*/ 80963 w 2471738"/>
              <a:gd name="connsiteY17" fmla="*/ 835819 h 1659731"/>
              <a:gd name="connsiteX18" fmla="*/ 128588 w 2471738"/>
              <a:gd name="connsiteY18" fmla="*/ 769144 h 1659731"/>
              <a:gd name="connsiteX19" fmla="*/ 180976 w 2471738"/>
              <a:gd name="connsiteY19" fmla="*/ 716756 h 1659731"/>
              <a:gd name="connsiteX20" fmla="*/ 242888 w 2471738"/>
              <a:gd name="connsiteY20" fmla="*/ 671513 h 1659731"/>
              <a:gd name="connsiteX21" fmla="*/ 273844 w 2471738"/>
              <a:gd name="connsiteY21" fmla="*/ 638175 h 1659731"/>
              <a:gd name="connsiteX22" fmla="*/ 309563 w 2471738"/>
              <a:gd name="connsiteY22" fmla="*/ 592931 h 1659731"/>
              <a:gd name="connsiteX23" fmla="*/ 314326 w 2471738"/>
              <a:gd name="connsiteY23" fmla="*/ 545306 h 1659731"/>
              <a:gd name="connsiteX24" fmla="*/ 326232 w 2471738"/>
              <a:gd name="connsiteY24" fmla="*/ 509588 h 1659731"/>
              <a:gd name="connsiteX25" fmla="*/ 333376 w 2471738"/>
              <a:gd name="connsiteY25" fmla="*/ 507206 h 1659731"/>
              <a:gd name="connsiteX26" fmla="*/ 347663 w 2471738"/>
              <a:gd name="connsiteY26" fmla="*/ 497681 h 1659731"/>
              <a:gd name="connsiteX27" fmla="*/ 361951 w 2471738"/>
              <a:gd name="connsiteY27" fmla="*/ 485775 h 1659731"/>
              <a:gd name="connsiteX28" fmla="*/ 366713 w 2471738"/>
              <a:gd name="connsiteY28" fmla="*/ 464344 h 1659731"/>
              <a:gd name="connsiteX29" fmla="*/ 376238 w 2471738"/>
              <a:gd name="connsiteY29" fmla="*/ 445294 h 1659731"/>
              <a:gd name="connsiteX30" fmla="*/ 390526 w 2471738"/>
              <a:gd name="connsiteY30" fmla="*/ 435769 h 1659731"/>
              <a:gd name="connsiteX31" fmla="*/ 395288 w 2471738"/>
              <a:gd name="connsiteY31" fmla="*/ 428625 h 1659731"/>
              <a:gd name="connsiteX32" fmla="*/ 402432 w 2471738"/>
              <a:gd name="connsiteY32" fmla="*/ 421481 h 1659731"/>
              <a:gd name="connsiteX33" fmla="*/ 407194 w 2471738"/>
              <a:gd name="connsiteY33" fmla="*/ 411956 h 1659731"/>
              <a:gd name="connsiteX34" fmla="*/ 414338 w 2471738"/>
              <a:gd name="connsiteY34" fmla="*/ 404813 h 1659731"/>
              <a:gd name="connsiteX35" fmla="*/ 431007 w 2471738"/>
              <a:gd name="connsiteY35" fmla="*/ 397669 h 1659731"/>
              <a:gd name="connsiteX36" fmla="*/ 438151 w 2471738"/>
              <a:gd name="connsiteY36" fmla="*/ 392906 h 1659731"/>
              <a:gd name="connsiteX37" fmla="*/ 454819 w 2471738"/>
              <a:gd name="connsiteY37" fmla="*/ 388144 h 1659731"/>
              <a:gd name="connsiteX38" fmla="*/ 461963 w 2471738"/>
              <a:gd name="connsiteY38" fmla="*/ 385763 h 1659731"/>
              <a:gd name="connsiteX39" fmla="*/ 469107 w 2471738"/>
              <a:gd name="connsiteY39" fmla="*/ 378619 h 1659731"/>
              <a:gd name="connsiteX40" fmla="*/ 476251 w 2471738"/>
              <a:gd name="connsiteY40" fmla="*/ 373856 h 1659731"/>
              <a:gd name="connsiteX41" fmla="*/ 481013 w 2471738"/>
              <a:gd name="connsiteY41" fmla="*/ 366713 h 1659731"/>
              <a:gd name="connsiteX42" fmla="*/ 492919 w 2471738"/>
              <a:gd name="connsiteY42" fmla="*/ 364331 h 1659731"/>
              <a:gd name="connsiteX43" fmla="*/ 500063 w 2471738"/>
              <a:gd name="connsiteY43" fmla="*/ 361950 h 1659731"/>
              <a:gd name="connsiteX44" fmla="*/ 531019 w 2471738"/>
              <a:gd name="connsiteY44" fmla="*/ 345281 h 1659731"/>
              <a:gd name="connsiteX45" fmla="*/ 547688 w 2471738"/>
              <a:gd name="connsiteY45" fmla="*/ 333375 h 1659731"/>
              <a:gd name="connsiteX46" fmla="*/ 554832 w 2471738"/>
              <a:gd name="connsiteY46" fmla="*/ 328613 h 1659731"/>
              <a:gd name="connsiteX47" fmla="*/ 561976 w 2471738"/>
              <a:gd name="connsiteY47" fmla="*/ 321469 h 1659731"/>
              <a:gd name="connsiteX48" fmla="*/ 571501 w 2471738"/>
              <a:gd name="connsiteY48" fmla="*/ 319088 h 1659731"/>
              <a:gd name="connsiteX49" fmla="*/ 583407 w 2471738"/>
              <a:gd name="connsiteY49" fmla="*/ 311944 h 1659731"/>
              <a:gd name="connsiteX50" fmla="*/ 590551 w 2471738"/>
              <a:gd name="connsiteY50" fmla="*/ 307181 h 1659731"/>
              <a:gd name="connsiteX51" fmla="*/ 609601 w 2471738"/>
              <a:gd name="connsiteY51" fmla="*/ 302419 h 1659731"/>
              <a:gd name="connsiteX52" fmla="*/ 619126 w 2471738"/>
              <a:gd name="connsiteY52" fmla="*/ 297656 h 1659731"/>
              <a:gd name="connsiteX53" fmla="*/ 628651 w 2471738"/>
              <a:gd name="connsiteY53" fmla="*/ 295275 h 1659731"/>
              <a:gd name="connsiteX54" fmla="*/ 633413 w 2471738"/>
              <a:gd name="connsiteY54" fmla="*/ 288131 h 1659731"/>
              <a:gd name="connsiteX55" fmla="*/ 659607 w 2471738"/>
              <a:gd name="connsiteY55" fmla="*/ 278606 h 1659731"/>
              <a:gd name="connsiteX56" fmla="*/ 688182 w 2471738"/>
              <a:gd name="connsiteY56" fmla="*/ 271463 h 1659731"/>
              <a:gd name="connsiteX57" fmla="*/ 702469 w 2471738"/>
              <a:gd name="connsiteY57" fmla="*/ 273844 h 1659731"/>
              <a:gd name="connsiteX58" fmla="*/ 716757 w 2471738"/>
              <a:gd name="connsiteY58" fmla="*/ 264319 h 1659731"/>
              <a:gd name="connsiteX59" fmla="*/ 731044 w 2471738"/>
              <a:gd name="connsiteY59" fmla="*/ 257175 h 1659731"/>
              <a:gd name="connsiteX60" fmla="*/ 750094 w 2471738"/>
              <a:gd name="connsiteY60" fmla="*/ 250031 h 1659731"/>
              <a:gd name="connsiteX61" fmla="*/ 762001 w 2471738"/>
              <a:gd name="connsiteY61" fmla="*/ 240506 h 1659731"/>
              <a:gd name="connsiteX62" fmla="*/ 776288 w 2471738"/>
              <a:gd name="connsiteY62" fmla="*/ 233363 h 1659731"/>
              <a:gd name="connsiteX63" fmla="*/ 783432 w 2471738"/>
              <a:gd name="connsiteY63" fmla="*/ 228600 h 1659731"/>
              <a:gd name="connsiteX64" fmla="*/ 790576 w 2471738"/>
              <a:gd name="connsiteY64" fmla="*/ 226219 h 1659731"/>
              <a:gd name="connsiteX65" fmla="*/ 840582 w 2471738"/>
              <a:gd name="connsiteY65" fmla="*/ 223838 h 1659731"/>
              <a:gd name="connsiteX66" fmla="*/ 862013 w 2471738"/>
              <a:gd name="connsiteY66" fmla="*/ 221456 h 1659731"/>
              <a:gd name="connsiteX67" fmla="*/ 869157 w 2471738"/>
              <a:gd name="connsiteY67" fmla="*/ 219075 h 1659731"/>
              <a:gd name="connsiteX68" fmla="*/ 902494 w 2471738"/>
              <a:gd name="connsiteY68" fmla="*/ 214313 h 1659731"/>
              <a:gd name="connsiteX69" fmla="*/ 912019 w 2471738"/>
              <a:gd name="connsiteY69" fmla="*/ 197644 h 1659731"/>
              <a:gd name="connsiteX70" fmla="*/ 916782 w 2471738"/>
              <a:gd name="connsiteY70" fmla="*/ 183356 h 1659731"/>
              <a:gd name="connsiteX71" fmla="*/ 919163 w 2471738"/>
              <a:gd name="connsiteY71" fmla="*/ 176213 h 1659731"/>
              <a:gd name="connsiteX72" fmla="*/ 928688 w 2471738"/>
              <a:gd name="connsiteY72" fmla="*/ 171450 h 1659731"/>
              <a:gd name="connsiteX73" fmla="*/ 940594 w 2471738"/>
              <a:gd name="connsiteY73" fmla="*/ 169069 h 1659731"/>
              <a:gd name="connsiteX74" fmla="*/ 988219 w 2471738"/>
              <a:gd name="connsiteY74" fmla="*/ 164306 h 1659731"/>
              <a:gd name="connsiteX75" fmla="*/ 1026319 w 2471738"/>
              <a:gd name="connsiteY75" fmla="*/ 154781 h 1659731"/>
              <a:gd name="connsiteX76" fmla="*/ 1050132 w 2471738"/>
              <a:gd name="connsiteY76" fmla="*/ 140494 h 1659731"/>
              <a:gd name="connsiteX77" fmla="*/ 1057276 w 2471738"/>
              <a:gd name="connsiteY77" fmla="*/ 138113 h 1659731"/>
              <a:gd name="connsiteX78" fmla="*/ 1102519 w 2471738"/>
              <a:gd name="connsiteY78" fmla="*/ 135731 h 1659731"/>
              <a:gd name="connsiteX79" fmla="*/ 1131094 w 2471738"/>
              <a:gd name="connsiteY79" fmla="*/ 128588 h 1659731"/>
              <a:gd name="connsiteX80" fmla="*/ 1145382 w 2471738"/>
              <a:gd name="connsiteY80" fmla="*/ 116681 h 1659731"/>
              <a:gd name="connsiteX81" fmla="*/ 1157288 w 2471738"/>
              <a:gd name="connsiteY81" fmla="*/ 111919 h 1659731"/>
              <a:gd name="connsiteX82" fmla="*/ 1166813 w 2471738"/>
              <a:gd name="connsiteY82" fmla="*/ 104775 h 1659731"/>
              <a:gd name="connsiteX83" fmla="*/ 1178719 w 2471738"/>
              <a:gd name="connsiteY83" fmla="*/ 100013 h 1659731"/>
              <a:gd name="connsiteX84" fmla="*/ 1195388 w 2471738"/>
              <a:gd name="connsiteY84" fmla="*/ 92869 h 1659731"/>
              <a:gd name="connsiteX85" fmla="*/ 1204913 w 2471738"/>
              <a:gd name="connsiteY85" fmla="*/ 85725 h 1659731"/>
              <a:gd name="connsiteX86" fmla="*/ 1228726 w 2471738"/>
              <a:gd name="connsiteY86" fmla="*/ 76200 h 1659731"/>
              <a:gd name="connsiteX87" fmla="*/ 1250157 w 2471738"/>
              <a:gd name="connsiteY87" fmla="*/ 66675 h 1659731"/>
              <a:gd name="connsiteX88" fmla="*/ 1285876 w 2471738"/>
              <a:gd name="connsiteY88" fmla="*/ 64294 h 1659731"/>
              <a:gd name="connsiteX89" fmla="*/ 1300163 w 2471738"/>
              <a:gd name="connsiteY89" fmla="*/ 59531 h 1659731"/>
              <a:gd name="connsiteX90" fmla="*/ 1312069 w 2471738"/>
              <a:gd name="connsiteY90" fmla="*/ 54769 h 1659731"/>
              <a:gd name="connsiteX91" fmla="*/ 1331119 w 2471738"/>
              <a:gd name="connsiteY91" fmla="*/ 50006 h 1659731"/>
              <a:gd name="connsiteX92" fmla="*/ 1340644 w 2471738"/>
              <a:gd name="connsiteY92" fmla="*/ 47625 h 1659731"/>
              <a:gd name="connsiteX93" fmla="*/ 1350169 w 2471738"/>
              <a:gd name="connsiteY93" fmla="*/ 45244 h 1659731"/>
              <a:gd name="connsiteX94" fmla="*/ 1376363 w 2471738"/>
              <a:gd name="connsiteY94" fmla="*/ 42863 h 1659731"/>
              <a:gd name="connsiteX95" fmla="*/ 1393032 w 2471738"/>
              <a:gd name="connsiteY95" fmla="*/ 33338 h 1659731"/>
              <a:gd name="connsiteX96" fmla="*/ 1400176 w 2471738"/>
              <a:gd name="connsiteY96" fmla="*/ 30956 h 1659731"/>
              <a:gd name="connsiteX97" fmla="*/ 1407319 w 2471738"/>
              <a:gd name="connsiteY97" fmla="*/ 23813 h 1659731"/>
              <a:gd name="connsiteX98" fmla="*/ 1433513 w 2471738"/>
              <a:gd name="connsiteY98" fmla="*/ 11906 h 1659731"/>
              <a:gd name="connsiteX99" fmla="*/ 1538288 w 2471738"/>
              <a:gd name="connsiteY99" fmla="*/ 4763 h 1659731"/>
              <a:gd name="connsiteX100" fmla="*/ 1576388 w 2471738"/>
              <a:gd name="connsiteY100" fmla="*/ 0 h 1659731"/>
              <a:gd name="connsiteX101" fmla="*/ 1690688 w 2471738"/>
              <a:gd name="connsiteY101" fmla="*/ 2381 h 1659731"/>
              <a:gd name="connsiteX102" fmla="*/ 1716882 w 2471738"/>
              <a:gd name="connsiteY102" fmla="*/ 9525 h 1659731"/>
              <a:gd name="connsiteX103" fmla="*/ 1724026 w 2471738"/>
              <a:gd name="connsiteY103" fmla="*/ 23813 h 1659731"/>
              <a:gd name="connsiteX104" fmla="*/ 1726407 w 2471738"/>
              <a:gd name="connsiteY104" fmla="*/ 50006 h 1659731"/>
              <a:gd name="connsiteX105" fmla="*/ 1728788 w 2471738"/>
              <a:gd name="connsiteY105" fmla="*/ 57150 h 1659731"/>
              <a:gd name="connsiteX106" fmla="*/ 1735932 w 2471738"/>
              <a:gd name="connsiteY106" fmla="*/ 61913 h 1659731"/>
              <a:gd name="connsiteX107" fmla="*/ 1745457 w 2471738"/>
              <a:gd name="connsiteY107" fmla="*/ 71438 h 1659731"/>
              <a:gd name="connsiteX108" fmla="*/ 1774032 w 2471738"/>
              <a:gd name="connsiteY108" fmla="*/ 78581 h 1659731"/>
              <a:gd name="connsiteX109" fmla="*/ 1812132 w 2471738"/>
              <a:gd name="connsiteY109" fmla="*/ 76200 h 1659731"/>
              <a:gd name="connsiteX110" fmla="*/ 1854994 w 2471738"/>
              <a:gd name="connsiteY110" fmla="*/ 76200 h 1659731"/>
              <a:gd name="connsiteX111" fmla="*/ 1869282 w 2471738"/>
              <a:gd name="connsiteY111" fmla="*/ 78581 h 1659731"/>
              <a:gd name="connsiteX112" fmla="*/ 1876426 w 2471738"/>
              <a:gd name="connsiteY112" fmla="*/ 83344 h 1659731"/>
              <a:gd name="connsiteX113" fmla="*/ 1883569 w 2471738"/>
              <a:gd name="connsiteY113" fmla="*/ 85725 h 1659731"/>
              <a:gd name="connsiteX114" fmla="*/ 1888332 w 2471738"/>
              <a:gd name="connsiteY114" fmla="*/ 92869 h 1659731"/>
              <a:gd name="connsiteX115" fmla="*/ 1902619 w 2471738"/>
              <a:gd name="connsiteY115" fmla="*/ 97631 h 1659731"/>
              <a:gd name="connsiteX116" fmla="*/ 1943101 w 2471738"/>
              <a:gd name="connsiteY116" fmla="*/ 97631 h 1659731"/>
              <a:gd name="connsiteX117" fmla="*/ 1950244 w 2471738"/>
              <a:gd name="connsiteY117" fmla="*/ 104775 h 1659731"/>
              <a:gd name="connsiteX118" fmla="*/ 1957388 w 2471738"/>
              <a:gd name="connsiteY118" fmla="*/ 109538 h 1659731"/>
              <a:gd name="connsiteX119" fmla="*/ 1962151 w 2471738"/>
              <a:gd name="connsiteY119" fmla="*/ 116681 h 1659731"/>
              <a:gd name="connsiteX120" fmla="*/ 1976438 w 2471738"/>
              <a:gd name="connsiteY120" fmla="*/ 123825 h 1659731"/>
              <a:gd name="connsiteX121" fmla="*/ 1985963 w 2471738"/>
              <a:gd name="connsiteY121" fmla="*/ 135731 h 1659731"/>
              <a:gd name="connsiteX122" fmla="*/ 2019301 w 2471738"/>
              <a:gd name="connsiteY122" fmla="*/ 138113 h 1659731"/>
              <a:gd name="connsiteX123" fmla="*/ 2035969 w 2471738"/>
              <a:gd name="connsiteY123" fmla="*/ 135731 h 1659731"/>
              <a:gd name="connsiteX124" fmla="*/ 2045494 w 2471738"/>
              <a:gd name="connsiteY124" fmla="*/ 138113 h 1659731"/>
              <a:gd name="connsiteX125" fmla="*/ 2074069 w 2471738"/>
              <a:gd name="connsiteY125" fmla="*/ 142875 h 1659731"/>
              <a:gd name="connsiteX126" fmla="*/ 2109788 w 2471738"/>
              <a:gd name="connsiteY126" fmla="*/ 140494 h 1659731"/>
              <a:gd name="connsiteX127" fmla="*/ 2121694 w 2471738"/>
              <a:gd name="connsiteY127" fmla="*/ 138113 h 1659731"/>
              <a:gd name="connsiteX128" fmla="*/ 2128838 w 2471738"/>
              <a:gd name="connsiteY128" fmla="*/ 140494 h 1659731"/>
              <a:gd name="connsiteX129" fmla="*/ 2145507 w 2471738"/>
              <a:gd name="connsiteY129" fmla="*/ 142875 h 1659731"/>
              <a:gd name="connsiteX130" fmla="*/ 2155032 w 2471738"/>
              <a:gd name="connsiteY130" fmla="*/ 145256 h 1659731"/>
              <a:gd name="connsiteX131" fmla="*/ 2207419 w 2471738"/>
              <a:gd name="connsiteY131" fmla="*/ 150019 h 1659731"/>
              <a:gd name="connsiteX132" fmla="*/ 2240757 w 2471738"/>
              <a:gd name="connsiteY132" fmla="*/ 150019 h 1659731"/>
              <a:gd name="connsiteX133" fmla="*/ 2255044 w 2471738"/>
              <a:gd name="connsiteY133" fmla="*/ 161925 h 1659731"/>
              <a:gd name="connsiteX134" fmla="*/ 2274094 w 2471738"/>
              <a:gd name="connsiteY134" fmla="*/ 173831 h 1659731"/>
              <a:gd name="connsiteX135" fmla="*/ 2288382 w 2471738"/>
              <a:gd name="connsiteY135" fmla="*/ 178594 h 1659731"/>
              <a:gd name="connsiteX136" fmla="*/ 2295526 w 2471738"/>
              <a:gd name="connsiteY136" fmla="*/ 185738 h 1659731"/>
              <a:gd name="connsiteX137" fmla="*/ 2309813 w 2471738"/>
              <a:gd name="connsiteY137" fmla="*/ 190500 h 1659731"/>
              <a:gd name="connsiteX138" fmla="*/ 2319338 w 2471738"/>
              <a:gd name="connsiteY138" fmla="*/ 195263 h 1659731"/>
              <a:gd name="connsiteX139" fmla="*/ 2340769 w 2471738"/>
              <a:gd name="connsiteY139" fmla="*/ 200025 h 1659731"/>
              <a:gd name="connsiteX140" fmla="*/ 2374107 w 2471738"/>
              <a:gd name="connsiteY140" fmla="*/ 209550 h 1659731"/>
              <a:gd name="connsiteX141" fmla="*/ 2386013 w 2471738"/>
              <a:gd name="connsiteY141" fmla="*/ 221456 h 1659731"/>
              <a:gd name="connsiteX142" fmla="*/ 2397919 w 2471738"/>
              <a:gd name="connsiteY142" fmla="*/ 228600 h 1659731"/>
              <a:gd name="connsiteX143" fmla="*/ 2402682 w 2471738"/>
              <a:gd name="connsiteY143" fmla="*/ 235744 h 1659731"/>
              <a:gd name="connsiteX144" fmla="*/ 2412207 w 2471738"/>
              <a:gd name="connsiteY144" fmla="*/ 240506 h 1659731"/>
              <a:gd name="connsiteX145" fmla="*/ 2421732 w 2471738"/>
              <a:gd name="connsiteY145" fmla="*/ 247650 h 1659731"/>
              <a:gd name="connsiteX146" fmla="*/ 2428876 w 2471738"/>
              <a:gd name="connsiteY146" fmla="*/ 252413 h 1659731"/>
              <a:gd name="connsiteX147" fmla="*/ 2433638 w 2471738"/>
              <a:gd name="connsiteY147" fmla="*/ 261938 h 1659731"/>
              <a:gd name="connsiteX148" fmla="*/ 2447926 w 2471738"/>
              <a:gd name="connsiteY148" fmla="*/ 271463 h 1659731"/>
              <a:gd name="connsiteX149" fmla="*/ 2466976 w 2471738"/>
              <a:gd name="connsiteY149" fmla="*/ 290513 h 1659731"/>
              <a:gd name="connsiteX150" fmla="*/ 2471738 w 2471738"/>
              <a:gd name="connsiteY150" fmla="*/ 290513 h 1659731"/>
              <a:gd name="connsiteX151" fmla="*/ 2471738 w 2471738"/>
              <a:gd name="connsiteY151" fmla="*/ 340519 h 1659731"/>
              <a:gd name="connsiteX152" fmla="*/ 2371726 w 2471738"/>
              <a:gd name="connsiteY152" fmla="*/ 307181 h 1659731"/>
              <a:gd name="connsiteX153" fmla="*/ 2264569 w 2471738"/>
              <a:gd name="connsiteY153" fmla="*/ 290513 h 1659731"/>
              <a:gd name="connsiteX154" fmla="*/ 2195513 w 2471738"/>
              <a:gd name="connsiteY154" fmla="*/ 290513 h 1659731"/>
              <a:gd name="connsiteX155" fmla="*/ 2145507 w 2471738"/>
              <a:gd name="connsiteY155" fmla="*/ 288131 h 1659731"/>
              <a:gd name="connsiteX156" fmla="*/ 2064544 w 2471738"/>
              <a:gd name="connsiteY156" fmla="*/ 271463 h 1659731"/>
              <a:gd name="connsiteX157" fmla="*/ 1964532 w 2471738"/>
              <a:gd name="connsiteY157" fmla="*/ 261938 h 1659731"/>
              <a:gd name="connsiteX158" fmla="*/ 1862138 w 2471738"/>
              <a:gd name="connsiteY158" fmla="*/ 259556 h 1659731"/>
              <a:gd name="connsiteX159" fmla="*/ 1819276 w 2471738"/>
              <a:gd name="connsiteY159" fmla="*/ 259556 h 1659731"/>
              <a:gd name="connsiteX160" fmla="*/ 1669257 w 2471738"/>
              <a:gd name="connsiteY160" fmla="*/ 280988 h 1659731"/>
              <a:gd name="connsiteX161" fmla="*/ 1576388 w 2471738"/>
              <a:gd name="connsiteY161" fmla="*/ 309563 h 1659731"/>
              <a:gd name="connsiteX162" fmla="*/ 1459707 w 2471738"/>
              <a:gd name="connsiteY162" fmla="*/ 359569 h 1659731"/>
              <a:gd name="connsiteX163" fmla="*/ 1354932 w 2471738"/>
              <a:gd name="connsiteY163" fmla="*/ 407194 h 1659731"/>
              <a:gd name="connsiteX164" fmla="*/ 1264444 w 2471738"/>
              <a:gd name="connsiteY164" fmla="*/ 497681 h 1659731"/>
              <a:gd name="connsiteX165" fmla="*/ 1190626 w 2471738"/>
              <a:gd name="connsiteY165" fmla="*/ 569119 h 1659731"/>
              <a:gd name="connsiteX166" fmla="*/ 1107282 w 2471738"/>
              <a:gd name="connsiteY166" fmla="*/ 638175 h 1659731"/>
              <a:gd name="connsiteX167" fmla="*/ 1007269 w 2471738"/>
              <a:gd name="connsiteY167" fmla="*/ 719138 h 1659731"/>
              <a:gd name="connsiteX168" fmla="*/ 907257 w 2471738"/>
              <a:gd name="connsiteY168" fmla="*/ 788194 h 1659731"/>
              <a:gd name="connsiteX169" fmla="*/ 790576 w 2471738"/>
              <a:gd name="connsiteY169" fmla="*/ 869156 h 1659731"/>
              <a:gd name="connsiteX170" fmla="*/ 650082 w 2471738"/>
              <a:gd name="connsiteY170" fmla="*/ 978694 h 1659731"/>
              <a:gd name="connsiteX171" fmla="*/ 561976 w 2471738"/>
              <a:gd name="connsiteY171" fmla="*/ 1071563 h 1659731"/>
              <a:gd name="connsiteX172" fmla="*/ 514351 w 2471738"/>
              <a:gd name="connsiteY172" fmla="*/ 1138238 h 1659731"/>
              <a:gd name="connsiteX173" fmla="*/ 452438 w 2471738"/>
              <a:gd name="connsiteY173" fmla="*/ 1235869 h 1659731"/>
              <a:gd name="connsiteX174" fmla="*/ 390526 w 2471738"/>
              <a:gd name="connsiteY174" fmla="*/ 1369219 h 1659731"/>
              <a:gd name="connsiteX175" fmla="*/ 338138 w 2471738"/>
              <a:gd name="connsiteY175" fmla="*/ 1495425 h 1659731"/>
              <a:gd name="connsiteX176" fmla="*/ 314326 w 2471738"/>
              <a:gd name="connsiteY176" fmla="*/ 1564481 h 1659731"/>
              <a:gd name="connsiteX177" fmla="*/ 297657 w 2471738"/>
              <a:gd name="connsiteY177"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54769 w 2471738"/>
              <a:gd name="connsiteY5" fmla="*/ 1543050 h 1659731"/>
              <a:gd name="connsiteX6" fmla="*/ 21432 w 2471738"/>
              <a:gd name="connsiteY6" fmla="*/ 1466850 h 1659731"/>
              <a:gd name="connsiteX7" fmla="*/ 21432 w 2471738"/>
              <a:gd name="connsiteY7" fmla="*/ 1385888 h 1659731"/>
              <a:gd name="connsiteX8" fmla="*/ 19051 w 2471738"/>
              <a:gd name="connsiteY8" fmla="*/ 1319213 h 1659731"/>
              <a:gd name="connsiteX9" fmla="*/ 7144 w 2471738"/>
              <a:gd name="connsiteY9" fmla="*/ 1233488 h 1659731"/>
              <a:gd name="connsiteX10" fmla="*/ 4763 w 2471738"/>
              <a:gd name="connsiteY10" fmla="*/ 1147763 h 1659731"/>
              <a:gd name="connsiteX11" fmla="*/ 7144 w 2471738"/>
              <a:gd name="connsiteY11" fmla="*/ 1057275 h 1659731"/>
              <a:gd name="connsiteX12" fmla="*/ 0 w 2471738"/>
              <a:gd name="connsiteY12" fmla="*/ 973932 h 1659731"/>
              <a:gd name="connsiteX13" fmla="*/ 9525 w 2471738"/>
              <a:gd name="connsiteY13" fmla="*/ 952500 h 1659731"/>
              <a:gd name="connsiteX14" fmla="*/ 23813 w 2471738"/>
              <a:gd name="connsiteY14" fmla="*/ 919163 h 1659731"/>
              <a:gd name="connsiteX15" fmla="*/ 30957 w 2471738"/>
              <a:gd name="connsiteY15" fmla="*/ 907256 h 1659731"/>
              <a:gd name="connsiteX16" fmla="*/ 80963 w 2471738"/>
              <a:gd name="connsiteY16" fmla="*/ 835819 h 1659731"/>
              <a:gd name="connsiteX17" fmla="*/ 128588 w 2471738"/>
              <a:gd name="connsiteY17" fmla="*/ 769144 h 1659731"/>
              <a:gd name="connsiteX18" fmla="*/ 180976 w 2471738"/>
              <a:gd name="connsiteY18" fmla="*/ 716756 h 1659731"/>
              <a:gd name="connsiteX19" fmla="*/ 242888 w 2471738"/>
              <a:gd name="connsiteY19" fmla="*/ 671513 h 1659731"/>
              <a:gd name="connsiteX20" fmla="*/ 273844 w 2471738"/>
              <a:gd name="connsiteY20" fmla="*/ 638175 h 1659731"/>
              <a:gd name="connsiteX21" fmla="*/ 309563 w 2471738"/>
              <a:gd name="connsiteY21" fmla="*/ 592931 h 1659731"/>
              <a:gd name="connsiteX22" fmla="*/ 314326 w 2471738"/>
              <a:gd name="connsiteY22" fmla="*/ 545306 h 1659731"/>
              <a:gd name="connsiteX23" fmla="*/ 326232 w 2471738"/>
              <a:gd name="connsiteY23" fmla="*/ 509588 h 1659731"/>
              <a:gd name="connsiteX24" fmla="*/ 333376 w 2471738"/>
              <a:gd name="connsiteY24" fmla="*/ 507206 h 1659731"/>
              <a:gd name="connsiteX25" fmla="*/ 347663 w 2471738"/>
              <a:gd name="connsiteY25" fmla="*/ 497681 h 1659731"/>
              <a:gd name="connsiteX26" fmla="*/ 361951 w 2471738"/>
              <a:gd name="connsiteY26" fmla="*/ 485775 h 1659731"/>
              <a:gd name="connsiteX27" fmla="*/ 366713 w 2471738"/>
              <a:gd name="connsiteY27" fmla="*/ 464344 h 1659731"/>
              <a:gd name="connsiteX28" fmla="*/ 376238 w 2471738"/>
              <a:gd name="connsiteY28" fmla="*/ 445294 h 1659731"/>
              <a:gd name="connsiteX29" fmla="*/ 390526 w 2471738"/>
              <a:gd name="connsiteY29" fmla="*/ 435769 h 1659731"/>
              <a:gd name="connsiteX30" fmla="*/ 395288 w 2471738"/>
              <a:gd name="connsiteY30" fmla="*/ 428625 h 1659731"/>
              <a:gd name="connsiteX31" fmla="*/ 402432 w 2471738"/>
              <a:gd name="connsiteY31" fmla="*/ 421481 h 1659731"/>
              <a:gd name="connsiteX32" fmla="*/ 407194 w 2471738"/>
              <a:gd name="connsiteY32" fmla="*/ 411956 h 1659731"/>
              <a:gd name="connsiteX33" fmla="*/ 414338 w 2471738"/>
              <a:gd name="connsiteY33" fmla="*/ 404813 h 1659731"/>
              <a:gd name="connsiteX34" fmla="*/ 431007 w 2471738"/>
              <a:gd name="connsiteY34" fmla="*/ 397669 h 1659731"/>
              <a:gd name="connsiteX35" fmla="*/ 438151 w 2471738"/>
              <a:gd name="connsiteY35" fmla="*/ 392906 h 1659731"/>
              <a:gd name="connsiteX36" fmla="*/ 454819 w 2471738"/>
              <a:gd name="connsiteY36" fmla="*/ 388144 h 1659731"/>
              <a:gd name="connsiteX37" fmla="*/ 461963 w 2471738"/>
              <a:gd name="connsiteY37" fmla="*/ 385763 h 1659731"/>
              <a:gd name="connsiteX38" fmla="*/ 469107 w 2471738"/>
              <a:gd name="connsiteY38" fmla="*/ 378619 h 1659731"/>
              <a:gd name="connsiteX39" fmla="*/ 476251 w 2471738"/>
              <a:gd name="connsiteY39" fmla="*/ 373856 h 1659731"/>
              <a:gd name="connsiteX40" fmla="*/ 481013 w 2471738"/>
              <a:gd name="connsiteY40" fmla="*/ 366713 h 1659731"/>
              <a:gd name="connsiteX41" fmla="*/ 492919 w 2471738"/>
              <a:gd name="connsiteY41" fmla="*/ 364331 h 1659731"/>
              <a:gd name="connsiteX42" fmla="*/ 500063 w 2471738"/>
              <a:gd name="connsiteY42" fmla="*/ 361950 h 1659731"/>
              <a:gd name="connsiteX43" fmla="*/ 531019 w 2471738"/>
              <a:gd name="connsiteY43" fmla="*/ 345281 h 1659731"/>
              <a:gd name="connsiteX44" fmla="*/ 547688 w 2471738"/>
              <a:gd name="connsiteY44" fmla="*/ 333375 h 1659731"/>
              <a:gd name="connsiteX45" fmla="*/ 554832 w 2471738"/>
              <a:gd name="connsiteY45" fmla="*/ 328613 h 1659731"/>
              <a:gd name="connsiteX46" fmla="*/ 561976 w 2471738"/>
              <a:gd name="connsiteY46" fmla="*/ 321469 h 1659731"/>
              <a:gd name="connsiteX47" fmla="*/ 571501 w 2471738"/>
              <a:gd name="connsiteY47" fmla="*/ 319088 h 1659731"/>
              <a:gd name="connsiteX48" fmla="*/ 583407 w 2471738"/>
              <a:gd name="connsiteY48" fmla="*/ 311944 h 1659731"/>
              <a:gd name="connsiteX49" fmla="*/ 590551 w 2471738"/>
              <a:gd name="connsiteY49" fmla="*/ 307181 h 1659731"/>
              <a:gd name="connsiteX50" fmla="*/ 609601 w 2471738"/>
              <a:gd name="connsiteY50" fmla="*/ 302419 h 1659731"/>
              <a:gd name="connsiteX51" fmla="*/ 619126 w 2471738"/>
              <a:gd name="connsiteY51" fmla="*/ 297656 h 1659731"/>
              <a:gd name="connsiteX52" fmla="*/ 628651 w 2471738"/>
              <a:gd name="connsiteY52" fmla="*/ 295275 h 1659731"/>
              <a:gd name="connsiteX53" fmla="*/ 633413 w 2471738"/>
              <a:gd name="connsiteY53" fmla="*/ 288131 h 1659731"/>
              <a:gd name="connsiteX54" fmla="*/ 659607 w 2471738"/>
              <a:gd name="connsiteY54" fmla="*/ 278606 h 1659731"/>
              <a:gd name="connsiteX55" fmla="*/ 688182 w 2471738"/>
              <a:gd name="connsiteY55" fmla="*/ 271463 h 1659731"/>
              <a:gd name="connsiteX56" fmla="*/ 702469 w 2471738"/>
              <a:gd name="connsiteY56" fmla="*/ 273844 h 1659731"/>
              <a:gd name="connsiteX57" fmla="*/ 716757 w 2471738"/>
              <a:gd name="connsiteY57" fmla="*/ 264319 h 1659731"/>
              <a:gd name="connsiteX58" fmla="*/ 731044 w 2471738"/>
              <a:gd name="connsiteY58" fmla="*/ 257175 h 1659731"/>
              <a:gd name="connsiteX59" fmla="*/ 750094 w 2471738"/>
              <a:gd name="connsiteY59" fmla="*/ 250031 h 1659731"/>
              <a:gd name="connsiteX60" fmla="*/ 762001 w 2471738"/>
              <a:gd name="connsiteY60" fmla="*/ 240506 h 1659731"/>
              <a:gd name="connsiteX61" fmla="*/ 776288 w 2471738"/>
              <a:gd name="connsiteY61" fmla="*/ 233363 h 1659731"/>
              <a:gd name="connsiteX62" fmla="*/ 783432 w 2471738"/>
              <a:gd name="connsiteY62" fmla="*/ 228600 h 1659731"/>
              <a:gd name="connsiteX63" fmla="*/ 790576 w 2471738"/>
              <a:gd name="connsiteY63" fmla="*/ 226219 h 1659731"/>
              <a:gd name="connsiteX64" fmla="*/ 840582 w 2471738"/>
              <a:gd name="connsiteY64" fmla="*/ 223838 h 1659731"/>
              <a:gd name="connsiteX65" fmla="*/ 862013 w 2471738"/>
              <a:gd name="connsiteY65" fmla="*/ 221456 h 1659731"/>
              <a:gd name="connsiteX66" fmla="*/ 869157 w 2471738"/>
              <a:gd name="connsiteY66" fmla="*/ 219075 h 1659731"/>
              <a:gd name="connsiteX67" fmla="*/ 902494 w 2471738"/>
              <a:gd name="connsiteY67" fmla="*/ 214313 h 1659731"/>
              <a:gd name="connsiteX68" fmla="*/ 912019 w 2471738"/>
              <a:gd name="connsiteY68" fmla="*/ 197644 h 1659731"/>
              <a:gd name="connsiteX69" fmla="*/ 916782 w 2471738"/>
              <a:gd name="connsiteY69" fmla="*/ 183356 h 1659731"/>
              <a:gd name="connsiteX70" fmla="*/ 919163 w 2471738"/>
              <a:gd name="connsiteY70" fmla="*/ 176213 h 1659731"/>
              <a:gd name="connsiteX71" fmla="*/ 928688 w 2471738"/>
              <a:gd name="connsiteY71" fmla="*/ 171450 h 1659731"/>
              <a:gd name="connsiteX72" fmla="*/ 940594 w 2471738"/>
              <a:gd name="connsiteY72" fmla="*/ 169069 h 1659731"/>
              <a:gd name="connsiteX73" fmla="*/ 988219 w 2471738"/>
              <a:gd name="connsiteY73" fmla="*/ 164306 h 1659731"/>
              <a:gd name="connsiteX74" fmla="*/ 1026319 w 2471738"/>
              <a:gd name="connsiteY74" fmla="*/ 154781 h 1659731"/>
              <a:gd name="connsiteX75" fmla="*/ 1050132 w 2471738"/>
              <a:gd name="connsiteY75" fmla="*/ 140494 h 1659731"/>
              <a:gd name="connsiteX76" fmla="*/ 1057276 w 2471738"/>
              <a:gd name="connsiteY76" fmla="*/ 138113 h 1659731"/>
              <a:gd name="connsiteX77" fmla="*/ 1102519 w 2471738"/>
              <a:gd name="connsiteY77" fmla="*/ 135731 h 1659731"/>
              <a:gd name="connsiteX78" fmla="*/ 1131094 w 2471738"/>
              <a:gd name="connsiteY78" fmla="*/ 128588 h 1659731"/>
              <a:gd name="connsiteX79" fmla="*/ 1145382 w 2471738"/>
              <a:gd name="connsiteY79" fmla="*/ 116681 h 1659731"/>
              <a:gd name="connsiteX80" fmla="*/ 1157288 w 2471738"/>
              <a:gd name="connsiteY80" fmla="*/ 111919 h 1659731"/>
              <a:gd name="connsiteX81" fmla="*/ 1166813 w 2471738"/>
              <a:gd name="connsiteY81" fmla="*/ 104775 h 1659731"/>
              <a:gd name="connsiteX82" fmla="*/ 1178719 w 2471738"/>
              <a:gd name="connsiteY82" fmla="*/ 100013 h 1659731"/>
              <a:gd name="connsiteX83" fmla="*/ 1195388 w 2471738"/>
              <a:gd name="connsiteY83" fmla="*/ 92869 h 1659731"/>
              <a:gd name="connsiteX84" fmla="*/ 1204913 w 2471738"/>
              <a:gd name="connsiteY84" fmla="*/ 85725 h 1659731"/>
              <a:gd name="connsiteX85" fmla="*/ 1228726 w 2471738"/>
              <a:gd name="connsiteY85" fmla="*/ 76200 h 1659731"/>
              <a:gd name="connsiteX86" fmla="*/ 1250157 w 2471738"/>
              <a:gd name="connsiteY86" fmla="*/ 66675 h 1659731"/>
              <a:gd name="connsiteX87" fmla="*/ 1285876 w 2471738"/>
              <a:gd name="connsiteY87" fmla="*/ 64294 h 1659731"/>
              <a:gd name="connsiteX88" fmla="*/ 1300163 w 2471738"/>
              <a:gd name="connsiteY88" fmla="*/ 59531 h 1659731"/>
              <a:gd name="connsiteX89" fmla="*/ 1312069 w 2471738"/>
              <a:gd name="connsiteY89" fmla="*/ 54769 h 1659731"/>
              <a:gd name="connsiteX90" fmla="*/ 1331119 w 2471738"/>
              <a:gd name="connsiteY90" fmla="*/ 50006 h 1659731"/>
              <a:gd name="connsiteX91" fmla="*/ 1340644 w 2471738"/>
              <a:gd name="connsiteY91" fmla="*/ 47625 h 1659731"/>
              <a:gd name="connsiteX92" fmla="*/ 1350169 w 2471738"/>
              <a:gd name="connsiteY92" fmla="*/ 45244 h 1659731"/>
              <a:gd name="connsiteX93" fmla="*/ 1376363 w 2471738"/>
              <a:gd name="connsiteY93" fmla="*/ 42863 h 1659731"/>
              <a:gd name="connsiteX94" fmla="*/ 1393032 w 2471738"/>
              <a:gd name="connsiteY94" fmla="*/ 33338 h 1659731"/>
              <a:gd name="connsiteX95" fmla="*/ 1400176 w 2471738"/>
              <a:gd name="connsiteY95" fmla="*/ 30956 h 1659731"/>
              <a:gd name="connsiteX96" fmla="*/ 1407319 w 2471738"/>
              <a:gd name="connsiteY96" fmla="*/ 23813 h 1659731"/>
              <a:gd name="connsiteX97" fmla="*/ 1433513 w 2471738"/>
              <a:gd name="connsiteY97" fmla="*/ 11906 h 1659731"/>
              <a:gd name="connsiteX98" fmla="*/ 1538288 w 2471738"/>
              <a:gd name="connsiteY98" fmla="*/ 4763 h 1659731"/>
              <a:gd name="connsiteX99" fmla="*/ 1576388 w 2471738"/>
              <a:gd name="connsiteY99" fmla="*/ 0 h 1659731"/>
              <a:gd name="connsiteX100" fmla="*/ 1690688 w 2471738"/>
              <a:gd name="connsiteY100" fmla="*/ 2381 h 1659731"/>
              <a:gd name="connsiteX101" fmla="*/ 1716882 w 2471738"/>
              <a:gd name="connsiteY101" fmla="*/ 9525 h 1659731"/>
              <a:gd name="connsiteX102" fmla="*/ 1724026 w 2471738"/>
              <a:gd name="connsiteY102" fmla="*/ 23813 h 1659731"/>
              <a:gd name="connsiteX103" fmla="*/ 1726407 w 2471738"/>
              <a:gd name="connsiteY103" fmla="*/ 50006 h 1659731"/>
              <a:gd name="connsiteX104" fmla="*/ 1728788 w 2471738"/>
              <a:gd name="connsiteY104" fmla="*/ 57150 h 1659731"/>
              <a:gd name="connsiteX105" fmla="*/ 1735932 w 2471738"/>
              <a:gd name="connsiteY105" fmla="*/ 61913 h 1659731"/>
              <a:gd name="connsiteX106" fmla="*/ 1745457 w 2471738"/>
              <a:gd name="connsiteY106" fmla="*/ 71438 h 1659731"/>
              <a:gd name="connsiteX107" fmla="*/ 1774032 w 2471738"/>
              <a:gd name="connsiteY107" fmla="*/ 78581 h 1659731"/>
              <a:gd name="connsiteX108" fmla="*/ 1812132 w 2471738"/>
              <a:gd name="connsiteY108" fmla="*/ 76200 h 1659731"/>
              <a:gd name="connsiteX109" fmla="*/ 1854994 w 2471738"/>
              <a:gd name="connsiteY109" fmla="*/ 76200 h 1659731"/>
              <a:gd name="connsiteX110" fmla="*/ 1869282 w 2471738"/>
              <a:gd name="connsiteY110" fmla="*/ 78581 h 1659731"/>
              <a:gd name="connsiteX111" fmla="*/ 1876426 w 2471738"/>
              <a:gd name="connsiteY111" fmla="*/ 83344 h 1659731"/>
              <a:gd name="connsiteX112" fmla="*/ 1883569 w 2471738"/>
              <a:gd name="connsiteY112" fmla="*/ 85725 h 1659731"/>
              <a:gd name="connsiteX113" fmla="*/ 1888332 w 2471738"/>
              <a:gd name="connsiteY113" fmla="*/ 92869 h 1659731"/>
              <a:gd name="connsiteX114" fmla="*/ 1902619 w 2471738"/>
              <a:gd name="connsiteY114" fmla="*/ 97631 h 1659731"/>
              <a:gd name="connsiteX115" fmla="*/ 1943101 w 2471738"/>
              <a:gd name="connsiteY115" fmla="*/ 97631 h 1659731"/>
              <a:gd name="connsiteX116" fmla="*/ 1950244 w 2471738"/>
              <a:gd name="connsiteY116" fmla="*/ 104775 h 1659731"/>
              <a:gd name="connsiteX117" fmla="*/ 1957388 w 2471738"/>
              <a:gd name="connsiteY117" fmla="*/ 109538 h 1659731"/>
              <a:gd name="connsiteX118" fmla="*/ 1962151 w 2471738"/>
              <a:gd name="connsiteY118" fmla="*/ 116681 h 1659731"/>
              <a:gd name="connsiteX119" fmla="*/ 1976438 w 2471738"/>
              <a:gd name="connsiteY119" fmla="*/ 123825 h 1659731"/>
              <a:gd name="connsiteX120" fmla="*/ 1985963 w 2471738"/>
              <a:gd name="connsiteY120" fmla="*/ 135731 h 1659731"/>
              <a:gd name="connsiteX121" fmla="*/ 2019301 w 2471738"/>
              <a:gd name="connsiteY121" fmla="*/ 138113 h 1659731"/>
              <a:gd name="connsiteX122" fmla="*/ 2035969 w 2471738"/>
              <a:gd name="connsiteY122" fmla="*/ 135731 h 1659731"/>
              <a:gd name="connsiteX123" fmla="*/ 2045494 w 2471738"/>
              <a:gd name="connsiteY123" fmla="*/ 138113 h 1659731"/>
              <a:gd name="connsiteX124" fmla="*/ 2074069 w 2471738"/>
              <a:gd name="connsiteY124" fmla="*/ 142875 h 1659731"/>
              <a:gd name="connsiteX125" fmla="*/ 2109788 w 2471738"/>
              <a:gd name="connsiteY125" fmla="*/ 140494 h 1659731"/>
              <a:gd name="connsiteX126" fmla="*/ 2121694 w 2471738"/>
              <a:gd name="connsiteY126" fmla="*/ 138113 h 1659731"/>
              <a:gd name="connsiteX127" fmla="*/ 2128838 w 2471738"/>
              <a:gd name="connsiteY127" fmla="*/ 140494 h 1659731"/>
              <a:gd name="connsiteX128" fmla="*/ 2145507 w 2471738"/>
              <a:gd name="connsiteY128" fmla="*/ 142875 h 1659731"/>
              <a:gd name="connsiteX129" fmla="*/ 2155032 w 2471738"/>
              <a:gd name="connsiteY129" fmla="*/ 145256 h 1659731"/>
              <a:gd name="connsiteX130" fmla="*/ 2207419 w 2471738"/>
              <a:gd name="connsiteY130" fmla="*/ 150019 h 1659731"/>
              <a:gd name="connsiteX131" fmla="*/ 2240757 w 2471738"/>
              <a:gd name="connsiteY131" fmla="*/ 150019 h 1659731"/>
              <a:gd name="connsiteX132" fmla="*/ 2255044 w 2471738"/>
              <a:gd name="connsiteY132" fmla="*/ 161925 h 1659731"/>
              <a:gd name="connsiteX133" fmla="*/ 2274094 w 2471738"/>
              <a:gd name="connsiteY133" fmla="*/ 173831 h 1659731"/>
              <a:gd name="connsiteX134" fmla="*/ 2288382 w 2471738"/>
              <a:gd name="connsiteY134" fmla="*/ 178594 h 1659731"/>
              <a:gd name="connsiteX135" fmla="*/ 2295526 w 2471738"/>
              <a:gd name="connsiteY135" fmla="*/ 185738 h 1659731"/>
              <a:gd name="connsiteX136" fmla="*/ 2309813 w 2471738"/>
              <a:gd name="connsiteY136" fmla="*/ 190500 h 1659731"/>
              <a:gd name="connsiteX137" fmla="*/ 2319338 w 2471738"/>
              <a:gd name="connsiteY137" fmla="*/ 195263 h 1659731"/>
              <a:gd name="connsiteX138" fmla="*/ 2340769 w 2471738"/>
              <a:gd name="connsiteY138" fmla="*/ 200025 h 1659731"/>
              <a:gd name="connsiteX139" fmla="*/ 2374107 w 2471738"/>
              <a:gd name="connsiteY139" fmla="*/ 209550 h 1659731"/>
              <a:gd name="connsiteX140" fmla="*/ 2386013 w 2471738"/>
              <a:gd name="connsiteY140" fmla="*/ 221456 h 1659731"/>
              <a:gd name="connsiteX141" fmla="*/ 2397919 w 2471738"/>
              <a:gd name="connsiteY141" fmla="*/ 228600 h 1659731"/>
              <a:gd name="connsiteX142" fmla="*/ 2402682 w 2471738"/>
              <a:gd name="connsiteY142" fmla="*/ 235744 h 1659731"/>
              <a:gd name="connsiteX143" fmla="*/ 2412207 w 2471738"/>
              <a:gd name="connsiteY143" fmla="*/ 240506 h 1659731"/>
              <a:gd name="connsiteX144" fmla="*/ 2421732 w 2471738"/>
              <a:gd name="connsiteY144" fmla="*/ 247650 h 1659731"/>
              <a:gd name="connsiteX145" fmla="*/ 2428876 w 2471738"/>
              <a:gd name="connsiteY145" fmla="*/ 252413 h 1659731"/>
              <a:gd name="connsiteX146" fmla="*/ 2433638 w 2471738"/>
              <a:gd name="connsiteY146" fmla="*/ 261938 h 1659731"/>
              <a:gd name="connsiteX147" fmla="*/ 2447926 w 2471738"/>
              <a:gd name="connsiteY147" fmla="*/ 271463 h 1659731"/>
              <a:gd name="connsiteX148" fmla="*/ 2466976 w 2471738"/>
              <a:gd name="connsiteY148" fmla="*/ 290513 h 1659731"/>
              <a:gd name="connsiteX149" fmla="*/ 2471738 w 2471738"/>
              <a:gd name="connsiteY149" fmla="*/ 290513 h 1659731"/>
              <a:gd name="connsiteX150" fmla="*/ 2471738 w 2471738"/>
              <a:gd name="connsiteY150" fmla="*/ 340519 h 1659731"/>
              <a:gd name="connsiteX151" fmla="*/ 2371726 w 2471738"/>
              <a:gd name="connsiteY151" fmla="*/ 307181 h 1659731"/>
              <a:gd name="connsiteX152" fmla="*/ 2264569 w 2471738"/>
              <a:gd name="connsiteY152" fmla="*/ 290513 h 1659731"/>
              <a:gd name="connsiteX153" fmla="*/ 2195513 w 2471738"/>
              <a:gd name="connsiteY153" fmla="*/ 290513 h 1659731"/>
              <a:gd name="connsiteX154" fmla="*/ 2145507 w 2471738"/>
              <a:gd name="connsiteY154" fmla="*/ 288131 h 1659731"/>
              <a:gd name="connsiteX155" fmla="*/ 2064544 w 2471738"/>
              <a:gd name="connsiteY155" fmla="*/ 271463 h 1659731"/>
              <a:gd name="connsiteX156" fmla="*/ 1964532 w 2471738"/>
              <a:gd name="connsiteY156" fmla="*/ 261938 h 1659731"/>
              <a:gd name="connsiteX157" fmla="*/ 1862138 w 2471738"/>
              <a:gd name="connsiteY157" fmla="*/ 259556 h 1659731"/>
              <a:gd name="connsiteX158" fmla="*/ 1819276 w 2471738"/>
              <a:gd name="connsiteY158" fmla="*/ 259556 h 1659731"/>
              <a:gd name="connsiteX159" fmla="*/ 1669257 w 2471738"/>
              <a:gd name="connsiteY159" fmla="*/ 280988 h 1659731"/>
              <a:gd name="connsiteX160" fmla="*/ 1576388 w 2471738"/>
              <a:gd name="connsiteY160" fmla="*/ 309563 h 1659731"/>
              <a:gd name="connsiteX161" fmla="*/ 1459707 w 2471738"/>
              <a:gd name="connsiteY161" fmla="*/ 359569 h 1659731"/>
              <a:gd name="connsiteX162" fmla="*/ 1354932 w 2471738"/>
              <a:gd name="connsiteY162" fmla="*/ 407194 h 1659731"/>
              <a:gd name="connsiteX163" fmla="*/ 1264444 w 2471738"/>
              <a:gd name="connsiteY163" fmla="*/ 497681 h 1659731"/>
              <a:gd name="connsiteX164" fmla="*/ 1190626 w 2471738"/>
              <a:gd name="connsiteY164" fmla="*/ 569119 h 1659731"/>
              <a:gd name="connsiteX165" fmla="*/ 1107282 w 2471738"/>
              <a:gd name="connsiteY165" fmla="*/ 638175 h 1659731"/>
              <a:gd name="connsiteX166" fmla="*/ 1007269 w 2471738"/>
              <a:gd name="connsiteY166" fmla="*/ 719138 h 1659731"/>
              <a:gd name="connsiteX167" fmla="*/ 907257 w 2471738"/>
              <a:gd name="connsiteY167" fmla="*/ 788194 h 1659731"/>
              <a:gd name="connsiteX168" fmla="*/ 790576 w 2471738"/>
              <a:gd name="connsiteY168" fmla="*/ 869156 h 1659731"/>
              <a:gd name="connsiteX169" fmla="*/ 650082 w 2471738"/>
              <a:gd name="connsiteY169" fmla="*/ 978694 h 1659731"/>
              <a:gd name="connsiteX170" fmla="*/ 561976 w 2471738"/>
              <a:gd name="connsiteY170" fmla="*/ 1071563 h 1659731"/>
              <a:gd name="connsiteX171" fmla="*/ 514351 w 2471738"/>
              <a:gd name="connsiteY171" fmla="*/ 1138238 h 1659731"/>
              <a:gd name="connsiteX172" fmla="*/ 452438 w 2471738"/>
              <a:gd name="connsiteY172" fmla="*/ 1235869 h 1659731"/>
              <a:gd name="connsiteX173" fmla="*/ 390526 w 2471738"/>
              <a:gd name="connsiteY173" fmla="*/ 1369219 h 1659731"/>
              <a:gd name="connsiteX174" fmla="*/ 338138 w 2471738"/>
              <a:gd name="connsiteY174" fmla="*/ 1495425 h 1659731"/>
              <a:gd name="connsiteX175" fmla="*/ 314326 w 2471738"/>
              <a:gd name="connsiteY175" fmla="*/ 1564481 h 1659731"/>
              <a:gd name="connsiteX176" fmla="*/ 297657 w 2471738"/>
              <a:gd name="connsiteY176"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4769 w 2471738"/>
              <a:gd name="connsiteY4" fmla="*/ 1543050 h 1659731"/>
              <a:gd name="connsiteX5" fmla="*/ 21432 w 2471738"/>
              <a:gd name="connsiteY5" fmla="*/ 1466850 h 1659731"/>
              <a:gd name="connsiteX6" fmla="*/ 21432 w 2471738"/>
              <a:gd name="connsiteY6" fmla="*/ 1385888 h 1659731"/>
              <a:gd name="connsiteX7" fmla="*/ 19051 w 2471738"/>
              <a:gd name="connsiteY7" fmla="*/ 1319213 h 1659731"/>
              <a:gd name="connsiteX8" fmla="*/ 7144 w 2471738"/>
              <a:gd name="connsiteY8" fmla="*/ 1233488 h 1659731"/>
              <a:gd name="connsiteX9" fmla="*/ 4763 w 2471738"/>
              <a:gd name="connsiteY9" fmla="*/ 1147763 h 1659731"/>
              <a:gd name="connsiteX10" fmla="*/ 7144 w 2471738"/>
              <a:gd name="connsiteY10" fmla="*/ 1057275 h 1659731"/>
              <a:gd name="connsiteX11" fmla="*/ 0 w 2471738"/>
              <a:gd name="connsiteY11" fmla="*/ 973932 h 1659731"/>
              <a:gd name="connsiteX12" fmla="*/ 9525 w 2471738"/>
              <a:gd name="connsiteY12" fmla="*/ 952500 h 1659731"/>
              <a:gd name="connsiteX13" fmla="*/ 23813 w 2471738"/>
              <a:gd name="connsiteY13" fmla="*/ 919163 h 1659731"/>
              <a:gd name="connsiteX14" fmla="*/ 30957 w 2471738"/>
              <a:gd name="connsiteY14" fmla="*/ 907256 h 1659731"/>
              <a:gd name="connsiteX15" fmla="*/ 80963 w 2471738"/>
              <a:gd name="connsiteY15" fmla="*/ 835819 h 1659731"/>
              <a:gd name="connsiteX16" fmla="*/ 128588 w 2471738"/>
              <a:gd name="connsiteY16" fmla="*/ 769144 h 1659731"/>
              <a:gd name="connsiteX17" fmla="*/ 180976 w 2471738"/>
              <a:gd name="connsiteY17" fmla="*/ 716756 h 1659731"/>
              <a:gd name="connsiteX18" fmla="*/ 242888 w 2471738"/>
              <a:gd name="connsiteY18" fmla="*/ 671513 h 1659731"/>
              <a:gd name="connsiteX19" fmla="*/ 273844 w 2471738"/>
              <a:gd name="connsiteY19" fmla="*/ 638175 h 1659731"/>
              <a:gd name="connsiteX20" fmla="*/ 309563 w 2471738"/>
              <a:gd name="connsiteY20" fmla="*/ 592931 h 1659731"/>
              <a:gd name="connsiteX21" fmla="*/ 314326 w 2471738"/>
              <a:gd name="connsiteY21" fmla="*/ 545306 h 1659731"/>
              <a:gd name="connsiteX22" fmla="*/ 326232 w 2471738"/>
              <a:gd name="connsiteY22" fmla="*/ 509588 h 1659731"/>
              <a:gd name="connsiteX23" fmla="*/ 333376 w 2471738"/>
              <a:gd name="connsiteY23" fmla="*/ 507206 h 1659731"/>
              <a:gd name="connsiteX24" fmla="*/ 347663 w 2471738"/>
              <a:gd name="connsiteY24" fmla="*/ 497681 h 1659731"/>
              <a:gd name="connsiteX25" fmla="*/ 361951 w 2471738"/>
              <a:gd name="connsiteY25" fmla="*/ 485775 h 1659731"/>
              <a:gd name="connsiteX26" fmla="*/ 366713 w 2471738"/>
              <a:gd name="connsiteY26" fmla="*/ 464344 h 1659731"/>
              <a:gd name="connsiteX27" fmla="*/ 376238 w 2471738"/>
              <a:gd name="connsiteY27" fmla="*/ 445294 h 1659731"/>
              <a:gd name="connsiteX28" fmla="*/ 390526 w 2471738"/>
              <a:gd name="connsiteY28" fmla="*/ 435769 h 1659731"/>
              <a:gd name="connsiteX29" fmla="*/ 395288 w 2471738"/>
              <a:gd name="connsiteY29" fmla="*/ 428625 h 1659731"/>
              <a:gd name="connsiteX30" fmla="*/ 402432 w 2471738"/>
              <a:gd name="connsiteY30" fmla="*/ 421481 h 1659731"/>
              <a:gd name="connsiteX31" fmla="*/ 407194 w 2471738"/>
              <a:gd name="connsiteY31" fmla="*/ 411956 h 1659731"/>
              <a:gd name="connsiteX32" fmla="*/ 414338 w 2471738"/>
              <a:gd name="connsiteY32" fmla="*/ 404813 h 1659731"/>
              <a:gd name="connsiteX33" fmla="*/ 431007 w 2471738"/>
              <a:gd name="connsiteY33" fmla="*/ 397669 h 1659731"/>
              <a:gd name="connsiteX34" fmla="*/ 438151 w 2471738"/>
              <a:gd name="connsiteY34" fmla="*/ 392906 h 1659731"/>
              <a:gd name="connsiteX35" fmla="*/ 454819 w 2471738"/>
              <a:gd name="connsiteY35" fmla="*/ 388144 h 1659731"/>
              <a:gd name="connsiteX36" fmla="*/ 461963 w 2471738"/>
              <a:gd name="connsiteY36" fmla="*/ 385763 h 1659731"/>
              <a:gd name="connsiteX37" fmla="*/ 469107 w 2471738"/>
              <a:gd name="connsiteY37" fmla="*/ 378619 h 1659731"/>
              <a:gd name="connsiteX38" fmla="*/ 476251 w 2471738"/>
              <a:gd name="connsiteY38" fmla="*/ 373856 h 1659731"/>
              <a:gd name="connsiteX39" fmla="*/ 481013 w 2471738"/>
              <a:gd name="connsiteY39" fmla="*/ 366713 h 1659731"/>
              <a:gd name="connsiteX40" fmla="*/ 492919 w 2471738"/>
              <a:gd name="connsiteY40" fmla="*/ 364331 h 1659731"/>
              <a:gd name="connsiteX41" fmla="*/ 500063 w 2471738"/>
              <a:gd name="connsiteY41" fmla="*/ 361950 h 1659731"/>
              <a:gd name="connsiteX42" fmla="*/ 531019 w 2471738"/>
              <a:gd name="connsiteY42" fmla="*/ 345281 h 1659731"/>
              <a:gd name="connsiteX43" fmla="*/ 547688 w 2471738"/>
              <a:gd name="connsiteY43" fmla="*/ 333375 h 1659731"/>
              <a:gd name="connsiteX44" fmla="*/ 554832 w 2471738"/>
              <a:gd name="connsiteY44" fmla="*/ 328613 h 1659731"/>
              <a:gd name="connsiteX45" fmla="*/ 561976 w 2471738"/>
              <a:gd name="connsiteY45" fmla="*/ 321469 h 1659731"/>
              <a:gd name="connsiteX46" fmla="*/ 571501 w 2471738"/>
              <a:gd name="connsiteY46" fmla="*/ 319088 h 1659731"/>
              <a:gd name="connsiteX47" fmla="*/ 583407 w 2471738"/>
              <a:gd name="connsiteY47" fmla="*/ 311944 h 1659731"/>
              <a:gd name="connsiteX48" fmla="*/ 590551 w 2471738"/>
              <a:gd name="connsiteY48" fmla="*/ 307181 h 1659731"/>
              <a:gd name="connsiteX49" fmla="*/ 609601 w 2471738"/>
              <a:gd name="connsiteY49" fmla="*/ 302419 h 1659731"/>
              <a:gd name="connsiteX50" fmla="*/ 619126 w 2471738"/>
              <a:gd name="connsiteY50" fmla="*/ 297656 h 1659731"/>
              <a:gd name="connsiteX51" fmla="*/ 628651 w 2471738"/>
              <a:gd name="connsiteY51" fmla="*/ 295275 h 1659731"/>
              <a:gd name="connsiteX52" fmla="*/ 633413 w 2471738"/>
              <a:gd name="connsiteY52" fmla="*/ 288131 h 1659731"/>
              <a:gd name="connsiteX53" fmla="*/ 659607 w 2471738"/>
              <a:gd name="connsiteY53" fmla="*/ 278606 h 1659731"/>
              <a:gd name="connsiteX54" fmla="*/ 688182 w 2471738"/>
              <a:gd name="connsiteY54" fmla="*/ 271463 h 1659731"/>
              <a:gd name="connsiteX55" fmla="*/ 702469 w 2471738"/>
              <a:gd name="connsiteY55" fmla="*/ 273844 h 1659731"/>
              <a:gd name="connsiteX56" fmla="*/ 716757 w 2471738"/>
              <a:gd name="connsiteY56" fmla="*/ 264319 h 1659731"/>
              <a:gd name="connsiteX57" fmla="*/ 731044 w 2471738"/>
              <a:gd name="connsiteY57" fmla="*/ 257175 h 1659731"/>
              <a:gd name="connsiteX58" fmla="*/ 750094 w 2471738"/>
              <a:gd name="connsiteY58" fmla="*/ 250031 h 1659731"/>
              <a:gd name="connsiteX59" fmla="*/ 762001 w 2471738"/>
              <a:gd name="connsiteY59" fmla="*/ 240506 h 1659731"/>
              <a:gd name="connsiteX60" fmla="*/ 776288 w 2471738"/>
              <a:gd name="connsiteY60" fmla="*/ 233363 h 1659731"/>
              <a:gd name="connsiteX61" fmla="*/ 783432 w 2471738"/>
              <a:gd name="connsiteY61" fmla="*/ 228600 h 1659731"/>
              <a:gd name="connsiteX62" fmla="*/ 790576 w 2471738"/>
              <a:gd name="connsiteY62" fmla="*/ 226219 h 1659731"/>
              <a:gd name="connsiteX63" fmla="*/ 840582 w 2471738"/>
              <a:gd name="connsiteY63" fmla="*/ 223838 h 1659731"/>
              <a:gd name="connsiteX64" fmla="*/ 862013 w 2471738"/>
              <a:gd name="connsiteY64" fmla="*/ 221456 h 1659731"/>
              <a:gd name="connsiteX65" fmla="*/ 869157 w 2471738"/>
              <a:gd name="connsiteY65" fmla="*/ 219075 h 1659731"/>
              <a:gd name="connsiteX66" fmla="*/ 902494 w 2471738"/>
              <a:gd name="connsiteY66" fmla="*/ 214313 h 1659731"/>
              <a:gd name="connsiteX67" fmla="*/ 912019 w 2471738"/>
              <a:gd name="connsiteY67" fmla="*/ 197644 h 1659731"/>
              <a:gd name="connsiteX68" fmla="*/ 916782 w 2471738"/>
              <a:gd name="connsiteY68" fmla="*/ 183356 h 1659731"/>
              <a:gd name="connsiteX69" fmla="*/ 919163 w 2471738"/>
              <a:gd name="connsiteY69" fmla="*/ 176213 h 1659731"/>
              <a:gd name="connsiteX70" fmla="*/ 928688 w 2471738"/>
              <a:gd name="connsiteY70" fmla="*/ 171450 h 1659731"/>
              <a:gd name="connsiteX71" fmla="*/ 940594 w 2471738"/>
              <a:gd name="connsiteY71" fmla="*/ 169069 h 1659731"/>
              <a:gd name="connsiteX72" fmla="*/ 988219 w 2471738"/>
              <a:gd name="connsiteY72" fmla="*/ 164306 h 1659731"/>
              <a:gd name="connsiteX73" fmla="*/ 1026319 w 2471738"/>
              <a:gd name="connsiteY73" fmla="*/ 154781 h 1659731"/>
              <a:gd name="connsiteX74" fmla="*/ 1050132 w 2471738"/>
              <a:gd name="connsiteY74" fmla="*/ 140494 h 1659731"/>
              <a:gd name="connsiteX75" fmla="*/ 1057276 w 2471738"/>
              <a:gd name="connsiteY75" fmla="*/ 138113 h 1659731"/>
              <a:gd name="connsiteX76" fmla="*/ 1102519 w 2471738"/>
              <a:gd name="connsiteY76" fmla="*/ 135731 h 1659731"/>
              <a:gd name="connsiteX77" fmla="*/ 1131094 w 2471738"/>
              <a:gd name="connsiteY77" fmla="*/ 128588 h 1659731"/>
              <a:gd name="connsiteX78" fmla="*/ 1145382 w 2471738"/>
              <a:gd name="connsiteY78" fmla="*/ 116681 h 1659731"/>
              <a:gd name="connsiteX79" fmla="*/ 1157288 w 2471738"/>
              <a:gd name="connsiteY79" fmla="*/ 111919 h 1659731"/>
              <a:gd name="connsiteX80" fmla="*/ 1166813 w 2471738"/>
              <a:gd name="connsiteY80" fmla="*/ 104775 h 1659731"/>
              <a:gd name="connsiteX81" fmla="*/ 1178719 w 2471738"/>
              <a:gd name="connsiteY81" fmla="*/ 100013 h 1659731"/>
              <a:gd name="connsiteX82" fmla="*/ 1195388 w 2471738"/>
              <a:gd name="connsiteY82" fmla="*/ 92869 h 1659731"/>
              <a:gd name="connsiteX83" fmla="*/ 1204913 w 2471738"/>
              <a:gd name="connsiteY83" fmla="*/ 85725 h 1659731"/>
              <a:gd name="connsiteX84" fmla="*/ 1228726 w 2471738"/>
              <a:gd name="connsiteY84" fmla="*/ 76200 h 1659731"/>
              <a:gd name="connsiteX85" fmla="*/ 1250157 w 2471738"/>
              <a:gd name="connsiteY85" fmla="*/ 66675 h 1659731"/>
              <a:gd name="connsiteX86" fmla="*/ 1285876 w 2471738"/>
              <a:gd name="connsiteY86" fmla="*/ 64294 h 1659731"/>
              <a:gd name="connsiteX87" fmla="*/ 1300163 w 2471738"/>
              <a:gd name="connsiteY87" fmla="*/ 59531 h 1659731"/>
              <a:gd name="connsiteX88" fmla="*/ 1312069 w 2471738"/>
              <a:gd name="connsiteY88" fmla="*/ 54769 h 1659731"/>
              <a:gd name="connsiteX89" fmla="*/ 1331119 w 2471738"/>
              <a:gd name="connsiteY89" fmla="*/ 50006 h 1659731"/>
              <a:gd name="connsiteX90" fmla="*/ 1340644 w 2471738"/>
              <a:gd name="connsiteY90" fmla="*/ 47625 h 1659731"/>
              <a:gd name="connsiteX91" fmla="*/ 1350169 w 2471738"/>
              <a:gd name="connsiteY91" fmla="*/ 45244 h 1659731"/>
              <a:gd name="connsiteX92" fmla="*/ 1376363 w 2471738"/>
              <a:gd name="connsiteY92" fmla="*/ 42863 h 1659731"/>
              <a:gd name="connsiteX93" fmla="*/ 1393032 w 2471738"/>
              <a:gd name="connsiteY93" fmla="*/ 33338 h 1659731"/>
              <a:gd name="connsiteX94" fmla="*/ 1400176 w 2471738"/>
              <a:gd name="connsiteY94" fmla="*/ 30956 h 1659731"/>
              <a:gd name="connsiteX95" fmla="*/ 1407319 w 2471738"/>
              <a:gd name="connsiteY95" fmla="*/ 23813 h 1659731"/>
              <a:gd name="connsiteX96" fmla="*/ 1433513 w 2471738"/>
              <a:gd name="connsiteY96" fmla="*/ 11906 h 1659731"/>
              <a:gd name="connsiteX97" fmla="*/ 1538288 w 2471738"/>
              <a:gd name="connsiteY97" fmla="*/ 4763 h 1659731"/>
              <a:gd name="connsiteX98" fmla="*/ 1576388 w 2471738"/>
              <a:gd name="connsiteY98" fmla="*/ 0 h 1659731"/>
              <a:gd name="connsiteX99" fmla="*/ 1690688 w 2471738"/>
              <a:gd name="connsiteY99" fmla="*/ 2381 h 1659731"/>
              <a:gd name="connsiteX100" fmla="*/ 1716882 w 2471738"/>
              <a:gd name="connsiteY100" fmla="*/ 9525 h 1659731"/>
              <a:gd name="connsiteX101" fmla="*/ 1724026 w 2471738"/>
              <a:gd name="connsiteY101" fmla="*/ 23813 h 1659731"/>
              <a:gd name="connsiteX102" fmla="*/ 1726407 w 2471738"/>
              <a:gd name="connsiteY102" fmla="*/ 50006 h 1659731"/>
              <a:gd name="connsiteX103" fmla="*/ 1728788 w 2471738"/>
              <a:gd name="connsiteY103" fmla="*/ 57150 h 1659731"/>
              <a:gd name="connsiteX104" fmla="*/ 1735932 w 2471738"/>
              <a:gd name="connsiteY104" fmla="*/ 61913 h 1659731"/>
              <a:gd name="connsiteX105" fmla="*/ 1745457 w 2471738"/>
              <a:gd name="connsiteY105" fmla="*/ 71438 h 1659731"/>
              <a:gd name="connsiteX106" fmla="*/ 1774032 w 2471738"/>
              <a:gd name="connsiteY106" fmla="*/ 78581 h 1659731"/>
              <a:gd name="connsiteX107" fmla="*/ 1812132 w 2471738"/>
              <a:gd name="connsiteY107" fmla="*/ 76200 h 1659731"/>
              <a:gd name="connsiteX108" fmla="*/ 1854994 w 2471738"/>
              <a:gd name="connsiteY108" fmla="*/ 76200 h 1659731"/>
              <a:gd name="connsiteX109" fmla="*/ 1869282 w 2471738"/>
              <a:gd name="connsiteY109" fmla="*/ 78581 h 1659731"/>
              <a:gd name="connsiteX110" fmla="*/ 1876426 w 2471738"/>
              <a:gd name="connsiteY110" fmla="*/ 83344 h 1659731"/>
              <a:gd name="connsiteX111" fmla="*/ 1883569 w 2471738"/>
              <a:gd name="connsiteY111" fmla="*/ 85725 h 1659731"/>
              <a:gd name="connsiteX112" fmla="*/ 1888332 w 2471738"/>
              <a:gd name="connsiteY112" fmla="*/ 92869 h 1659731"/>
              <a:gd name="connsiteX113" fmla="*/ 1902619 w 2471738"/>
              <a:gd name="connsiteY113" fmla="*/ 97631 h 1659731"/>
              <a:gd name="connsiteX114" fmla="*/ 1943101 w 2471738"/>
              <a:gd name="connsiteY114" fmla="*/ 97631 h 1659731"/>
              <a:gd name="connsiteX115" fmla="*/ 1950244 w 2471738"/>
              <a:gd name="connsiteY115" fmla="*/ 104775 h 1659731"/>
              <a:gd name="connsiteX116" fmla="*/ 1957388 w 2471738"/>
              <a:gd name="connsiteY116" fmla="*/ 109538 h 1659731"/>
              <a:gd name="connsiteX117" fmla="*/ 1962151 w 2471738"/>
              <a:gd name="connsiteY117" fmla="*/ 116681 h 1659731"/>
              <a:gd name="connsiteX118" fmla="*/ 1976438 w 2471738"/>
              <a:gd name="connsiteY118" fmla="*/ 123825 h 1659731"/>
              <a:gd name="connsiteX119" fmla="*/ 1985963 w 2471738"/>
              <a:gd name="connsiteY119" fmla="*/ 135731 h 1659731"/>
              <a:gd name="connsiteX120" fmla="*/ 2019301 w 2471738"/>
              <a:gd name="connsiteY120" fmla="*/ 138113 h 1659731"/>
              <a:gd name="connsiteX121" fmla="*/ 2035969 w 2471738"/>
              <a:gd name="connsiteY121" fmla="*/ 135731 h 1659731"/>
              <a:gd name="connsiteX122" fmla="*/ 2045494 w 2471738"/>
              <a:gd name="connsiteY122" fmla="*/ 138113 h 1659731"/>
              <a:gd name="connsiteX123" fmla="*/ 2074069 w 2471738"/>
              <a:gd name="connsiteY123" fmla="*/ 142875 h 1659731"/>
              <a:gd name="connsiteX124" fmla="*/ 2109788 w 2471738"/>
              <a:gd name="connsiteY124" fmla="*/ 140494 h 1659731"/>
              <a:gd name="connsiteX125" fmla="*/ 2121694 w 2471738"/>
              <a:gd name="connsiteY125" fmla="*/ 138113 h 1659731"/>
              <a:gd name="connsiteX126" fmla="*/ 2128838 w 2471738"/>
              <a:gd name="connsiteY126" fmla="*/ 140494 h 1659731"/>
              <a:gd name="connsiteX127" fmla="*/ 2145507 w 2471738"/>
              <a:gd name="connsiteY127" fmla="*/ 142875 h 1659731"/>
              <a:gd name="connsiteX128" fmla="*/ 2155032 w 2471738"/>
              <a:gd name="connsiteY128" fmla="*/ 145256 h 1659731"/>
              <a:gd name="connsiteX129" fmla="*/ 2207419 w 2471738"/>
              <a:gd name="connsiteY129" fmla="*/ 150019 h 1659731"/>
              <a:gd name="connsiteX130" fmla="*/ 2240757 w 2471738"/>
              <a:gd name="connsiteY130" fmla="*/ 150019 h 1659731"/>
              <a:gd name="connsiteX131" fmla="*/ 2255044 w 2471738"/>
              <a:gd name="connsiteY131" fmla="*/ 161925 h 1659731"/>
              <a:gd name="connsiteX132" fmla="*/ 2274094 w 2471738"/>
              <a:gd name="connsiteY132" fmla="*/ 173831 h 1659731"/>
              <a:gd name="connsiteX133" fmla="*/ 2288382 w 2471738"/>
              <a:gd name="connsiteY133" fmla="*/ 178594 h 1659731"/>
              <a:gd name="connsiteX134" fmla="*/ 2295526 w 2471738"/>
              <a:gd name="connsiteY134" fmla="*/ 185738 h 1659731"/>
              <a:gd name="connsiteX135" fmla="*/ 2309813 w 2471738"/>
              <a:gd name="connsiteY135" fmla="*/ 190500 h 1659731"/>
              <a:gd name="connsiteX136" fmla="*/ 2319338 w 2471738"/>
              <a:gd name="connsiteY136" fmla="*/ 195263 h 1659731"/>
              <a:gd name="connsiteX137" fmla="*/ 2340769 w 2471738"/>
              <a:gd name="connsiteY137" fmla="*/ 200025 h 1659731"/>
              <a:gd name="connsiteX138" fmla="*/ 2374107 w 2471738"/>
              <a:gd name="connsiteY138" fmla="*/ 209550 h 1659731"/>
              <a:gd name="connsiteX139" fmla="*/ 2386013 w 2471738"/>
              <a:gd name="connsiteY139" fmla="*/ 221456 h 1659731"/>
              <a:gd name="connsiteX140" fmla="*/ 2397919 w 2471738"/>
              <a:gd name="connsiteY140" fmla="*/ 228600 h 1659731"/>
              <a:gd name="connsiteX141" fmla="*/ 2402682 w 2471738"/>
              <a:gd name="connsiteY141" fmla="*/ 235744 h 1659731"/>
              <a:gd name="connsiteX142" fmla="*/ 2412207 w 2471738"/>
              <a:gd name="connsiteY142" fmla="*/ 240506 h 1659731"/>
              <a:gd name="connsiteX143" fmla="*/ 2421732 w 2471738"/>
              <a:gd name="connsiteY143" fmla="*/ 247650 h 1659731"/>
              <a:gd name="connsiteX144" fmla="*/ 2428876 w 2471738"/>
              <a:gd name="connsiteY144" fmla="*/ 252413 h 1659731"/>
              <a:gd name="connsiteX145" fmla="*/ 2433638 w 2471738"/>
              <a:gd name="connsiteY145" fmla="*/ 261938 h 1659731"/>
              <a:gd name="connsiteX146" fmla="*/ 2447926 w 2471738"/>
              <a:gd name="connsiteY146" fmla="*/ 271463 h 1659731"/>
              <a:gd name="connsiteX147" fmla="*/ 2466976 w 2471738"/>
              <a:gd name="connsiteY147" fmla="*/ 290513 h 1659731"/>
              <a:gd name="connsiteX148" fmla="*/ 2471738 w 2471738"/>
              <a:gd name="connsiteY148" fmla="*/ 290513 h 1659731"/>
              <a:gd name="connsiteX149" fmla="*/ 2471738 w 2471738"/>
              <a:gd name="connsiteY149" fmla="*/ 340519 h 1659731"/>
              <a:gd name="connsiteX150" fmla="*/ 2371726 w 2471738"/>
              <a:gd name="connsiteY150" fmla="*/ 307181 h 1659731"/>
              <a:gd name="connsiteX151" fmla="*/ 2264569 w 2471738"/>
              <a:gd name="connsiteY151" fmla="*/ 290513 h 1659731"/>
              <a:gd name="connsiteX152" fmla="*/ 2195513 w 2471738"/>
              <a:gd name="connsiteY152" fmla="*/ 290513 h 1659731"/>
              <a:gd name="connsiteX153" fmla="*/ 2145507 w 2471738"/>
              <a:gd name="connsiteY153" fmla="*/ 288131 h 1659731"/>
              <a:gd name="connsiteX154" fmla="*/ 2064544 w 2471738"/>
              <a:gd name="connsiteY154" fmla="*/ 271463 h 1659731"/>
              <a:gd name="connsiteX155" fmla="*/ 1964532 w 2471738"/>
              <a:gd name="connsiteY155" fmla="*/ 261938 h 1659731"/>
              <a:gd name="connsiteX156" fmla="*/ 1862138 w 2471738"/>
              <a:gd name="connsiteY156" fmla="*/ 259556 h 1659731"/>
              <a:gd name="connsiteX157" fmla="*/ 1819276 w 2471738"/>
              <a:gd name="connsiteY157" fmla="*/ 259556 h 1659731"/>
              <a:gd name="connsiteX158" fmla="*/ 1669257 w 2471738"/>
              <a:gd name="connsiteY158" fmla="*/ 280988 h 1659731"/>
              <a:gd name="connsiteX159" fmla="*/ 1576388 w 2471738"/>
              <a:gd name="connsiteY159" fmla="*/ 309563 h 1659731"/>
              <a:gd name="connsiteX160" fmla="*/ 1459707 w 2471738"/>
              <a:gd name="connsiteY160" fmla="*/ 359569 h 1659731"/>
              <a:gd name="connsiteX161" fmla="*/ 1354932 w 2471738"/>
              <a:gd name="connsiteY161" fmla="*/ 407194 h 1659731"/>
              <a:gd name="connsiteX162" fmla="*/ 1264444 w 2471738"/>
              <a:gd name="connsiteY162" fmla="*/ 497681 h 1659731"/>
              <a:gd name="connsiteX163" fmla="*/ 1190626 w 2471738"/>
              <a:gd name="connsiteY163" fmla="*/ 569119 h 1659731"/>
              <a:gd name="connsiteX164" fmla="*/ 1107282 w 2471738"/>
              <a:gd name="connsiteY164" fmla="*/ 638175 h 1659731"/>
              <a:gd name="connsiteX165" fmla="*/ 1007269 w 2471738"/>
              <a:gd name="connsiteY165" fmla="*/ 719138 h 1659731"/>
              <a:gd name="connsiteX166" fmla="*/ 907257 w 2471738"/>
              <a:gd name="connsiteY166" fmla="*/ 788194 h 1659731"/>
              <a:gd name="connsiteX167" fmla="*/ 790576 w 2471738"/>
              <a:gd name="connsiteY167" fmla="*/ 869156 h 1659731"/>
              <a:gd name="connsiteX168" fmla="*/ 650082 w 2471738"/>
              <a:gd name="connsiteY168" fmla="*/ 978694 h 1659731"/>
              <a:gd name="connsiteX169" fmla="*/ 561976 w 2471738"/>
              <a:gd name="connsiteY169" fmla="*/ 1071563 h 1659731"/>
              <a:gd name="connsiteX170" fmla="*/ 514351 w 2471738"/>
              <a:gd name="connsiteY170" fmla="*/ 1138238 h 1659731"/>
              <a:gd name="connsiteX171" fmla="*/ 452438 w 2471738"/>
              <a:gd name="connsiteY171" fmla="*/ 1235869 h 1659731"/>
              <a:gd name="connsiteX172" fmla="*/ 390526 w 2471738"/>
              <a:gd name="connsiteY172" fmla="*/ 1369219 h 1659731"/>
              <a:gd name="connsiteX173" fmla="*/ 338138 w 2471738"/>
              <a:gd name="connsiteY173" fmla="*/ 1495425 h 1659731"/>
              <a:gd name="connsiteX174" fmla="*/ 314326 w 2471738"/>
              <a:gd name="connsiteY174" fmla="*/ 1564481 h 1659731"/>
              <a:gd name="connsiteX175" fmla="*/ 297657 w 2471738"/>
              <a:gd name="connsiteY175" fmla="*/ 1659731 h 165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2471738" h="1659731">
                <a:moveTo>
                  <a:pt x="297657" y="1659731"/>
                </a:moveTo>
                <a:lnTo>
                  <a:pt x="95251" y="1659731"/>
                </a:lnTo>
                <a:lnTo>
                  <a:pt x="80963" y="1600200"/>
                </a:lnTo>
                <a:cubicBezTo>
                  <a:pt x="75407" y="1596231"/>
                  <a:pt x="70149" y="1591807"/>
                  <a:pt x="64294" y="1588294"/>
                </a:cubicBezTo>
                <a:cubicBezTo>
                  <a:pt x="59928" y="1578769"/>
                  <a:pt x="61913" y="1563291"/>
                  <a:pt x="54769" y="1543050"/>
                </a:cubicBezTo>
                <a:cubicBezTo>
                  <a:pt x="52388" y="1526381"/>
                  <a:pt x="26988" y="1493044"/>
                  <a:pt x="21432" y="1466850"/>
                </a:cubicBezTo>
                <a:lnTo>
                  <a:pt x="21432" y="1385888"/>
                </a:lnTo>
                <a:cubicBezTo>
                  <a:pt x="20638" y="1363663"/>
                  <a:pt x="19845" y="1341438"/>
                  <a:pt x="19051" y="1319213"/>
                </a:cubicBezTo>
                <a:lnTo>
                  <a:pt x="7144" y="1233488"/>
                </a:lnTo>
                <a:cubicBezTo>
                  <a:pt x="6350" y="1204913"/>
                  <a:pt x="5557" y="1176338"/>
                  <a:pt x="4763" y="1147763"/>
                </a:cubicBezTo>
                <a:cubicBezTo>
                  <a:pt x="5557" y="1117600"/>
                  <a:pt x="6350" y="1087438"/>
                  <a:pt x="7144" y="1057275"/>
                </a:cubicBezTo>
                <a:lnTo>
                  <a:pt x="0" y="973932"/>
                </a:lnTo>
                <a:cubicBezTo>
                  <a:pt x="3175" y="967582"/>
                  <a:pt x="6125" y="958733"/>
                  <a:pt x="9525" y="952500"/>
                </a:cubicBezTo>
                <a:cubicBezTo>
                  <a:pt x="13494" y="943372"/>
                  <a:pt x="20241" y="926704"/>
                  <a:pt x="23813" y="919163"/>
                </a:cubicBezTo>
                <a:cubicBezTo>
                  <a:pt x="29561" y="910542"/>
                  <a:pt x="27296" y="914579"/>
                  <a:pt x="30957" y="907256"/>
                </a:cubicBezTo>
                <a:lnTo>
                  <a:pt x="80963" y="835819"/>
                </a:lnTo>
                <a:lnTo>
                  <a:pt x="128588" y="769144"/>
                </a:lnTo>
                <a:lnTo>
                  <a:pt x="180976" y="716756"/>
                </a:lnTo>
                <a:lnTo>
                  <a:pt x="242888" y="671513"/>
                </a:lnTo>
                <a:lnTo>
                  <a:pt x="273844" y="638175"/>
                </a:lnTo>
                <a:lnTo>
                  <a:pt x="309563" y="592931"/>
                </a:lnTo>
                <a:cubicBezTo>
                  <a:pt x="311781" y="568533"/>
                  <a:pt x="311643" y="568111"/>
                  <a:pt x="314326" y="545306"/>
                </a:cubicBezTo>
                <a:cubicBezTo>
                  <a:pt x="315799" y="532790"/>
                  <a:pt x="315475" y="518552"/>
                  <a:pt x="326232" y="509588"/>
                </a:cubicBezTo>
                <a:cubicBezTo>
                  <a:pt x="328160" y="507981"/>
                  <a:pt x="330995" y="508000"/>
                  <a:pt x="333376" y="507206"/>
                </a:cubicBezTo>
                <a:cubicBezTo>
                  <a:pt x="346914" y="493668"/>
                  <a:pt x="333880" y="504572"/>
                  <a:pt x="347663" y="497681"/>
                </a:cubicBezTo>
                <a:cubicBezTo>
                  <a:pt x="354296" y="494365"/>
                  <a:pt x="356683" y="491043"/>
                  <a:pt x="361951" y="485775"/>
                </a:cubicBezTo>
                <a:cubicBezTo>
                  <a:pt x="363162" y="478510"/>
                  <a:pt x="363628" y="471130"/>
                  <a:pt x="366713" y="464344"/>
                </a:cubicBezTo>
                <a:cubicBezTo>
                  <a:pt x="369651" y="457881"/>
                  <a:pt x="370331" y="449232"/>
                  <a:pt x="376238" y="445294"/>
                </a:cubicBezTo>
                <a:lnTo>
                  <a:pt x="390526" y="435769"/>
                </a:lnTo>
                <a:cubicBezTo>
                  <a:pt x="392113" y="433388"/>
                  <a:pt x="393456" y="430824"/>
                  <a:pt x="395288" y="428625"/>
                </a:cubicBezTo>
                <a:cubicBezTo>
                  <a:pt x="397444" y="426038"/>
                  <a:pt x="400475" y="424221"/>
                  <a:pt x="402432" y="421481"/>
                </a:cubicBezTo>
                <a:cubicBezTo>
                  <a:pt x="404495" y="418592"/>
                  <a:pt x="405131" y="414844"/>
                  <a:pt x="407194" y="411956"/>
                </a:cubicBezTo>
                <a:cubicBezTo>
                  <a:pt x="409151" y="409216"/>
                  <a:pt x="411598" y="406770"/>
                  <a:pt x="414338" y="404813"/>
                </a:cubicBezTo>
                <a:cubicBezTo>
                  <a:pt x="419490" y="401133"/>
                  <a:pt x="425175" y="399613"/>
                  <a:pt x="431007" y="397669"/>
                </a:cubicBezTo>
                <a:cubicBezTo>
                  <a:pt x="433388" y="396081"/>
                  <a:pt x="435494" y="393969"/>
                  <a:pt x="438151" y="392906"/>
                </a:cubicBezTo>
                <a:cubicBezTo>
                  <a:pt x="443516" y="390760"/>
                  <a:pt x="449284" y="389804"/>
                  <a:pt x="454819" y="388144"/>
                </a:cubicBezTo>
                <a:cubicBezTo>
                  <a:pt x="457223" y="387423"/>
                  <a:pt x="459582" y="386557"/>
                  <a:pt x="461963" y="385763"/>
                </a:cubicBezTo>
                <a:cubicBezTo>
                  <a:pt x="464344" y="383382"/>
                  <a:pt x="466520" y="380775"/>
                  <a:pt x="469107" y="378619"/>
                </a:cubicBezTo>
                <a:cubicBezTo>
                  <a:pt x="471306" y="376787"/>
                  <a:pt x="474227" y="375880"/>
                  <a:pt x="476251" y="373856"/>
                </a:cubicBezTo>
                <a:cubicBezTo>
                  <a:pt x="478274" y="371833"/>
                  <a:pt x="478528" y="368133"/>
                  <a:pt x="481013" y="366713"/>
                </a:cubicBezTo>
                <a:cubicBezTo>
                  <a:pt x="484527" y="364705"/>
                  <a:pt x="488993" y="365313"/>
                  <a:pt x="492919" y="364331"/>
                </a:cubicBezTo>
                <a:cubicBezTo>
                  <a:pt x="495354" y="363722"/>
                  <a:pt x="497778" y="362989"/>
                  <a:pt x="500063" y="361950"/>
                </a:cubicBezTo>
                <a:cubicBezTo>
                  <a:pt x="513026" y="356058"/>
                  <a:pt x="519692" y="352360"/>
                  <a:pt x="531019" y="345281"/>
                </a:cubicBezTo>
                <a:cubicBezTo>
                  <a:pt x="540012" y="339660"/>
                  <a:pt x="537889" y="340374"/>
                  <a:pt x="547688" y="333375"/>
                </a:cubicBezTo>
                <a:cubicBezTo>
                  <a:pt x="550017" y="331712"/>
                  <a:pt x="552633" y="330445"/>
                  <a:pt x="554832" y="328613"/>
                </a:cubicBezTo>
                <a:cubicBezTo>
                  <a:pt x="557419" y="326457"/>
                  <a:pt x="559052" y="323140"/>
                  <a:pt x="561976" y="321469"/>
                </a:cubicBezTo>
                <a:cubicBezTo>
                  <a:pt x="564818" y="319845"/>
                  <a:pt x="568326" y="319882"/>
                  <a:pt x="571501" y="319088"/>
                </a:cubicBezTo>
                <a:cubicBezTo>
                  <a:pt x="575470" y="316707"/>
                  <a:pt x="579482" y="314397"/>
                  <a:pt x="583407" y="311944"/>
                </a:cubicBezTo>
                <a:cubicBezTo>
                  <a:pt x="585834" y="310427"/>
                  <a:pt x="587861" y="308159"/>
                  <a:pt x="590551" y="307181"/>
                </a:cubicBezTo>
                <a:cubicBezTo>
                  <a:pt x="596702" y="304944"/>
                  <a:pt x="609601" y="302419"/>
                  <a:pt x="609601" y="302419"/>
                </a:cubicBezTo>
                <a:cubicBezTo>
                  <a:pt x="612776" y="300831"/>
                  <a:pt x="615802" y="298902"/>
                  <a:pt x="619126" y="297656"/>
                </a:cubicBezTo>
                <a:cubicBezTo>
                  <a:pt x="622190" y="296507"/>
                  <a:pt x="625928" y="297090"/>
                  <a:pt x="628651" y="295275"/>
                </a:cubicBezTo>
                <a:cubicBezTo>
                  <a:pt x="631032" y="293687"/>
                  <a:pt x="631389" y="290155"/>
                  <a:pt x="633413" y="288131"/>
                </a:cubicBezTo>
                <a:cubicBezTo>
                  <a:pt x="640415" y="281129"/>
                  <a:pt x="650643" y="280715"/>
                  <a:pt x="659607" y="278606"/>
                </a:cubicBezTo>
                <a:cubicBezTo>
                  <a:pt x="669164" y="276357"/>
                  <a:pt x="688182" y="271463"/>
                  <a:pt x="688182" y="271463"/>
                </a:cubicBezTo>
                <a:cubicBezTo>
                  <a:pt x="692944" y="272257"/>
                  <a:pt x="697641" y="273844"/>
                  <a:pt x="702469" y="273844"/>
                </a:cubicBezTo>
                <a:cubicBezTo>
                  <a:pt x="718191" y="273844"/>
                  <a:pt x="707187" y="271497"/>
                  <a:pt x="716757" y="264319"/>
                </a:cubicBezTo>
                <a:cubicBezTo>
                  <a:pt x="721017" y="261124"/>
                  <a:pt x="726178" y="259338"/>
                  <a:pt x="731044" y="257175"/>
                </a:cubicBezTo>
                <a:cubicBezTo>
                  <a:pt x="739500" y="253417"/>
                  <a:pt x="740529" y="255770"/>
                  <a:pt x="750094" y="250031"/>
                </a:cubicBezTo>
                <a:cubicBezTo>
                  <a:pt x="754452" y="247416"/>
                  <a:pt x="757713" y="243235"/>
                  <a:pt x="762001" y="240506"/>
                </a:cubicBezTo>
                <a:cubicBezTo>
                  <a:pt x="766493" y="237648"/>
                  <a:pt x="771634" y="235949"/>
                  <a:pt x="776288" y="233363"/>
                </a:cubicBezTo>
                <a:cubicBezTo>
                  <a:pt x="778790" y="231973"/>
                  <a:pt x="780872" y="229880"/>
                  <a:pt x="783432" y="228600"/>
                </a:cubicBezTo>
                <a:cubicBezTo>
                  <a:pt x="785677" y="227477"/>
                  <a:pt x="788075" y="226427"/>
                  <a:pt x="790576" y="226219"/>
                </a:cubicBezTo>
                <a:cubicBezTo>
                  <a:pt x="807206" y="224833"/>
                  <a:pt x="823913" y="224632"/>
                  <a:pt x="840582" y="223838"/>
                </a:cubicBezTo>
                <a:cubicBezTo>
                  <a:pt x="847726" y="223044"/>
                  <a:pt x="854923" y="222638"/>
                  <a:pt x="862013" y="221456"/>
                </a:cubicBezTo>
                <a:cubicBezTo>
                  <a:pt x="864489" y="221043"/>
                  <a:pt x="866685" y="219511"/>
                  <a:pt x="869157" y="219075"/>
                </a:cubicBezTo>
                <a:cubicBezTo>
                  <a:pt x="880211" y="217124"/>
                  <a:pt x="891382" y="215900"/>
                  <a:pt x="902494" y="214313"/>
                </a:cubicBezTo>
                <a:cubicBezTo>
                  <a:pt x="909037" y="188149"/>
                  <a:pt x="899121" y="220862"/>
                  <a:pt x="912019" y="197644"/>
                </a:cubicBezTo>
                <a:cubicBezTo>
                  <a:pt x="914457" y="193255"/>
                  <a:pt x="915194" y="188119"/>
                  <a:pt x="916782" y="183356"/>
                </a:cubicBezTo>
                <a:cubicBezTo>
                  <a:pt x="917576" y="180975"/>
                  <a:pt x="916918" y="177336"/>
                  <a:pt x="919163" y="176213"/>
                </a:cubicBezTo>
                <a:cubicBezTo>
                  <a:pt x="922338" y="174625"/>
                  <a:pt x="925320" y="172573"/>
                  <a:pt x="928688" y="171450"/>
                </a:cubicBezTo>
                <a:cubicBezTo>
                  <a:pt x="932528" y="170170"/>
                  <a:pt x="936643" y="169947"/>
                  <a:pt x="940594" y="169069"/>
                </a:cubicBezTo>
                <a:cubicBezTo>
                  <a:pt x="966268" y="163364"/>
                  <a:pt x="932063" y="167817"/>
                  <a:pt x="988219" y="164306"/>
                </a:cubicBezTo>
                <a:cubicBezTo>
                  <a:pt x="1008900" y="160859"/>
                  <a:pt x="1012346" y="163165"/>
                  <a:pt x="1026319" y="154781"/>
                </a:cubicBezTo>
                <a:cubicBezTo>
                  <a:pt x="1040424" y="146318"/>
                  <a:pt x="1037432" y="145936"/>
                  <a:pt x="1050132" y="140494"/>
                </a:cubicBezTo>
                <a:cubicBezTo>
                  <a:pt x="1052439" y="139505"/>
                  <a:pt x="1054776" y="138340"/>
                  <a:pt x="1057276" y="138113"/>
                </a:cubicBezTo>
                <a:cubicBezTo>
                  <a:pt x="1072316" y="136746"/>
                  <a:pt x="1087438" y="136525"/>
                  <a:pt x="1102519" y="135731"/>
                </a:cubicBezTo>
                <a:cubicBezTo>
                  <a:pt x="1112044" y="133350"/>
                  <a:pt x="1121780" y="131693"/>
                  <a:pt x="1131094" y="128588"/>
                </a:cubicBezTo>
                <a:cubicBezTo>
                  <a:pt x="1139689" y="125723"/>
                  <a:pt x="1137804" y="121417"/>
                  <a:pt x="1145382" y="116681"/>
                </a:cubicBezTo>
                <a:cubicBezTo>
                  <a:pt x="1149007" y="114416"/>
                  <a:pt x="1153552" y="113995"/>
                  <a:pt x="1157288" y="111919"/>
                </a:cubicBezTo>
                <a:cubicBezTo>
                  <a:pt x="1160757" y="109992"/>
                  <a:pt x="1163344" y="106702"/>
                  <a:pt x="1166813" y="104775"/>
                </a:cubicBezTo>
                <a:cubicBezTo>
                  <a:pt x="1170549" y="102699"/>
                  <a:pt x="1174896" y="101925"/>
                  <a:pt x="1178719" y="100013"/>
                </a:cubicBezTo>
                <a:cubicBezTo>
                  <a:pt x="1195165" y="91790"/>
                  <a:pt x="1175563" y="97825"/>
                  <a:pt x="1195388" y="92869"/>
                </a:cubicBezTo>
                <a:cubicBezTo>
                  <a:pt x="1198563" y="90488"/>
                  <a:pt x="1201363" y="87500"/>
                  <a:pt x="1204913" y="85725"/>
                </a:cubicBezTo>
                <a:cubicBezTo>
                  <a:pt x="1243945" y="66210"/>
                  <a:pt x="1199596" y="92847"/>
                  <a:pt x="1228726" y="76200"/>
                </a:cubicBezTo>
                <a:cubicBezTo>
                  <a:pt x="1237061" y="71437"/>
                  <a:pt x="1238391" y="67459"/>
                  <a:pt x="1250157" y="66675"/>
                </a:cubicBezTo>
                <a:lnTo>
                  <a:pt x="1285876" y="64294"/>
                </a:lnTo>
                <a:cubicBezTo>
                  <a:pt x="1290638" y="62706"/>
                  <a:pt x="1295445" y="61247"/>
                  <a:pt x="1300163" y="59531"/>
                </a:cubicBezTo>
                <a:cubicBezTo>
                  <a:pt x="1304180" y="58070"/>
                  <a:pt x="1307984" y="56026"/>
                  <a:pt x="1312069" y="54769"/>
                </a:cubicBezTo>
                <a:cubicBezTo>
                  <a:pt x="1318325" y="52844"/>
                  <a:pt x="1324769" y="51594"/>
                  <a:pt x="1331119" y="50006"/>
                </a:cubicBezTo>
                <a:lnTo>
                  <a:pt x="1340644" y="47625"/>
                </a:lnTo>
                <a:cubicBezTo>
                  <a:pt x="1343819" y="46831"/>
                  <a:pt x="1346910" y="45540"/>
                  <a:pt x="1350169" y="45244"/>
                </a:cubicBezTo>
                <a:lnTo>
                  <a:pt x="1376363" y="42863"/>
                </a:lnTo>
                <a:cubicBezTo>
                  <a:pt x="1383540" y="38078"/>
                  <a:pt x="1384569" y="36965"/>
                  <a:pt x="1393032" y="33338"/>
                </a:cubicBezTo>
                <a:cubicBezTo>
                  <a:pt x="1395339" y="32349"/>
                  <a:pt x="1397795" y="31750"/>
                  <a:pt x="1400176" y="30956"/>
                </a:cubicBezTo>
                <a:cubicBezTo>
                  <a:pt x="1402557" y="28575"/>
                  <a:pt x="1404625" y="25833"/>
                  <a:pt x="1407319" y="23813"/>
                </a:cubicBezTo>
                <a:cubicBezTo>
                  <a:pt x="1414932" y="18103"/>
                  <a:pt x="1424160" y="13776"/>
                  <a:pt x="1433513" y="11906"/>
                </a:cubicBezTo>
                <a:cubicBezTo>
                  <a:pt x="1483801" y="1850"/>
                  <a:pt x="1449235" y="7382"/>
                  <a:pt x="1538288" y="4763"/>
                </a:cubicBezTo>
                <a:cubicBezTo>
                  <a:pt x="1545674" y="3708"/>
                  <a:pt x="1570378" y="0"/>
                  <a:pt x="1576388" y="0"/>
                </a:cubicBezTo>
                <a:cubicBezTo>
                  <a:pt x="1614496" y="0"/>
                  <a:pt x="1652588" y="1587"/>
                  <a:pt x="1690688" y="2381"/>
                </a:cubicBezTo>
                <a:cubicBezTo>
                  <a:pt x="1712173" y="7753"/>
                  <a:pt x="1703528" y="5074"/>
                  <a:pt x="1716882" y="9525"/>
                </a:cubicBezTo>
                <a:cubicBezTo>
                  <a:pt x="1720310" y="14668"/>
                  <a:pt x="1723130" y="17541"/>
                  <a:pt x="1724026" y="23813"/>
                </a:cubicBezTo>
                <a:cubicBezTo>
                  <a:pt x="1725266" y="32492"/>
                  <a:pt x="1725167" y="41327"/>
                  <a:pt x="1726407" y="50006"/>
                </a:cubicBezTo>
                <a:cubicBezTo>
                  <a:pt x="1726762" y="52491"/>
                  <a:pt x="1727220" y="55190"/>
                  <a:pt x="1728788" y="57150"/>
                </a:cubicBezTo>
                <a:cubicBezTo>
                  <a:pt x="1730576" y="59385"/>
                  <a:pt x="1733759" y="60050"/>
                  <a:pt x="1735932" y="61913"/>
                </a:cubicBezTo>
                <a:cubicBezTo>
                  <a:pt x="1739341" y="64835"/>
                  <a:pt x="1741607" y="69128"/>
                  <a:pt x="1745457" y="71438"/>
                </a:cubicBezTo>
                <a:cubicBezTo>
                  <a:pt x="1752714" y="75792"/>
                  <a:pt x="1765960" y="77236"/>
                  <a:pt x="1774032" y="78581"/>
                </a:cubicBezTo>
                <a:cubicBezTo>
                  <a:pt x="1786732" y="77787"/>
                  <a:pt x="1799407" y="76200"/>
                  <a:pt x="1812132" y="76200"/>
                </a:cubicBezTo>
                <a:cubicBezTo>
                  <a:pt x="1869281" y="76200"/>
                  <a:pt x="1797845" y="82549"/>
                  <a:pt x="1854994" y="76200"/>
                </a:cubicBezTo>
                <a:cubicBezTo>
                  <a:pt x="1859757" y="76994"/>
                  <a:pt x="1864701" y="77054"/>
                  <a:pt x="1869282" y="78581"/>
                </a:cubicBezTo>
                <a:cubicBezTo>
                  <a:pt x="1871997" y="79486"/>
                  <a:pt x="1873866" y="82064"/>
                  <a:pt x="1876426" y="83344"/>
                </a:cubicBezTo>
                <a:cubicBezTo>
                  <a:pt x="1878671" y="84466"/>
                  <a:pt x="1881188" y="84931"/>
                  <a:pt x="1883569" y="85725"/>
                </a:cubicBezTo>
                <a:cubicBezTo>
                  <a:pt x="1885157" y="88106"/>
                  <a:pt x="1885905" y="91352"/>
                  <a:pt x="1888332" y="92869"/>
                </a:cubicBezTo>
                <a:cubicBezTo>
                  <a:pt x="1892589" y="95530"/>
                  <a:pt x="1902619" y="97631"/>
                  <a:pt x="1902619" y="97631"/>
                </a:cubicBezTo>
                <a:cubicBezTo>
                  <a:pt x="1916803" y="95858"/>
                  <a:pt x="1928785" y="92859"/>
                  <a:pt x="1943101" y="97631"/>
                </a:cubicBezTo>
                <a:cubicBezTo>
                  <a:pt x="1946296" y="98696"/>
                  <a:pt x="1947657" y="102619"/>
                  <a:pt x="1950244" y="104775"/>
                </a:cubicBezTo>
                <a:cubicBezTo>
                  <a:pt x="1952443" y="106607"/>
                  <a:pt x="1955007" y="107950"/>
                  <a:pt x="1957388" y="109538"/>
                </a:cubicBezTo>
                <a:cubicBezTo>
                  <a:pt x="1958976" y="111919"/>
                  <a:pt x="1959916" y="114893"/>
                  <a:pt x="1962151" y="116681"/>
                </a:cubicBezTo>
                <a:cubicBezTo>
                  <a:pt x="1981512" y="132170"/>
                  <a:pt x="1956370" y="103758"/>
                  <a:pt x="1976438" y="123825"/>
                </a:cubicBezTo>
                <a:cubicBezTo>
                  <a:pt x="1980032" y="127419"/>
                  <a:pt x="1981141" y="134124"/>
                  <a:pt x="1985963" y="135731"/>
                </a:cubicBezTo>
                <a:cubicBezTo>
                  <a:pt x="1996532" y="139254"/>
                  <a:pt x="2008188" y="137319"/>
                  <a:pt x="2019301" y="138113"/>
                </a:cubicBezTo>
                <a:cubicBezTo>
                  <a:pt x="2024857" y="137319"/>
                  <a:pt x="2030357" y="135731"/>
                  <a:pt x="2035969" y="135731"/>
                </a:cubicBezTo>
                <a:cubicBezTo>
                  <a:pt x="2039242" y="135731"/>
                  <a:pt x="2042299" y="137403"/>
                  <a:pt x="2045494" y="138113"/>
                </a:cubicBezTo>
                <a:cubicBezTo>
                  <a:pt x="2058020" y="140897"/>
                  <a:pt x="2060167" y="140889"/>
                  <a:pt x="2074069" y="142875"/>
                </a:cubicBezTo>
                <a:cubicBezTo>
                  <a:pt x="2085975" y="142081"/>
                  <a:pt x="2097914" y="141681"/>
                  <a:pt x="2109788" y="140494"/>
                </a:cubicBezTo>
                <a:cubicBezTo>
                  <a:pt x="2113815" y="140091"/>
                  <a:pt x="2117647" y="138113"/>
                  <a:pt x="2121694" y="138113"/>
                </a:cubicBezTo>
                <a:cubicBezTo>
                  <a:pt x="2124204" y="138113"/>
                  <a:pt x="2126377" y="140002"/>
                  <a:pt x="2128838" y="140494"/>
                </a:cubicBezTo>
                <a:cubicBezTo>
                  <a:pt x="2134342" y="141595"/>
                  <a:pt x="2139985" y="141871"/>
                  <a:pt x="2145507" y="142875"/>
                </a:cubicBezTo>
                <a:cubicBezTo>
                  <a:pt x="2148727" y="143460"/>
                  <a:pt x="2151804" y="144718"/>
                  <a:pt x="2155032" y="145256"/>
                </a:cubicBezTo>
                <a:cubicBezTo>
                  <a:pt x="2171976" y="148080"/>
                  <a:pt x="2190610" y="148818"/>
                  <a:pt x="2207419" y="150019"/>
                </a:cubicBezTo>
                <a:cubicBezTo>
                  <a:pt x="2221972" y="147594"/>
                  <a:pt x="2224931" y="145703"/>
                  <a:pt x="2240757" y="150019"/>
                </a:cubicBezTo>
                <a:cubicBezTo>
                  <a:pt x="2246033" y="151458"/>
                  <a:pt x="2251373" y="158865"/>
                  <a:pt x="2255044" y="161925"/>
                </a:cubicBezTo>
                <a:cubicBezTo>
                  <a:pt x="2257793" y="164216"/>
                  <a:pt x="2273068" y="173365"/>
                  <a:pt x="2274094" y="173831"/>
                </a:cubicBezTo>
                <a:cubicBezTo>
                  <a:pt x="2278664" y="175908"/>
                  <a:pt x="2283619" y="177006"/>
                  <a:pt x="2288382" y="178594"/>
                </a:cubicBezTo>
                <a:cubicBezTo>
                  <a:pt x="2290763" y="180975"/>
                  <a:pt x="2292582" y="184103"/>
                  <a:pt x="2295526" y="185738"/>
                </a:cubicBezTo>
                <a:cubicBezTo>
                  <a:pt x="2299914" y="188176"/>
                  <a:pt x="2305323" y="188255"/>
                  <a:pt x="2309813" y="190500"/>
                </a:cubicBezTo>
                <a:cubicBezTo>
                  <a:pt x="2312988" y="192088"/>
                  <a:pt x="2316014" y="194017"/>
                  <a:pt x="2319338" y="195263"/>
                </a:cubicBezTo>
                <a:cubicBezTo>
                  <a:pt x="2325688" y="197644"/>
                  <a:pt x="2334436" y="198216"/>
                  <a:pt x="2340769" y="200025"/>
                </a:cubicBezTo>
                <a:cubicBezTo>
                  <a:pt x="2380080" y="211256"/>
                  <a:pt x="2347272" y="204183"/>
                  <a:pt x="2374107" y="209550"/>
                </a:cubicBezTo>
                <a:cubicBezTo>
                  <a:pt x="2378076" y="213519"/>
                  <a:pt x="2381630" y="217950"/>
                  <a:pt x="2386013" y="221456"/>
                </a:cubicBezTo>
                <a:cubicBezTo>
                  <a:pt x="2389627" y="224347"/>
                  <a:pt x="2394405" y="225588"/>
                  <a:pt x="2397919" y="228600"/>
                </a:cubicBezTo>
                <a:cubicBezTo>
                  <a:pt x="2400092" y="230463"/>
                  <a:pt x="2400483" y="233912"/>
                  <a:pt x="2402682" y="235744"/>
                </a:cubicBezTo>
                <a:cubicBezTo>
                  <a:pt x="2405409" y="238016"/>
                  <a:pt x="2409197" y="238625"/>
                  <a:pt x="2412207" y="240506"/>
                </a:cubicBezTo>
                <a:cubicBezTo>
                  <a:pt x="2415573" y="242609"/>
                  <a:pt x="2418503" y="245343"/>
                  <a:pt x="2421732" y="247650"/>
                </a:cubicBezTo>
                <a:cubicBezTo>
                  <a:pt x="2424061" y="249314"/>
                  <a:pt x="2426495" y="250825"/>
                  <a:pt x="2428876" y="252413"/>
                </a:cubicBezTo>
                <a:cubicBezTo>
                  <a:pt x="2430463" y="255588"/>
                  <a:pt x="2431128" y="259428"/>
                  <a:pt x="2433638" y="261938"/>
                </a:cubicBezTo>
                <a:cubicBezTo>
                  <a:pt x="2437685" y="265985"/>
                  <a:pt x="2444262" y="267066"/>
                  <a:pt x="2447926" y="271463"/>
                </a:cubicBezTo>
                <a:cubicBezTo>
                  <a:pt x="2452782" y="277290"/>
                  <a:pt x="2458775" y="287232"/>
                  <a:pt x="2466976" y="290513"/>
                </a:cubicBezTo>
                <a:cubicBezTo>
                  <a:pt x="2468450" y="291103"/>
                  <a:pt x="2470151" y="290513"/>
                  <a:pt x="2471738" y="290513"/>
                </a:cubicBezTo>
                <a:lnTo>
                  <a:pt x="2471738" y="340519"/>
                </a:lnTo>
                <a:lnTo>
                  <a:pt x="2371726" y="307181"/>
                </a:lnTo>
                <a:lnTo>
                  <a:pt x="2264569" y="290513"/>
                </a:lnTo>
                <a:lnTo>
                  <a:pt x="2195513" y="290513"/>
                </a:lnTo>
                <a:lnTo>
                  <a:pt x="2145507" y="288131"/>
                </a:lnTo>
                <a:lnTo>
                  <a:pt x="2064544" y="271463"/>
                </a:lnTo>
                <a:lnTo>
                  <a:pt x="1964532" y="261938"/>
                </a:lnTo>
                <a:lnTo>
                  <a:pt x="1862138" y="259556"/>
                </a:lnTo>
                <a:lnTo>
                  <a:pt x="1819276" y="259556"/>
                </a:lnTo>
                <a:lnTo>
                  <a:pt x="1669257" y="280988"/>
                </a:lnTo>
                <a:lnTo>
                  <a:pt x="1576388" y="309563"/>
                </a:lnTo>
                <a:lnTo>
                  <a:pt x="1459707" y="359569"/>
                </a:lnTo>
                <a:lnTo>
                  <a:pt x="1354932" y="407194"/>
                </a:lnTo>
                <a:lnTo>
                  <a:pt x="1264444" y="497681"/>
                </a:lnTo>
                <a:lnTo>
                  <a:pt x="1190626" y="569119"/>
                </a:lnTo>
                <a:lnTo>
                  <a:pt x="1107282" y="638175"/>
                </a:lnTo>
                <a:lnTo>
                  <a:pt x="1007269" y="719138"/>
                </a:lnTo>
                <a:lnTo>
                  <a:pt x="907257" y="788194"/>
                </a:lnTo>
                <a:lnTo>
                  <a:pt x="790576" y="869156"/>
                </a:lnTo>
                <a:lnTo>
                  <a:pt x="650082" y="978694"/>
                </a:lnTo>
                <a:lnTo>
                  <a:pt x="561976" y="1071563"/>
                </a:lnTo>
                <a:lnTo>
                  <a:pt x="514351" y="1138238"/>
                </a:lnTo>
                <a:lnTo>
                  <a:pt x="452438" y="1235869"/>
                </a:lnTo>
                <a:lnTo>
                  <a:pt x="390526" y="1369219"/>
                </a:lnTo>
                <a:lnTo>
                  <a:pt x="338138" y="1495425"/>
                </a:lnTo>
                <a:lnTo>
                  <a:pt x="314326" y="1564481"/>
                </a:lnTo>
                <a:lnTo>
                  <a:pt x="297657" y="1659731"/>
                </a:lnTo>
                <a:close/>
              </a:path>
            </a:pathLst>
          </a:custGeom>
          <a:solidFill>
            <a:schemeClr val="accent3">
              <a:lumMod val="40000"/>
              <a:lumOff val="60000"/>
            </a:schemeClr>
          </a:solidFill>
          <a:ln w="9525" cap="flat" cmpd="sng" algn="ctr">
            <a:no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2" name="Freeform 21"/>
          <p:cNvSpPr/>
          <p:nvPr/>
        </p:nvSpPr>
        <p:spPr bwMode="auto">
          <a:xfrm>
            <a:off x="808038" y="2062163"/>
            <a:ext cx="2159000" cy="1411287"/>
          </a:xfrm>
          <a:custGeom>
            <a:avLst/>
            <a:gdLst>
              <a:gd name="connsiteX0" fmla="*/ 0 w 2147887"/>
              <a:gd name="connsiteY0" fmla="*/ 1395412 h 1395412"/>
              <a:gd name="connsiteX1" fmla="*/ 38100 w 2147887"/>
              <a:gd name="connsiteY1" fmla="*/ 1209674 h 1395412"/>
              <a:gd name="connsiteX2" fmla="*/ 126206 w 2147887"/>
              <a:gd name="connsiteY2" fmla="*/ 1009649 h 1395412"/>
              <a:gd name="connsiteX3" fmla="*/ 223837 w 2147887"/>
              <a:gd name="connsiteY3" fmla="*/ 850106 h 1395412"/>
              <a:gd name="connsiteX4" fmla="*/ 407194 w 2147887"/>
              <a:gd name="connsiteY4" fmla="*/ 683418 h 1395412"/>
              <a:gd name="connsiteX5" fmla="*/ 516731 w 2147887"/>
              <a:gd name="connsiteY5" fmla="*/ 597693 h 1395412"/>
              <a:gd name="connsiteX6" fmla="*/ 711994 w 2147887"/>
              <a:gd name="connsiteY6" fmla="*/ 466724 h 1395412"/>
              <a:gd name="connsiteX7" fmla="*/ 885825 w 2147887"/>
              <a:gd name="connsiteY7" fmla="*/ 316706 h 1395412"/>
              <a:gd name="connsiteX8" fmla="*/ 1076325 w 2147887"/>
              <a:gd name="connsiteY8" fmla="*/ 166687 h 1395412"/>
              <a:gd name="connsiteX9" fmla="*/ 1202531 w 2147887"/>
              <a:gd name="connsiteY9" fmla="*/ 92868 h 1395412"/>
              <a:gd name="connsiteX10" fmla="*/ 1352550 w 2147887"/>
              <a:gd name="connsiteY10" fmla="*/ 33337 h 1395412"/>
              <a:gd name="connsiteX11" fmla="*/ 1459706 w 2147887"/>
              <a:gd name="connsiteY11" fmla="*/ 4762 h 1395412"/>
              <a:gd name="connsiteX12" fmla="*/ 1624012 w 2147887"/>
              <a:gd name="connsiteY12" fmla="*/ 4762 h 1395412"/>
              <a:gd name="connsiteX13" fmla="*/ 1833562 w 2147887"/>
              <a:gd name="connsiteY13" fmla="*/ 28574 h 1395412"/>
              <a:gd name="connsiteX14" fmla="*/ 1993106 w 2147887"/>
              <a:gd name="connsiteY14" fmla="*/ 45243 h 1395412"/>
              <a:gd name="connsiteX15" fmla="*/ 2147887 w 2147887"/>
              <a:gd name="connsiteY15" fmla="*/ 95249 h 139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7887" h="1395412">
                <a:moveTo>
                  <a:pt x="0" y="1395412"/>
                </a:moveTo>
                <a:cubicBezTo>
                  <a:pt x="8533" y="1334690"/>
                  <a:pt x="17066" y="1273968"/>
                  <a:pt x="38100" y="1209674"/>
                </a:cubicBezTo>
                <a:cubicBezTo>
                  <a:pt x="59134" y="1145380"/>
                  <a:pt x="95250" y="1069577"/>
                  <a:pt x="126206" y="1009649"/>
                </a:cubicBezTo>
                <a:cubicBezTo>
                  <a:pt x="157162" y="949721"/>
                  <a:pt x="177006" y="904478"/>
                  <a:pt x="223837" y="850106"/>
                </a:cubicBezTo>
                <a:cubicBezTo>
                  <a:pt x="270668" y="795734"/>
                  <a:pt x="358378" y="725487"/>
                  <a:pt x="407194" y="683418"/>
                </a:cubicBezTo>
                <a:cubicBezTo>
                  <a:pt x="456010" y="641349"/>
                  <a:pt x="465931" y="633809"/>
                  <a:pt x="516731" y="597693"/>
                </a:cubicBezTo>
                <a:cubicBezTo>
                  <a:pt x="567531" y="561577"/>
                  <a:pt x="650478" y="513555"/>
                  <a:pt x="711994" y="466724"/>
                </a:cubicBezTo>
                <a:cubicBezTo>
                  <a:pt x="773510" y="419893"/>
                  <a:pt x="825103" y="366712"/>
                  <a:pt x="885825" y="316706"/>
                </a:cubicBezTo>
                <a:cubicBezTo>
                  <a:pt x="946547" y="266700"/>
                  <a:pt x="1023541" y="203993"/>
                  <a:pt x="1076325" y="166687"/>
                </a:cubicBezTo>
                <a:cubicBezTo>
                  <a:pt x="1129109" y="129381"/>
                  <a:pt x="1156494" y="115093"/>
                  <a:pt x="1202531" y="92868"/>
                </a:cubicBezTo>
                <a:cubicBezTo>
                  <a:pt x="1248568" y="70643"/>
                  <a:pt x="1309688" y="48021"/>
                  <a:pt x="1352550" y="33337"/>
                </a:cubicBezTo>
                <a:cubicBezTo>
                  <a:pt x="1395412" y="18653"/>
                  <a:pt x="1414462" y="9524"/>
                  <a:pt x="1459706" y="4762"/>
                </a:cubicBezTo>
                <a:cubicBezTo>
                  <a:pt x="1504950" y="0"/>
                  <a:pt x="1561703" y="793"/>
                  <a:pt x="1624012" y="4762"/>
                </a:cubicBezTo>
                <a:cubicBezTo>
                  <a:pt x="1686321" y="8731"/>
                  <a:pt x="1833562" y="28574"/>
                  <a:pt x="1833562" y="28574"/>
                </a:cubicBezTo>
                <a:cubicBezTo>
                  <a:pt x="1895078" y="35321"/>
                  <a:pt x="1940719" y="34131"/>
                  <a:pt x="1993106" y="45243"/>
                </a:cubicBezTo>
                <a:cubicBezTo>
                  <a:pt x="2045493" y="56355"/>
                  <a:pt x="2096690" y="75802"/>
                  <a:pt x="2147887" y="95249"/>
                </a:cubicBezTo>
              </a:path>
            </a:pathLst>
          </a:custGeom>
          <a:noFill/>
          <a:ln w="57150" cap="flat" cmpd="sng" algn="ctr">
            <a:solidFill>
              <a:schemeClr val="accent3"/>
            </a:solidFill>
            <a:prstDash val="solid"/>
            <a:round/>
            <a:headEnd type="none" w="med" len="med"/>
            <a:tailEnd type="none" w="med" len="med"/>
          </a:ln>
          <a:effectLst/>
        </p:spPr>
        <p:txBody>
          <a:bodyPr anchor="ctr"/>
          <a:lstStyle/>
          <a:p>
            <a:pPr algn="ctr">
              <a:defRPr/>
            </a:pPr>
            <a:endParaRPr lang="en-US" dirty="0"/>
          </a:p>
        </p:txBody>
      </p:sp>
      <p:sp>
        <p:nvSpPr>
          <p:cNvPr id="28" name="Freeform 27"/>
          <p:cNvSpPr/>
          <p:nvPr/>
        </p:nvSpPr>
        <p:spPr bwMode="auto">
          <a:xfrm>
            <a:off x="1225551" y="2716213"/>
            <a:ext cx="1490265" cy="766365"/>
          </a:xfrm>
          <a:custGeom>
            <a:avLst/>
            <a:gdLst>
              <a:gd name="connsiteX0" fmla="*/ 7937 w 1490265"/>
              <a:gd name="connsiteY0" fmla="*/ 748506 h 766365"/>
              <a:gd name="connsiteX1" fmla="*/ 22224 w 1490265"/>
              <a:gd name="connsiteY1" fmla="*/ 653256 h 766365"/>
              <a:gd name="connsiteX2" fmla="*/ 81755 w 1490265"/>
              <a:gd name="connsiteY2" fmla="*/ 565150 h 766365"/>
              <a:gd name="connsiteX3" fmla="*/ 117474 w 1490265"/>
              <a:gd name="connsiteY3" fmla="*/ 455612 h 766365"/>
              <a:gd name="connsiteX4" fmla="*/ 184149 w 1490265"/>
              <a:gd name="connsiteY4" fmla="*/ 381793 h 766365"/>
              <a:gd name="connsiteX5" fmla="*/ 234155 w 1490265"/>
              <a:gd name="connsiteY5" fmla="*/ 324643 h 766365"/>
              <a:gd name="connsiteX6" fmla="*/ 279399 w 1490265"/>
              <a:gd name="connsiteY6" fmla="*/ 253206 h 766365"/>
              <a:gd name="connsiteX7" fmla="*/ 322262 w 1490265"/>
              <a:gd name="connsiteY7" fmla="*/ 191293 h 766365"/>
              <a:gd name="connsiteX8" fmla="*/ 474662 w 1490265"/>
              <a:gd name="connsiteY8" fmla="*/ 136525 h 766365"/>
              <a:gd name="connsiteX9" fmla="*/ 527049 w 1490265"/>
              <a:gd name="connsiteY9" fmla="*/ 76993 h 766365"/>
              <a:gd name="connsiteX10" fmla="*/ 634205 w 1490265"/>
              <a:gd name="connsiteY10" fmla="*/ 31750 h 766365"/>
              <a:gd name="connsiteX11" fmla="*/ 777080 w 1490265"/>
              <a:gd name="connsiteY11" fmla="*/ 12700 h 766365"/>
              <a:gd name="connsiteX12" fmla="*/ 822324 w 1490265"/>
              <a:gd name="connsiteY12" fmla="*/ 36512 h 766365"/>
              <a:gd name="connsiteX13" fmla="*/ 915193 w 1490265"/>
              <a:gd name="connsiteY13" fmla="*/ 3175 h 766365"/>
              <a:gd name="connsiteX14" fmla="*/ 1008062 w 1490265"/>
              <a:gd name="connsiteY14" fmla="*/ 17462 h 766365"/>
              <a:gd name="connsiteX15" fmla="*/ 1100930 w 1490265"/>
              <a:gd name="connsiteY15" fmla="*/ 38893 h 766365"/>
              <a:gd name="connsiteX16" fmla="*/ 1241424 w 1490265"/>
              <a:gd name="connsiteY16" fmla="*/ 86518 h 766365"/>
              <a:gd name="connsiteX17" fmla="*/ 1274762 w 1490265"/>
              <a:gd name="connsiteY17" fmla="*/ 119856 h 766365"/>
              <a:gd name="connsiteX18" fmla="*/ 1258093 w 1490265"/>
              <a:gd name="connsiteY18" fmla="*/ 150812 h 766365"/>
              <a:gd name="connsiteX19" fmla="*/ 1291430 w 1490265"/>
              <a:gd name="connsiteY19" fmla="*/ 188912 h 766365"/>
              <a:gd name="connsiteX20" fmla="*/ 1346199 w 1490265"/>
              <a:gd name="connsiteY20" fmla="*/ 198437 h 766365"/>
              <a:gd name="connsiteX21" fmla="*/ 1379537 w 1490265"/>
              <a:gd name="connsiteY21" fmla="*/ 224631 h 766365"/>
              <a:gd name="connsiteX22" fmla="*/ 1436687 w 1490265"/>
              <a:gd name="connsiteY22" fmla="*/ 338931 h 766365"/>
              <a:gd name="connsiteX23" fmla="*/ 1467643 w 1490265"/>
              <a:gd name="connsiteY23" fmla="*/ 448468 h 766365"/>
              <a:gd name="connsiteX24" fmla="*/ 1436687 w 1490265"/>
              <a:gd name="connsiteY24" fmla="*/ 457993 h 766365"/>
              <a:gd name="connsiteX25" fmla="*/ 1412874 w 1490265"/>
              <a:gd name="connsiteY25" fmla="*/ 491331 h 766365"/>
              <a:gd name="connsiteX26" fmla="*/ 1446212 w 1490265"/>
              <a:gd name="connsiteY26" fmla="*/ 553243 h 766365"/>
              <a:gd name="connsiteX27" fmla="*/ 1484312 w 1490265"/>
              <a:gd name="connsiteY27" fmla="*/ 586581 h 766365"/>
              <a:gd name="connsiteX28" fmla="*/ 1481930 w 1490265"/>
              <a:gd name="connsiteY28" fmla="*/ 669925 h 766365"/>
              <a:gd name="connsiteX29" fmla="*/ 1474787 w 1490265"/>
              <a:gd name="connsiteY29" fmla="*/ 727075 h 766365"/>
              <a:gd name="connsiteX30" fmla="*/ 1462880 w 1490265"/>
              <a:gd name="connsiteY30" fmla="*/ 758031 h 766365"/>
              <a:gd name="connsiteX31" fmla="*/ 1422399 w 1490265"/>
              <a:gd name="connsiteY31" fmla="*/ 758031 h 766365"/>
              <a:gd name="connsiteX32" fmla="*/ 1374774 w 1490265"/>
              <a:gd name="connsiteY32" fmla="*/ 758031 h 766365"/>
              <a:gd name="connsiteX33" fmla="*/ 1310480 w 1490265"/>
              <a:gd name="connsiteY33" fmla="*/ 755650 h 766365"/>
              <a:gd name="connsiteX34" fmla="*/ 1231899 w 1490265"/>
              <a:gd name="connsiteY34" fmla="*/ 758031 h 766365"/>
              <a:gd name="connsiteX35" fmla="*/ 1165224 w 1490265"/>
              <a:gd name="connsiteY35" fmla="*/ 755650 h 766365"/>
              <a:gd name="connsiteX36" fmla="*/ 1067593 w 1490265"/>
              <a:gd name="connsiteY36" fmla="*/ 755650 h 766365"/>
              <a:gd name="connsiteX37" fmla="*/ 931862 w 1490265"/>
              <a:gd name="connsiteY37" fmla="*/ 760412 h 766365"/>
              <a:gd name="connsiteX38" fmla="*/ 819943 w 1490265"/>
              <a:gd name="connsiteY38" fmla="*/ 760412 h 766365"/>
              <a:gd name="connsiteX39" fmla="*/ 684212 w 1490265"/>
              <a:gd name="connsiteY39" fmla="*/ 758031 h 766365"/>
              <a:gd name="connsiteX40" fmla="*/ 434180 w 1490265"/>
              <a:gd name="connsiteY40" fmla="*/ 762793 h 766365"/>
              <a:gd name="connsiteX41" fmla="*/ 160337 w 1490265"/>
              <a:gd name="connsiteY41" fmla="*/ 760412 h 766365"/>
              <a:gd name="connsiteX42" fmla="*/ 69849 w 1490265"/>
              <a:gd name="connsiteY42" fmla="*/ 760412 h 766365"/>
              <a:gd name="connsiteX43" fmla="*/ 7937 w 1490265"/>
              <a:gd name="connsiteY43" fmla="*/ 748506 h 76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90265" h="766365">
                <a:moveTo>
                  <a:pt x="7937" y="748506"/>
                </a:moveTo>
                <a:cubicBezTo>
                  <a:pt x="0" y="730647"/>
                  <a:pt x="9921" y="683815"/>
                  <a:pt x="22224" y="653256"/>
                </a:cubicBezTo>
                <a:cubicBezTo>
                  <a:pt x="34527" y="622697"/>
                  <a:pt x="65880" y="598091"/>
                  <a:pt x="81755" y="565150"/>
                </a:cubicBezTo>
                <a:cubicBezTo>
                  <a:pt x="97630" y="532209"/>
                  <a:pt x="100408" y="486172"/>
                  <a:pt x="117474" y="455612"/>
                </a:cubicBezTo>
                <a:cubicBezTo>
                  <a:pt x="134540" y="425052"/>
                  <a:pt x="164702" y="403621"/>
                  <a:pt x="184149" y="381793"/>
                </a:cubicBezTo>
                <a:cubicBezTo>
                  <a:pt x="203596" y="359965"/>
                  <a:pt x="218280" y="346074"/>
                  <a:pt x="234155" y="324643"/>
                </a:cubicBezTo>
                <a:cubicBezTo>
                  <a:pt x="250030" y="303212"/>
                  <a:pt x="264715" y="275431"/>
                  <a:pt x="279399" y="253206"/>
                </a:cubicBezTo>
                <a:cubicBezTo>
                  <a:pt x="294083" y="230981"/>
                  <a:pt x="289718" y="210740"/>
                  <a:pt x="322262" y="191293"/>
                </a:cubicBezTo>
                <a:cubicBezTo>
                  <a:pt x="354806" y="171846"/>
                  <a:pt x="440531" y="155575"/>
                  <a:pt x="474662" y="136525"/>
                </a:cubicBezTo>
                <a:cubicBezTo>
                  <a:pt x="508793" y="117475"/>
                  <a:pt x="500459" y="94455"/>
                  <a:pt x="527049" y="76993"/>
                </a:cubicBezTo>
                <a:cubicBezTo>
                  <a:pt x="553639" y="59531"/>
                  <a:pt x="592533" y="42465"/>
                  <a:pt x="634205" y="31750"/>
                </a:cubicBezTo>
                <a:cubicBezTo>
                  <a:pt x="675877" y="21035"/>
                  <a:pt x="745727" y="11906"/>
                  <a:pt x="777080" y="12700"/>
                </a:cubicBezTo>
                <a:cubicBezTo>
                  <a:pt x="808433" y="13494"/>
                  <a:pt x="799305" y="38099"/>
                  <a:pt x="822324" y="36512"/>
                </a:cubicBezTo>
                <a:cubicBezTo>
                  <a:pt x="845343" y="34925"/>
                  <a:pt x="884237" y="6350"/>
                  <a:pt x="915193" y="3175"/>
                </a:cubicBezTo>
                <a:cubicBezTo>
                  <a:pt x="946149" y="0"/>
                  <a:pt x="977106" y="11509"/>
                  <a:pt x="1008062" y="17462"/>
                </a:cubicBezTo>
                <a:cubicBezTo>
                  <a:pt x="1039018" y="23415"/>
                  <a:pt x="1062036" y="27384"/>
                  <a:pt x="1100930" y="38893"/>
                </a:cubicBezTo>
                <a:cubicBezTo>
                  <a:pt x="1139824" y="50402"/>
                  <a:pt x="1212452" y="73024"/>
                  <a:pt x="1241424" y="86518"/>
                </a:cubicBezTo>
                <a:cubicBezTo>
                  <a:pt x="1270396" y="100012"/>
                  <a:pt x="1271984" y="109140"/>
                  <a:pt x="1274762" y="119856"/>
                </a:cubicBezTo>
                <a:cubicBezTo>
                  <a:pt x="1277540" y="130572"/>
                  <a:pt x="1255315" y="139303"/>
                  <a:pt x="1258093" y="150812"/>
                </a:cubicBezTo>
                <a:cubicBezTo>
                  <a:pt x="1260871" y="162321"/>
                  <a:pt x="1276746" y="180975"/>
                  <a:pt x="1291430" y="188912"/>
                </a:cubicBezTo>
                <a:cubicBezTo>
                  <a:pt x="1306114" y="196850"/>
                  <a:pt x="1331515" y="192484"/>
                  <a:pt x="1346199" y="198437"/>
                </a:cubicBezTo>
                <a:cubicBezTo>
                  <a:pt x="1360883" y="204390"/>
                  <a:pt x="1364456" y="201215"/>
                  <a:pt x="1379537" y="224631"/>
                </a:cubicBezTo>
                <a:cubicBezTo>
                  <a:pt x="1394618" y="248047"/>
                  <a:pt x="1422003" y="301625"/>
                  <a:pt x="1436687" y="338931"/>
                </a:cubicBezTo>
                <a:cubicBezTo>
                  <a:pt x="1451371" y="376237"/>
                  <a:pt x="1467643" y="428624"/>
                  <a:pt x="1467643" y="448468"/>
                </a:cubicBezTo>
                <a:cubicBezTo>
                  <a:pt x="1467643" y="468312"/>
                  <a:pt x="1445815" y="450849"/>
                  <a:pt x="1436687" y="457993"/>
                </a:cubicBezTo>
                <a:cubicBezTo>
                  <a:pt x="1427559" y="465137"/>
                  <a:pt x="1411287" y="475456"/>
                  <a:pt x="1412874" y="491331"/>
                </a:cubicBezTo>
                <a:cubicBezTo>
                  <a:pt x="1414462" y="507206"/>
                  <a:pt x="1434306" y="537368"/>
                  <a:pt x="1446212" y="553243"/>
                </a:cubicBezTo>
                <a:cubicBezTo>
                  <a:pt x="1458118" y="569118"/>
                  <a:pt x="1478359" y="567134"/>
                  <a:pt x="1484312" y="586581"/>
                </a:cubicBezTo>
                <a:cubicBezTo>
                  <a:pt x="1490265" y="606028"/>
                  <a:pt x="1483518" y="646509"/>
                  <a:pt x="1481930" y="669925"/>
                </a:cubicBezTo>
                <a:cubicBezTo>
                  <a:pt x="1480343" y="693341"/>
                  <a:pt x="1477962" y="712391"/>
                  <a:pt x="1474787" y="727075"/>
                </a:cubicBezTo>
                <a:cubicBezTo>
                  <a:pt x="1471612" y="741759"/>
                  <a:pt x="1471611" y="752872"/>
                  <a:pt x="1462880" y="758031"/>
                </a:cubicBezTo>
                <a:cubicBezTo>
                  <a:pt x="1454149" y="763190"/>
                  <a:pt x="1422399" y="758031"/>
                  <a:pt x="1422399" y="758031"/>
                </a:cubicBezTo>
                <a:cubicBezTo>
                  <a:pt x="1407715" y="758031"/>
                  <a:pt x="1393427" y="758428"/>
                  <a:pt x="1374774" y="758031"/>
                </a:cubicBezTo>
                <a:cubicBezTo>
                  <a:pt x="1356121" y="757634"/>
                  <a:pt x="1334292" y="755650"/>
                  <a:pt x="1310480" y="755650"/>
                </a:cubicBezTo>
                <a:cubicBezTo>
                  <a:pt x="1286668" y="755650"/>
                  <a:pt x="1256108" y="758031"/>
                  <a:pt x="1231899" y="758031"/>
                </a:cubicBezTo>
                <a:cubicBezTo>
                  <a:pt x="1207690" y="758031"/>
                  <a:pt x="1192608" y="756047"/>
                  <a:pt x="1165224" y="755650"/>
                </a:cubicBezTo>
                <a:cubicBezTo>
                  <a:pt x="1137840" y="755253"/>
                  <a:pt x="1106487" y="754856"/>
                  <a:pt x="1067593" y="755650"/>
                </a:cubicBezTo>
                <a:cubicBezTo>
                  <a:pt x="1028699" y="756444"/>
                  <a:pt x="973137" y="759618"/>
                  <a:pt x="931862" y="760412"/>
                </a:cubicBezTo>
                <a:cubicBezTo>
                  <a:pt x="890587" y="761206"/>
                  <a:pt x="819943" y="760412"/>
                  <a:pt x="819943" y="760412"/>
                </a:cubicBezTo>
                <a:cubicBezTo>
                  <a:pt x="778668" y="760015"/>
                  <a:pt x="748506" y="757634"/>
                  <a:pt x="684212" y="758031"/>
                </a:cubicBezTo>
                <a:cubicBezTo>
                  <a:pt x="619918" y="758428"/>
                  <a:pt x="434180" y="762793"/>
                  <a:pt x="434180" y="762793"/>
                </a:cubicBezTo>
                <a:lnTo>
                  <a:pt x="160337" y="760412"/>
                </a:lnTo>
                <a:cubicBezTo>
                  <a:pt x="99615" y="760015"/>
                  <a:pt x="95646" y="761999"/>
                  <a:pt x="69849" y="760412"/>
                </a:cubicBezTo>
                <a:cubicBezTo>
                  <a:pt x="44052" y="758825"/>
                  <a:pt x="15874" y="766365"/>
                  <a:pt x="7937" y="748506"/>
                </a:cubicBezTo>
                <a:close/>
              </a:path>
            </a:pathLst>
          </a:custGeom>
          <a:solidFill>
            <a:schemeClr val="accent6">
              <a:lumMod val="40000"/>
              <a:lumOff val="60000"/>
            </a:schemeClr>
          </a:solidFill>
          <a:ln w="9525" cap="flat" cmpd="sng" algn="ctr">
            <a:solidFill>
              <a:schemeClr val="accent2">
                <a:lumMod val="20000"/>
                <a:lumOff val="80000"/>
              </a:schemeClr>
            </a:solid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8489" name="Freeform 25"/>
          <p:cNvSpPr>
            <a:spLocks/>
          </p:cNvSpPr>
          <p:nvPr/>
        </p:nvSpPr>
        <p:spPr bwMode="auto">
          <a:xfrm>
            <a:off x="879475" y="2125663"/>
            <a:ext cx="2082800" cy="1347787"/>
          </a:xfrm>
          <a:custGeom>
            <a:avLst/>
            <a:gdLst>
              <a:gd name="T0" fmla="*/ 0 w 2147887"/>
              <a:gd name="T1" fmla="*/ 585681 h 1395412"/>
              <a:gd name="T2" fmla="*/ 17659 w 2147887"/>
              <a:gd name="T3" fmla="*/ 507721 h 1395412"/>
              <a:gd name="T4" fmla="*/ 58496 w 2147887"/>
              <a:gd name="T5" fmla="*/ 423770 h 1395412"/>
              <a:gd name="T6" fmla="*/ 103747 w 2147887"/>
              <a:gd name="T7" fmla="*/ 356805 h 1395412"/>
              <a:gd name="T8" fmla="*/ 188729 w 2147887"/>
              <a:gd name="T9" fmla="*/ 286842 h 1395412"/>
              <a:gd name="T10" fmla="*/ 239501 w 2147887"/>
              <a:gd name="T11" fmla="*/ 250864 h 1395412"/>
              <a:gd name="T12" fmla="*/ 330002 w 2147887"/>
              <a:gd name="T13" fmla="*/ 195892 h 1395412"/>
              <a:gd name="T14" fmla="*/ 410570 w 2147887"/>
              <a:gd name="T15" fmla="*/ 132928 h 1395412"/>
              <a:gd name="T16" fmla="*/ 498868 w 2147887"/>
              <a:gd name="T17" fmla="*/ 69961 h 1395412"/>
              <a:gd name="T18" fmla="*/ 557361 w 2147887"/>
              <a:gd name="T19" fmla="*/ 38979 h 1395412"/>
              <a:gd name="T20" fmla="*/ 626893 w 2147887"/>
              <a:gd name="T21" fmla="*/ 13993 h 1395412"/>
              <a:gd name="T22" fmla="*/ 676559 w 2147887"/>
              <a:gd name="T23" fmla="*/ 1999 h 1395412"/>
              <a:gd name="T24" fmla="*/ 752712 w 2147887"/>
              <a:gd name="T25" fmla="*/ 1999 h 1395412"/>
              <a:gd name="T26" fmla="*/ 849837 w 2147887"/>
              <a:gd name="T27" fmla="*/ 11992 h 1395412"/>
              <a:gd name="T28" fmla="*/ 923783 w 2147887"/>
              <a:gd name="T29" fmla="*/ 18988 h 1395412"/>
              <a:gd name="T30" fmla="*/ 995523 w 2147887"/>
              <a:gd name="T31" fmla="*/ 39977 h 13954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47887"/>
              <a:gd name="T49" fmla="*/ 0 h 1395412"/>
              <a:gd name="T50" fmla="*/ 2147887 w 2147887"/>
              <a:gd name="T51" fmla="*/ 1395412 h 13954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47887" h="1395412">
                <a:moveTo>
                  <a:pt x="0" y="1395412"/>
                </a:moveTo>
                <a:cubicBezTo>
                  <a:pt x="8533" y="1334690"/>
                  <a:pt x="17066" y="1273968"/>
                  <a:pt x="38100" y="1209674"/>
                </a:cubicBezTo>
                <a:cubicBezTo>
                  <a:pt x="59134" y="1145380"/>
                  <a:pt x="95250" y="1069577"/>
                  <a:pt x="126206" y="1009649"/>
                </a:cubicBezTo>
                <a:cubicBezTo>
                  <a:pt x="157162" y="949721"/>
                  <a:pt x="177006" y="904478"/>
                  <a:pt x="223837" y="850106"/>
                </a:cubicBezTo>
                <a:cubicBezTo>
                  <a:pt x="270668" y="795734"/>
                  <a:pt x="358378" y="725487"/>
                  <a:pt x="407194" y="683418"/>
                </a:cubicBezTo>
                <a:cubicBezTo>
                  <a:pt x="456010" y="641349"/>
                  <a:pt x="465931" y="633809"/>
                  <a:pt x="516731" y="597693"/>
                </a:cubicBezTo>
                <a:cubicBezTo>
                  <a:pt x="567531" y="561577"/>
                  <a:pt x="650478" y="513555"/>
                  <a:pt x="711994" y="466724"/>
                </a:cubicBezTo>
                <a:cubicBezTo>
                  <a:pt x="773510" y="419893"/>
                  <a:pt x="825103" y="366712"/>
                  <a:pt x="885825" y="316706"/>
                </a:cubicBezTo>
                <a:cubicBezTo>
                  <a:pt x="946547" y="266700"/>
                  <a:pt x="1023541" y="203993"/>
                  <a:pt x="1076325" y="166687"/>
                </a:cubicBezTo>
                <a:cubicBezTo>
                  <a:pt x="1129109" y="129381"/>
                  <a:pt x="1156494" y="115093"/>
                  <a:pt x="1202531" y="92868"/>
                </a:cubicBezTo>
                <a:cubicBezTo>
                  <a:pt x="1248568" y="70643"/>
                  <a:pt x="1309688" y="48021"/>
                  <a:pt x="1352550" y="33337"/>
                </a:cubicBezTo>
                <a:cubicBezTo>
                  <a:pt x="1395412" y="18653"/>
                  <a:pt x="1414462" y="9524"/>
                  <a:pt x="1459706" y="4762"/>
                </a:cubicBezTo>
                <a:cubicBezTo>
                  <a:pt x="1504950" y="0"/>
                  <a:pt x="1561703" y="793"/>
                  <a:pt x="1624012" y="4762"/>
                </a:cubicBezTo>
                <a:cubicBezTo>
                  <a:pt x="1686321" y="8731"/>
                  <a:pt x="1833562" y="28574"/>
                  <a:pt x="1833562" y="28574"/>
                </a:cubicBezTo>
                <a:cubicBezTo>
                  <a:pt x="1895078" y="35321"/>
                  <a:pt x="1940719" y="34131"/>
                  <a:pt x="1993106" y="45243"/>
                </a:cubicBezTo>
                <a:cubicBezTo>
                  <a:pt x="2045493" y="56355"/>
                  <a:pt x="2096690" y="75802"/>
                  <a:pt x="2147887" y="95249"/>
                </a:cubicBezTo>
              </a:path>
            </a:pathLst>
          </a:custGeom>
          <a:noFill/>
          <a:ln w="28575" cap="flat" cmpd="sng" algn="ctr">
            <a:solidFill>
              <a:schemeClr val="tx1"/>
            </a:solidFill>
            <a:prstDash val="solid"/>
            <a:round/>
            <a:headEnd type="none" w="med" len="med"/>
            <a:tailEnd type="none" w="med" len="med"/>
          </a:ln>
        </p:spPr>
        <p:txBody>
          <a:bodyPr anchor="ctr"/>
          <a:lstStyle/>
          <a:p>
            <a:endParaRPr lang="it-IT"/>
          </a:p>
        </p:txBody>
      </p:sp>
      <p:sp>
        <p:nvSpPr>
          <p:cNvPr id="29" name="Freeform 28"/>
          <p:cNvSpPr/>
          <p:nvPr/>
        </p:nvSpPr>
        <p:spPr bwMode="auto">
          <a:xfrm>
            <a:off x="1547813" y="2796778"/>
            <a:ext cx="1123156" cy="681832"/>
          </a:xfrm>
          <a:custGeom>
            <a:avLst/>
            <a:gdLst>
              <a:gd name="connsiteX0" fmla="*/ 0 w 1123156"/>
              <a:gd name="connsiteY0" fmla="*/ 667941 h 681832"/>
              <a:gd name="connsiteX1" fmla="*/ 47625 w 1123156"/>
              <a:gd name="connsiteY1" fmla="*/ 608410 h 681832"/>
              <a:gd name="connsiteX2" fmla="*/ 76200 w 1123156"/>
              <a:gd name="connsiteY2" fmla="*/ 551260 h 681832"/>
              <a:gd name="connsiteX3" fmla="*/ 102393 w 1123156"/>
              <a:gd name="connsiteY3" fmla="*/ 491728 h 681832"/>
              <a:gd name="connsiteX4" fmla="*/ 128587 w 1123156"/>
              <a:gd name="connsiteY4" fmla="*/ 434578 h 681832"/>
              <a:gd name="connsiteX5" fmla="*/ 164306 w 1123156"/>
              <a:gd name="connsiteY5" fmla="*/ 386953 h 681832"/>
              <a:gd name="connsiteX6" fmla="*/ 195262 w 1123156"/>
              <a:gd name="connsiteY6" fmla="*/ 329803 h 681832"/>
              <a:gd name="connsiteX7" fmla="*/ 171450 w 1123156"/>
              <a:gd name="connsiteY7" fmla="*/ 308372 h 681832"/>
              <a:gd name="connsiteX8" fmla="*/ 195262 w 1123156"/>
              <a:gd name="connsiteY8" fmla="*/ 270272 h 681832"/>
              <a:gd name="connsiteX9" fmla="*/ 221456 w 1123156"/>
              <a:gd name="connsiteY9" fmla="*/ 251222 h 681832"/>
              <a:gd name="connsiteX10" fmla="*/ 247650 w 1123156"/>
              <a:gd name="connsiteY10" fmla="*/ 255985 h 681832"/>
              <a:gd name="connsiteX11" fmla="*/ 271462 w 1123156"/>
              <a:gd name="connsiteY11" fmla="*/ 234553 h 681832"/>
              <a:gd name="connsiteX12" fmla="*/ 302418 w 1123156"/>
              <a:gd name="connsiteY12" fmla="*/ 194072 h 681832"/>
              <a:gd name="connsiteX13" fmla="*/ 385762 w 1123156"/>
              <a:gd name="connsiteY13" fmla="*/ 144066 h 681832"/>
              <a:gd name="connsiteX14" fmla="*/ 419100 w 1123156"/>
              <a:gd name="connsiteY14" fmla="*/ 122635 h 681832"/>
              <a:gd name="connsiteX15" fmla="*/ 476250 w 1123156"/>
              <a:gd name="connsiteY15" fmla="*/ 91678 h 681832"/>
              <a:gd name="connsiteX16" fmla="*/ 528637 w 1123156"/>
              <a:gd name="connsiteY16" fmla="*/ 63103 h 681832"/>
              <a:gd name="connsiteX17" fmla="*/ 600075 w 1123156"/>
              <a:gd name="connsiteY17" fmla="*/ 32147 h 681832"/>
              <a:gd name="connsiteX18" fmla="*/ 695325 w 1123156"/>
              <a:gd name="connsiteY18" fmla="*/ 3572 h 681832"/>
              <a:gd name="connsiteX19" fmla="*/ 823912 w 1123156"/>
              <a:gd name="connsiteY19" fmla="*/ 10716 h 681832"/>
              <a:gd name="connsiteX20" fmla="*/ 897731 w 1123156"/>
              <a:gd name="connsiteY20" fmla="*/ 34528 h 681832"/>
              <a:gd name="connsiteX21" fmla="*/ 928687 w 1123156"/>
              <a:gd name="connsiteY21" fmla="*/ 55960 h 681832"/>
              <a:gd name="connsiteX22" fmla="*/ 964406 w 1123156"/>
              <a:gd name="connsiteY22" fmla="*/ 103585 h 681832"/>
              <a:gd name="connsiteX23" fmla="*/ 1002506 w 1123156"/>
              <a:gd name="connsiteY23" fmla="*/ 129778 h 681832"/>
              <a:gd name="connsiteX24" fmla="*/ 1038225 w 1123156"/>
              <a:gd name="connsiteY24" fmla="*/ 163116 h 681832"/>
              <a:gd name="connsiteX25" fmla="*/ 1090612 w 1123156"/>
              <a:gd name="connsiteY25" fmla="*/ 279797 h 681832"/>
              <a:gd name="connsiteX26" fmla="*/ 1107281 w 1123156"/>
              <a:gd name="connsiteY26" fmla="*/ 355997 h 681832"/>
              <a:gd name="connsiteX27" fmla="*/ 1100137 w 1123156"/>
              <a:gd name="connsiteY27" fmla="*/ 370285 h 681832"/>
              <a:gd name="connsiteX28" fmla="*/ 1085850 w 1123156"/>
              <a:gd name="connsiteY28" fmla="*/ 391716 h 681832"/>
              <a:gd name="connsiteX29" fmla="*/ 1083468 w 1123156"/>
              <a:gd name="connsiteY29" fmla="*/ 427435 h 681832"/>
              <a:gd name="connsiteX30" fmla="*/ 1095375 w 1123156"/>
              <a:gd name="connsiteY30" fmla="*/ 463153 h 681832"/>
              <a:gd name="connsiteX31" fmla="*/ 1119187 w 1123156"/>
              <a:gd name="connsiteY31" fmla="*/ 491728 h 681832"/>
              <a:gd name="connsiteX32" fmla="*/ 1119187 w 1123156"/>
              <a:gd name="connsiteY32" fmla="*/ 534591 h 681832"/>
              <a:gd name="connsiteX33" fmla="*/ 1116806 w 1123156"/>
              <a:gd name="connsiteY33" fmla="*/ 591741 h 681832"/>
              <a:gd name="connsiteX34" fmla="*/ 1102518 w 1123156"/>
              <a:gd name="connsiteY34" fmla="*/ 651272 h 681832"/>
              <a:gd name="connsiteX35" fmla="*/ 1073943 w 1123156"/>
              <a:gd name="connsiteY35" fmla="*/ 677466 h 681832"/>
              <a:gd name="connsiteX36" fmla="*/ 883443 w 1123156"/>
              <a:gd name="connsiteY36" fmla="*/ 677466 h 681832"/>
              <a:gd name="connsiteX37" fmla="*/ 709612 w 1123156"/>
              <a:gd name="connsiteY37" fmla="*/ 675085 h 681832"/>
              <a:gd name="connsiteX38" fmla="*/ 445293 w 1123156"/>
              <a:gd name="connsiteY38" fmla="*/ 677466 h 681832"/>
              <a:gd name="connsiteX39" fmla="*/ 223837 w 1123156"/>
              <a:gd name="connsiteY39" fmla="*/ 675085 h 681832"/>
              <a:gd name="connsiteX40" fmla="*/ 0 w 1123156"/>
              <a:gd name="connsiteY40" fmla="*/ 667941 h 6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23156" h="681832">
                <a:moveTo>
                  <a:pt x="0" y="667941"/>
                </a:moveTo>
                <a:cubicBezTo>
                  <a:pt x="17462" y="647899"/>
                  <a:pt x="34925" y="627857"/>
                  <a:pt x="47625" y="608410"/>
                </a:cubicBezTo>
                <a:cubicBezTo>
                  <a:pt x="60325" y="588963"/>
                  <a:pt x="67072" y="570707"/>
                  <a:pt x="76200" y="551260"/>
                </a:cubicBezTo>
                <a:cubicBezTo>
                  <a:pt x="85328" y="531813"/>
                  <a:pt x="93662" y="511175"/>
                  <a:pt x="102393" y="491728"/>
                </a:cubicBezTo>
                <a:cubicBezTo>
                  <a:pt x="111124" y="472281"/>
                  <a:pt x="118268" y="452041"/>
                  <a:pt x="128587" y="434578"/>
                </a:cubicBezTo>
                <a:cubicBezTo>
                  <a:pt x="138906" y="417115"/>
                  <a:pt x="153194" y="404415"/>
                  <a:pt x="164306" y="386953"/>
                </a:cubicBezTo>
                <a:cubicBezTo>
                  <a:pt x="175418" y="369491"/>
                  <a:pt x="194071" y="342900"/>
                  <a:pt x="195262" y="329803"/>
                </a:cubicBezTo>
                <a:cubicBezTo>
                  <a:pt x="196453" y="316706"/>
                  <a:pt x="171450" y="318294"/>
                  <a:pt x="171450" y="308372"/>
                </a:cubicBezTo>
                <a:cubicBezTo>
                  <a:pt x="171450" y="298450"/>
                  <a:pt x="186928" y="279797"/>
                  <a:pt x="195262" y="270272"/>
                </a:cubicBezTo>
                <a:cubicBezTo>
                  <a:pt x="203596" y="260747"/>
                  <a:pt x="212725" y="253603"/>
                  <a:pt x="221456" y="251222"/>
                </a:cubicBezTo>
                <a:cubicBezTo>
                  <a:pt x="230187" y="248841"/>
                  <a:pt x="239316" y="258763"/>
                  <a:pt x="247650" y="255985"/>
                </a:cubicBezTo>
                <a:cubicBezTo>
                  <a:pt x="255984" y="253207"/>
                  <a:pt x="262334" y="244872"/>
                  <a:pt x="271462" y="234553"/>
                </a:cubicBezTo>
                <a:cubicBezTo>
                  <a:pt x="280590" y="224234"/>
                  <a:pt x="283368" y="209153"/>
                  <a:pt x="302418" y="194072"/>
                </a:cubicBezTo>
                <a:cubicBezTo>
                  <a:pt x="321468" y="178991"/>
                  <a:pt x="366315" y="155972"/>
                  <a:pt x="385762" y="144066"/>
                </a:cubicBezTo>
                <a:cubicBezTo>
                  <a:pt x="405209" y="132160"/>
                  <a:pt x="404019" y="131366"/>
                  <a:pt x="419100" y="122635"/>
                </a:cubicBezTo>
                <a:cubicBezTo>
                  <a:pt x="434181" y="113904"/>
                  <a:pt x="476250" y="91678"/>
                  <a:pt x="476250" y="91678"/>
                </a:cubicBezTo>
                <a:cubicBezTo>
                  <a:pt x="494506" y="81756"/>
                  <a:pt x="507999" y="73025"/>
                  <a:pt x="528637" y="63103"/>
                </a:cubicBezTo>
                <a:cubicBezTo>
                  <a:pt x="549275" y="53181"/>
                  <a:pt x="572294" y="42069"/>
                  <a:pt x="600075" y="32147"/>
                </a:cubicBezTo>
                <a:cubicBezTo>
                  <a:pt x="627856" y="22225"/>
                  <a:pt x="658019" y="7144"/>
                  <a:pt x="695325" y="3572"/>
                </a:cubicBezTo>
                <a:cubicBezTo>
                  <a:pt x="732631" y="0"/>
                  <a:pt x="790178" y="5557"/>
                  <a:pt x="823912" y="10716"/>
                </a:cubicBezTo>
                <a:cubicBezTo>
                  <a:pt x="857646" y="15875"/>
                  <a:pt x="880269" y="26987"/>
                  <a:pt x="897731" y="34528"/>
                </a:cubicBezTo>
                <a:cubicBezTo>
                  <a:pt x="915193" y="42069"/>
                  <a:pt x="917575" y="44451"/>
                  <a:pt x="928687" y="55960"/>
                </a:cubicBezTo>
                <a:cubicBezTo>
                  <a:pt x="939799" y="67469"/>
                  <a:pt x="952103" y="91282"/>
                  <a:pt x="964406" y="103585"/>
                </a:cubicBezTo>
                <a:cubicBezTo>
                  <a:pt x="976709" y="115888"/>
                  <a:pt x="990203" y="119856"/>
                  <a:pt x="1002506" y="129778"/>
                </a:cubicBezTo>
                <a:cubicBezTo>
                  <a:pt x="1014809" y="139700"/>
                  <a:pt x="1023541" y="138113"/>
                  <a:pt x="1038225" y="163116"/>
                </a:cubicBezTo>
                <a:cubicBezTo>
                  <a:pt x="1052909" y="188119"/>
                  <a:pt x="1079103" y="247650"/>
                  <a:pt x="1090612" y="279797"/>
                </a:cubicBezTo>
                <a:cubicBezTo>
                  <a:pt x="1102121" y="311944"/>
                  <a:pt x="1105694" y="340916"/>
                  <a:pt x="1107281" y="355997"/>
                </a:cubicBezTo>
                <a:cubicBezTo>
                  <a:pt x="1108868" y="371078"/>
                  <a:pt x="1103709" y="364332"/>
                  <a:pt x="1100137" y="370285"/>
                </a:cubicBezTo>
                <a:cubicBezTo>
                  <a:pt x="1096565" y="376238"/>
                  <a:pt x="1088628" y="382191"/>
                  <a:pt x="1085850" y="391716"/>
                </a:cubicBezTo>
                <a:cubicBezTo>
                  <a:pt x="1083072" y="401241"/>
                  <a:pt x="1081881" y="415529"/>
                  <a:pt x="1083468" y="427435"/>
                </a:cubicBezTo>
                <a:cubicBezTo>
                  <a:pt x="1085055" y="439341"/>
                  <a:pt x="1089422" y="452438"/>
                  <a:pt x="1095375" y="463153"/>
                </a:cubicBezTo>
                <a:cubicBezTo>
                  <a:pt x="1101328" y="473868"/>
                  <a:pt x="1115218" y="479822"/>
                  <a:pt x="1119187" y="491728"/>
                </a:cubicBezTo>
                <a:cubicBezTo>
                  <a:pt x="1123156" y="503634"/>
                  <a:pt x="1119584" y="517922"/>
                  <a:pt x="1119187" y="534591"/>
                </a:cubicBezTo>
                <a:cubicBezTo>
                  <a:pt x="1118790" y="551260"/>
                  <a:pt x="1119584" y="572294"/>
                  <a:pt x="1116806" y="591741"/>
                </a:cubicBezTo>
                <a:cubicBezTo>
                  <a:pt x="1114028" y="611188"/>
                  <a:pt x="1109662" y="636985"/>
                  <a:pt x="1102518" y="651272"/>
                </a:cubicBezTo>
                <a:cubicBezTo>
                  <a:pt x="1095374" y="665560"/>
                  <a:pt x="1110456" y="673100"/>
                  <a:pt x="1073943" y="677466"/>
                </a:cubicBezTo>
                <a:cubicBezTo>
                  <a:pt x="1037431" y="681832"/>
                  <a:pt x="883443" y="677466"/>
                  <a:pt x="883443" y="677466"/>
                </a:cubicBezTo>
                <a:lnTo>
                  <a:pt x="709612" y="675085"/>
                </a:lnTo>
                <a:lnTo>
                  <a:pt x="445293" y="677466"/>
                </a:lnTo>
                <a:cubicBezTo>
                  <a:pt x="364331" y="677466"/>
                  <a:pt x="223837" y="675085"/>
                  <a:pt x="223837" y="675085"/>
                </a:cubicBezTo>
                <a:lnTo>
                  <a:pt x="0" y="667941"/>
                </a:lnTo>
                <a:close/>
              </a:path>
            </a:pathLst>
          </a:custGeom>
          <a:solidFill>
            <a:schemeClr val="accent6"/>
          </a:solidFill>
          <a:ln w="9525" cap="flat" cmpd="sng" algn="ctr">
            <a:solidFill>
              <a:schemeClr val="accent2">
                <a:lumMod val="20000"/>
                <a:lumOff val="80000"/>
              </a:schemeClr>
            </a:solid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1" name="Freeform 30"/>
          <p:cNvSpPr/>
          <p:nvPr/>
        </p:nvSpPr>
        <p:spPr bwMode="auto">
          <a:xfrm>
            <a:off x="2203847" y="3045222"/>
            <a:ext cx="153591" cy="93662"/>
          </a:xfrm>
          <a:custGeom>
            <a:avLst/>
            <a:gdLst>
              <a:gd name="connsiteX0" fmla="*/ 3572 w 153591"/>
              <a:gd name="connsiteY0" fmla="*/ 59928 h 93662"/>
              <a:gd name="connsiteX1" fmla="*/ 25003 w 153591"/>
              <a:gd name="connsiteY1" fmla="*/ 14684 h 93662"/>
              <a:gd name="connsiteX2" fmla="*/ 77391 w 153591"/>
              <a:gd name="connsiteY2" fmla="*/ 397 h 93662"/>
              <a:gd name="connsiteX3" fmla="*/ 120253 w 153591"/>
              <a:gd name="connsiteY3" fmla="*/ 12303 h 93662"/>
              <a:gd name="connsiteX4" fmla="*/ 148828 w 153591"/>
              <a:gd name="connsiteY4" fmla="*/ 38497 h 93662"/>
              <a:gd name="connsiteX5" fmla="*/ 148828 w 153591"/>
              <a:gd name="connsiteY5" fmla="*/ 69453 h 93662"/>
              <a:gd name="connsiteX6" fmla="*/ 132159 w 153591"/>
              <a:gd name="connsiteY6" fmla="*/ 88503 h 93662"/>
              <a:gd name="connsiteX7" fmla="*/ 94059 w 153591"/>
              <a:gd name="connsiteY7" fmla="*/ 90884 h 93662"/>
              <a:gd name="connsiteX8" fmla="*/ 84534 w 153591"/>
              <a:gd name="connsiteY8" fmla="*/ 71834 h 93662"/>
              <a:gd name="connsiteX9" fmla="*/ 103584 w 153591"/>
              <a:gd name="connsiteY9" fmla="*/ 71834 h 93662"/>
              <a:gd name="connsiteX10" fmla="*/ 108347 w 153591"/>
              <a:gd name="connsiteY10" fmla="*/ 57547 h 93662"/>
              <a:gd name="connsiteX11" fmla="*/ 89297 w 153591"/>
              <a:gd name="connsiteY11" fmla="*/ 48022 h 93662"/>
              <a:gd name="connsiteX12" fmla="*/ 65484 w 153591"/>
              <a:gd name="connsiteY12" fmla="*/ 50403 h 93662"/>
              <a:gd name="connsiteX13" fmla="*/ 46434 w 153591"/>
              <a:gd name="connsiteY13" fmla="*/ 86122 h 93662"/>
              <a:gd name="connsiteX14" fmla="*/ 3572 w 153591"/>
              <a:gd name="connsiteY14" fmla="*/ 59928 h 93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591" h="93662">
                <a:moveTo>
                  <a:pt x="3572" y="59928"/>
                </a:moveTo>
                <a:cubicBezTo>
                  <a:pt x="0" y="48022"/>
                  <a:pt x="12700" y="24606"/>
                  <a:pt x="25003" y="14684"/>
                </a:cubicBezTo>
                <a:cubicBezTo>
                  <a:pt x="37306" y="4762"/>
                  <a:pt x="61516" y="794"/>
                  <a:pt x="77391" y="397"/>
                </a:cubicBezTo>
                <a:cubicBezTo>
                  <a:pt x="93266" y="0"/>
                  <a:pt x="108347" y="5953"/>
                  <a:pt x="120253" y="12303"/>
                </a:cubicBezTo>
                <a:cubicBezTo>
                  <a:pt x="132159" y="18653"/>
                  <a:pt x="144065" y="28972"/>
                  <a:pt x="148828" y="38497"/>
                </a:cubicBezTo>
                <a:cubicBezTo>
                  <a:pt x="153591" y="48022"/>
                  <a:pt x="151606" y="61119"/>
                  <a:pt x="148828" y="69453"/>
                </a:cubicBezTo>
                <a:cubicBezTo>
                  <a:pt x="146050" y="77787"/>
                  <a:pt x="141287" y="84931"/>
                  <a:pt x="132159" y="88503"/>
                </a:cubicBezTo>
                <a:cubicBezTo>
                  <a:pt x="123031" y="92075"/>
                  <a:pt x="101996" y="93662"/>
                  <a:pt x="94059" y="90884"/>
                </a:cubicBezTo>
                <a:cubicBezTo>
                  <a:pt x="86122" y="88106"/>
                  <a:pt x="82947" y="75009"/>
                  <a:pt x="84534" y="71834"/>
                </a:cubicBezTo>
                <a:cubicBezTo>
                  <a:pt x="86121" y="68659"/>
                  <a:pt x="99615" y="74215"/>
                  <a:pt x="103584" y="71834"/>
                </a:cubicBezTo>
                <a:cubicBezTo>
                  <a:pt x="107553" y="69453"/>
                  <a:pt x="110728" y="61516"/>
                  <a:pt x="108347" y="57547"/>
                </a:cubicBezTo>
                <a:cubicBezTo>
                  <a:pt x="105966" y="53578"/>
                  <a:pt x="96441" y="49213"/>
                  <a:pt x="89297" y="48022"/>
                </a:cubicBezTo>
                <a:cubicBezTo>
                  <a:pt x="82153" y="46831"/>
                  <a:pt x="72628" y="44053"/>
                  <a:pt x="65484" y="50403"/>
                </a:cubicBezTo>
                <a:cubicBezTo>
                  <a:pt x="58340" y="56753"/>
                  <a:pt x="56753" y="84931"/>
                  <a:pt x="46434" y="86122"/>
                </a:cubicBezTo>
                <a:cubicBezTo>
                  <a:pt x="36115" y="87313"/>
                  <a:pt x="7144" y="71834"/>
                  <a:pt x="3572" y="59928"/>
                </a:cubicBezTo>
                <a:close/>
              </a:path>
            </a:pathLst>
          </a:custGeom>
          <a:solidFill>
            <a:schemeClr val="accent6">
              <a:lumMod val="20000"/>
              <a:lumOff val="80000"/>
            </a:schemeClr>
          </a:solidFill>
          <a:ln w="9525" cap="flat" cmpd="sng" algn="ctr">
            <a:solidFill>
              <a:schemeClr val="bg2">
                <a:lumMod val="90000"/>
              </a:schemeClr>
            </a:solid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cxnSp>
        <p:nvCxnSpPr>
          <p:cNvPr id="18496" name="Straight Connector 23"/>
          <p:cNvCxnSpPr>
            <a:cxnSpLocks noChangeShapeType="1"/>
          </p:cNvCxnSpPr>
          <p:nvPr/>
        </p:nvCxnSpPr>
        <p:spPr bwMode="auto">
          <a:xfrm rot="5400000">
            <a:off x="2282031" y="2786857"/>
            <a:ext cx="1379537" cy="0"/>
          </a:xfrm>
          <a:prstGeom prst="line">
            <a:avLst/>
          </a:prstGeom>
          <a:noFill/>
          <a:ln w="28575" algn="ctr">
            <a:solidFill>
              <a:schemeClr val="tx1"/>
            </a:solidFill>
            <a:round/>
            <a:headEnd/>
            <a:tailEnd/>
          </a:ln>
        </p:spPr>
      </p:cxnSp>
      <p:sp>
        <p:nvSpPr>
          <p:cNvPr id="18497" name="Text Box 4"/>
          <p:cNvSpPr txBox="1">
            <a:spLocks noChangeArrowheads="1"/>
          </p:cNvSpPr>
          <p:nvPr/>
        </p:nvSpPr>
        <p:spPr bwMode="auto">
          <a:xfrm>
            <a:off x="357188" y="3557588"/>
            <a:ext cx="2663825" cy="650875"/>
          </a:xfrm>
          <a:prstGeom prst="rect">
            <a:avLst/>
          </a:prstGeom>
          <a:noFill/>
          <a:ln w="9525" algn="ctr">
            <a:noFill/>
            <a:miter lim="800000"/>
            <a:headEnd/>
            <a:tailEnd/>
          </a:ln>
        </p:spPr>
        <p:txBody>
          <a:bodyPr anchor="ctr"/>
          <a:lstStyle/>
          <a:p>
            <a:pPr algn="ctr">
              <a:lnSpc>
                <a:spcPct val="90000"/>
              </a:lnSpc>
            </a:pPr>
            <a:endParaRPr lang="en-US" sz="1600" b="1" dirty="0" smtClean="0">
              <a:solidFill>
                <a:srgbClr val="FFFFFF"/>
              </a:solidFill>
            </a:endParaRPr>
          </a:p>
          <a:p>
            <a:pPr algn="ctr">
              <a:lnSpc>
                <a:spcPct val="90000"/>
              </a:lnSpc>
            </a:pPr>
            <a:r>
              <a:rPr lang="en-US" sz="1600" b="1" dirty="0" smtClean="0"/>
              <a:t>Normal </a:t>
            </a:r>
            <a:r>
              <a:rPr lang="en-US" sz="1600" b="1" dirty="0" smtClean="0"/>
              <a:t>(1x)</a:t>
            </a:r>
          </a:p>
          <a:p>
            <a:pPr algn="ctr">
              <a:lnSpc>
                <a:spcPct val="90000"/>
              </a:lnSpc>
            </a:pPr>
            <a:r>
              <a:rPr lang="en-US" sz="1600" b="1" dirty="0" smtClean="0">
                <a:cs typeface="Arial" charset="0"/>
              </a:rPr>
              <a:t>~ </a:t>
            </a:r>
            <a:r>
              <a:rPr lang="en-US" sz="1600" b="1" dirty="0" smtClean="0"/>
              <a:t>25,000-50,000 </a:t>
            </a:r>
            <a:r>
              <a:rPr lang="en-US" sz="1600" b="1" dirty="0" smtClean="0"/>
              <a:t>HER2receptors</a:t>
            </a:r>
            <a:endParaRPr lang="en-US" sz="1600" b="1" dirty="0" smtClean="0"/>
          </a:p>
          <a:p>
            <a:pPr algn="ctr" eaLnBrk="1" hangingPunct="1">
              <a:lnSpc>
                <a:spcPct val="90000"/>
              </a:lnSpc>
            </a:pPr>
            <a:endParaRPr lang="en-US" sz="1600" b="1" dirty="0">
              <a:solidFill>
                <a:srgbClr val="FFFFFF"/>
              </a:solidFill>
            </a:endParaRPr>
          </a:p>
        </p:txBody>
      </p:sp>
      <p:sp>
        <p:nvSpPr>
          <p:cNvPr id="18498" name="Text Box 5"/>
          <p:cNvSpPr txBox="1">
            <a:spLocks noChangeArrowheads="1"/>
          </p:cNvSpPr>
          <p:nvPr/>
        </p:nvSpPr>
        <p:spPr bwMode="auto">
          <a:xfrm>
            <a:off x="3357554" y="4902213"/>
            <a:ext cx="2270125" cy="455613"/>
          </a:xfrm>
          <a:prstGeom prst="rect">
            <a:avLst/>
          </a:prstGeom>
          <a:noFill/>
          <a:ln w="9525" algn="ctr">
            <a:noFill/>
            <a:miter lim="800000"/>
            <a:headEnd/>
            <a:tailEnd/>
          </a:ln>
        </p:spPr>
        <p:txBody>
          <a:bodyPr anchor="ctr"/>
          <a:lstStyle/>
          <a:p>
            <a:pPr algn="ctr">
              <a:lnSpc>
                <a:spcPct val="90000"/>
              </a:lnSpc>
            </a:pPr>
            <a:r>
              <a:rPr lang="en-US" sz="1600" b="1" dirty="0" err="1">
                <a:solidFill>
                  <a:srgbClr val="FFFFFF"/>
                </a:solidFill>
              </a:rPr>
              <a:t>Overexpressed</a:t>
            </a:r>
            <a:r>
              <a:rPr lang="en-US" sz="1600" b="1" dirty="0">
                <a:solidFill>
                  <a:srgbClr val="FFFFFF"/>
                </a:solidFill>
              </a:rPr>
              <a:t> </a:t>
            </a:r>
            <a:br>
              <a:rPr lang="en-US" sz="1600" b="1" dirty="0">
                <a:solidFill>
                  <a:srgbClr val="FFFFFF"/>
                </a:solidFill>
              </a:rPr>
            </a:br>
            <a:r>
              <a:rPr lang="en-US" sz="1600" b="1" dirty="0" smtClean="0"/>
              <a:t>HER2 </a:t>
            </a:r>
            <a:r>
              <a:rPr lang="en-US" sz="1600" b="1" dirty="0" smtClean="0"/>
              <a:t>(10-100x)</a:t>
            </a:r>
          </a:p>
          <a:p>
            <a:pPr algn="ctr">
              <a:lnSpc>
                <a:spcPct val="90000"/>
              </a:lnSpc>
            </a:pPr>
            <a:r>
              <a:rPr lang="en-US" sz="1600" b="1" dirty="0" smtClean="0">
                <a:cs typeface="Arial" charset="0"/>
              </a:rPr>
              <a:t>up to ~ </a:t>
            </a:r>
            <a:r>
              <a:rPr lang="en-US" sz="1600" b="1" dirty="0" smtClean="0"/>
              <a:t>2,000,000 </a:t>
            </a:r>
            <a:br>
              <a:rPr lang="en-US" sz="1600" b="1" dirty="0" smtClean="0"/>
            </a:br>
            <a:r>
              <a:rPr lang="en-US" sz="1600" b="1" dirty="0" smtClean="0"/>
              <a:t>HER2 </a:t>
            </a:r>
            <a:r>
              <a:rPr lang="en-US" sz="1600" b="1" dirty="0" smtClean="0"/>
              <a:t>receptors</a:t>
            </a:r>
            <a:endParaRPr lang="en-US" sz="1600" b="1" dirty="0" smtClean="0"/>
          </a:p>
        </p:txBody>
      </p:sp>
      <p:sp>
        <p:nvSpPr>
          <p:cNvPr id="18499" name="Text Box 7"/>
          <p:cNvSpPr txBox="1">
            <a:spLocks noChangeArrowheads="1"/>
          </p:cNvSpPr>
          <p:nvPr/>
        </p:nvSpPr>
        <p:spPr bwMode="auto">
          <a:xfrm>
            <a:off x="5522913" y="6064250"/>
            <a:ext cx="3305175" cy="257175"/>
          </a:xfrm>
          <a:prstGeom prst="rect">
            <a:avLst/>
          </a:prstGeom>
          <a:noFill/>
          <a:ln w="9525" algn="ctr">
            <a:noFill/>
            <a:miter lim="800000"/>
            <a:headEnd/>
            <a:tailEnd/>
          </a:ln>
        </p:spPr>
        <p:txBody>
          <a:bodyPr anchor="ctr"/>
          <a:lstStyle/>
          <a:p>
            <a:pPr algn="ctr">
              <a:lnSpc>
                <a:spcPct val="90000"/>
              </a:lnSpc>
            </a:pPr>
            <a:r>
              <a:rPr lang="en-US" sz="1600" b="1" dirty="0" smtClean="0"/>
              <a:t>Excessive </a:t>
            </a:r>
            <a:r>
              <a:rPr lang="en-US" sz="1600" b="1" dirty="0" smtClean="0"/>
              <a:t>cellular </a:t>
            </a:r>
            <a:r>
              <a:rPr lang="en-US" sz="1600" b="1" dirty="0" smtClean="0"/>
              <a:t>division</a:t>
            </a:r>
            <a:endParaRPr lang="en-US" sz="1600" b="1" dirty="0" smtClean="0"/>
          </a:p>
        </p:txBody>
      </p:sp>
      <p:sp>
        <p:nvSpPr>
          <p:cNvPr id="18500" name="Rectangle 8"/>
          <p:cNvSpPr>
            <a:spLocks noGrp="1" noChangeArrowheads="1"/>
          </p:cNvSpPr>
          <p:nvPr>
            <p:ph type="title"/>
          </p:nvPr>
        </p:nvSpPr>
        <p:spPr/>
        <p:txBody>
          <a:bodyPr>
            <a:normAutofit fontScale="90000"/>
          </a:bodyPr>
          <a:lstStyle/>
          <a:p>
            <a:pPr eaLnBrk="1" hangingPunct="1"/>
            <a:r>
              <a:rPr lang="en-US" smtClean="0"/>
              <a:t>HER2 Overexpression in Breast Cancer</a:t>
            </a:r>
          </a:p>
        </p:txBody>
      </p:sp>
      <p:sp>
        <p:nvSpPr>
          <p:cNvPr id="18501" name="Rectangle 9"/>
          <p:cNvSpPr>
            <a:spLocks noChangeArrowheads="1"/>
          </p:cNvSpPr>
          <p:nvPr/>
        </p:nvSpPr>
        <p:spPr bwMode="auto">
          <a:xfrm>
            <a:off x="284163" y="5705475"/>
            <a:ext cx="8262937" cy="954088"/>
          </a:xfrm>
          <a:prstGeom prst="rect">
            <a:avLst/>
          </a:prstGeom>
          <a:noFill/>
          <a:ln w="12700">
            <a:noFill/>
            <a:miter lim="800000"/>
            <a:headEnd type="none" w="sm" len="sm"/>
            <a:tailEnd type="none" w="sm" len="sm"/>
          </a:ln>
        </p:spPr>
        <p:txBody>
          <a:bodyPr anchor="b">
            <a:spAutoFit/>
          </a:bodyPr>
          <a:lstStyle/>
          <a:p>
            <a:endParaRPr lang="en-GB" sz="1400" dirty="0">
              <a:solidFill>
                <a:schemeClr val="bg2"/>
              </a:solidFill>
            </a:endParaRPr>
          </a:p>
          <a:p>
            <a:r>
              <a:rPr lang="en-US" sz="1400" dirty="0" err="1"/>
              <a:t>Pegram</a:t>
            </a:r>
            <a:r>
              <a:rPr lang="en-US" sz="1400" dirty="0"/>
              <a:t> MD, et al. Cancer Treat Res. 2000;103:57-75. </a:t>
            </a:r>
          </a:p>
          <a:p>
            <a:r>
              <a:rPr lang="en-US" sz="1400" dirty="0"/>
              <a:t>Ross JS, et al. Am J </a:t>
            </a:r>
            <a:r>
              <a:rPr lang="en-US" sz="1400" dirty="0" err="1"/>
              <a:t>Clin</a:t>
            </a:r>
            <a:r>
              <a:rPr lang="en-US" sz="1400" dirty="0"/>
              <a:t> </a:t>
            </a:r>
            <a:r>
              <a:rPr lang="en-US" sz="1400" dirty="0" err="1"/>
              <a:t>Pathol</a:t>
            </a:r>
            <a:r>
              <a:rPr lang="en-US" sz="1400" dirty="0"/>
              <a:t>. 1999;112(</a:t>
            </a:r>
            <a:r>
              <a:rPr lang="en-US" sz="1400" dirty="0" err="1"/>
              <a:t>suppl</a:t>
            </a:r>
            <a:r>
              <a:rPr lang="en-US" sz="1400" dirty="0"/>
              <a:t> 1):S53-S71. </a:t>
            </a:r>
          </a:p>
          <a:p>
            <a:r>
              <a:rPr lang="en-US" sz="1400" dirty="0" err="1"/>
              <a:t>Slamon</a:t>
            </a:r>
            <a:r>
              <a:rPr lang="en-US" sz="1400" dirty="0"/>
              <a:t> DJ, et al. Science. 1987;235:177-182. </a:t>
            </a:r>
          </a:p>
        </p:txBody>
      </p:sp>
      <p:sp>
        <p:nvSpPr>
          <p:cNvPr id="38" name="Oval 37"/>
          <p:cNvSpPr/>
          <p:nvPr/>
        </p:nvSpPr>
        <p:spPr bwMode="auto">
          <a:xfrm rot="1910877">
            <a:off x="2462213" y="3157538"/>
            <a:ext cx="95250" cy="61912"/>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9" name="Oval 38"/>
          <p:cNvSpPr/>
          <p:nvPr/>
        </p:nvSpPr>
        <p:spPr bwMode="auto">
          <a:xfrm rot="2291758">
            <a:off x="2365375" y="2873375"/>
            <a:ext cx="90488" cy="58738"/>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40" name="Oval 39"/>
          <p:cNvSpPr/>
          <p:nvPr/>
        </p:nvSpPr>
        <p:spPr bwMode="auto">
          <a:xfrm rot="2291758">
            <a:off x="2219325" y="2901950"/>
            <a:ext cx="82550" cy="53975"/>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41" name="Oval 40"/>
          <p:cNvSpPr/>
          <p:nvPr/>
        </p:nvSpPr>
        <p:spPr bwMode="auto">
          <a:xfrm rot="2291758">
            <a:off x="2303463" y="3302000"/>
            <a:ext cx="80962" cy="53975"/>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42" name="Oval 41"/>
          <p:cNvSpPr/>
          <p:nvPr/>
        </p:nvSpPr>
        <p:spPr bwMode="auto">
          <a:xfrm rot="18106941">
            <a:off x="2574132" y="3350419"/>
            <a:ext cx="82550" cy="52387"/>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43" name="Oval 42"/>
          <p:cNvSpPr/>
          <p:nvPr/>
        </p:nvSpPr>
        <p:spPr bwMode="auto">
          <a:xfrm rot="18106941">
            <a:off x="1534319" y="3177381"/>
            <a:ext cx="82550" cy="77788"/>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44" name="Oval 43"/>
          <p:cNvSpPr/>
          <p:nvPr/>
        </p:nvSpPr>
        <p:spPr bwMode="auto">
          <a:xfrm rot="18106941">
            <a:off x="1331913" y="3317875"/>
            <a:ext cx="95250" cy="44450"/>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45" name="Oval 44"/>
          <p:cNvSpPr/>
          <p:nvPr/>
        </p:nvSpPr>
        <p:spPr bwMode="auto">
          <a:xfrm rot="19665769">
            <a:off x="1468438" y="3048000"/>
            <a:ext cx="93662" cy="46038"/>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46" name="Oval 45"/>
          <p:cNvSpPr/>
          <p:nvPr/>
        </p:nvSpPr>
        <p:spPr bwMode="auto">
          <a:xfrm rot="18933886">
            <a:off x="1627188" y="2914650"/>
            <a:ext cx="95250" cy="46038"/>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47" name="Oval 46"/>
          <p:cNvSpPr/>
          <p:nvPr/>
        </p:nvSpPr>
        <p:spPr bwMode="auto">
          <a:xfrm rot="20302045">
            <a:off x="1820863" y="2822575"/>
            <a:ext cx="93662" cy="46038"/>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65" name="Freeform 64"/>
          <p:cNvSpPr/>
          <p:nvPr/>
        </p:nvSpPr>
        <p:spPr bwMode="auto">
          <a:xfrm rot="20866963">
            <a:off x="746125" y="3006725"/>
            <a:ext cx="119063" cy="1333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nvGrpSpPr>
          <p:cNvPr id="2" name="Group 62"/>
          <p:cNvGrpSpPr>
            <a:grpSpLocks/>
          </p:cNvGrpSpPr>
          <p:nvPr/>
        </p:nvGrpSpPr>
        <p:grpSpPr bwMode="auto">
          <a:xfrm>
            <a:off x="715963" y="3014663"/>
            <a:ext cx="119062" cy="139700"/>
            <a:chOff x="1026318" y="2671763"/>
            <a:chExt cx="119062" cy="140492"/>
          </a:xfrm>
        </p:grpSpPr>
        <p:sp>
          <p:nvSpPr>
            <p:cNvPr id="62" name="Freeform 61"/>
            <p:cNvSpPr/>
            <p:nvPr/>
          </p:nvSpPr>
          <p:spPr bwMode="auto">
            <a:xfrm>
              <a:off x="1026318" y="2678149"/>
              <a:ext cx="119062" cy="134106"/>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6"/>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60" name="Oval 59"/>
            <p:cNvSpPr/>
            <p:nvPr/>
          </p:nvSpPr>
          <p:spPr bwMode="auto">
            <a:xfrm>
              <a:off x="1040605" y="2671763"/>
              <a:ext cx="68263" cy="83018"/>
            </a:xfrm>
            <a:prstGeom prst="ellipse">
              <a:avLst/>
            </a:prstGeom>
            <a:solidFill>
              <a:srgbClr val="FF380B"/>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67" name="Freeform 66"/>
          <p:cNvSpPr/>
          <p:nvPr/>
        </p:nvSpPr>
        <p:spPr bwMode="auto">
          <a:xfrm rot="977727">
            <a:off x="2405063" y="1843088"/>
            <a:ext cx="119062" cy="1333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nvGrpSpPr>
          <p:cNvPr id="3" name="Group 67"/>
          <p:cNvGrpSpPr>
            <a:grpSpLocks/>
          </p:cNvGrpSpPr>
          <p:nvPr/>
        </p:nvGrpSpPr>
        <p:grpSpPr bwMode="auto">
          <a:xfrm rot="1710764">
            <a:off x="2387600" y="1836738"/>
            <a:ext cx="119063" cy="139700"/>
            <a:chOff x="1026318" y="2671763"/>
            <a:chExt cx="119062" cy="140492"/>
          </a:xfrm>
        </p:grpSpPr>
        <p:sp>
          <p:nvSpPr>
            <p:cNvPr id="69" name="Freeform 68"/>
            <p:cNvSpPr/>
            <p:nvPr/>
          </p:nvSpPr>
          <p:spPr bwMode="auto">
            <a:xfrm>
              <a:off x="1024166" y="2674315"/>
              <a:ext cx="119061" cy="134106"/>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6"/>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70" name="Oval 69"/>
            <p:cNvSpPr/>
            <p:nvPr/>
          </p:nvSpPr>
          <p:spPr bwMode="auto">
            <a:xfrm>
              <a:off x="1038594" y="2669515"/>
              <a:ext cx="68262" cy="83018"/>
            </a:xfrm>
            <a:prstGeom prst="ellipse">
              <a:avLst/>
            </a:prstGeom>
            <a:solidFill>
              <a:srgbClr val="FF380B"/>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71" name="Freeform 70"/>
          <p:cNvSpPr/>
          <p:nvPr/>
        </p:nvSpPr>
        <p:spPr bwMode="auto">
          <a:xfrm rot="977727">
            <a:off x="1989138" y="1833563"/>
            <a:ext cx="117475" cy="1333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72" name="Freeform 71"/>
          <p:cNvSpPr/>
          <p:nvPr/>
        </p:nvSpPr>
        <p:spPr bwMode="auto">
          <a:xfrm rot="977727">
            <a:off x="871538" y="2547938"/>
            <a:ext cx="119062" cy="1333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73" name="Freeform 72"/>
          <p:cNvSpPr/>
          <p:nvPr/>
        </p:nvSpPr>
        <p:spPr bwMode="auto">
          <a:xfrm rot="977727">
            <a:off x="1149350" y="2030413"/>
            <a:ext cx="100013" cy="11112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nvGrpSpPr>
          <p:cNvPr id="4" name="Group 73"/>
          <p:cNvGrpSpPr>
            <a:grpSpLocks/>
          </p:cNvGrpSpPr>
          <p:nvPr/>
        </p:nvGrpSpPr>
        <p:grpSpPr bwMode="auto">
          <a:xfrm rot="2134707">
            <a:off x="677863" y="2495550"/>
            <a:ext cx="76200" cy="87313"/>
            <a:chOff x="1026318" y="2671763"/>
            <a:chExt cx="119062" cy="140492"/>
          </a:xfrm>
        </p:grpSpPr>
        <p:sp>
          <p:nvSpPr>
            <p:cNvPr id="75" name="Freeform 74"/>
            <p:cNvSpPr/>
            <p:nvPr/>
          </p:nvSpPr>
          <p:spPr bwMode="auto">
            <a:xfrm>
              <a:off x="1023579" y="2676043"/>
              <a:ext cx="119062" cy="13282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6"/>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76" name="Oval 75"/>
            <p:cNvSpPr/>
            <p:nvPr/>
          </p:nvSpPr>
          <p:spPr bwMode="auto">
            <a:xfrm>
              <a:off x="1018224" y="2661284"/>
              <a:ext cx="69453" cy="84294"/>
            </a:xfrm>
            <a:prstGeom prst="ellipse">
              <a:avLst/>
            </a:prstGeom>
            <a:solidFill>
              <a:srgbClr val="FF380B"/>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77" name="Freeform 76"/>
          <p:cNvSpPr/>
          <p:nvPr/>
        </p:nvSpPr>
        <p:spPr bwMode="auto">
          <a:xfrm>
            <a:off x="1606550" y="2574925"/>
            <a:ext cx="344488" cy="576263"/>
          </a:xfrm>
          <a:custGeom>
            <a:avLst/>
            <a:gdLst>
              <a:gd name="connsiteX0" fmla="*/ 0 w 338138"/>
              <a:gd name="connsiteY0" fmla="*/ 73819 h 552450"/>
              <a:gd name="connsiteX1" fmla="*/ 338138 w 338138"/>
              <a:gd name="connsiteY1" fmla="*/ 552450 h 552450"/>
              <a:gd name="connsiteX2" fmla="*/ 95250 w 338138"/>
              <a:gd name="connsiteY2" fmla="*/ 0 h 552450"/>
              <a:gd name="connsiteX3" fmla="*/ 0 w 338138"/>
              <a:gd name="connsiteY3" fmla="*/ 73819 h 552450"/>
            </a:gdLst>
            <a:ahLst/>
            <a:cxnLst>
              <a:cxn ang="0">
                <a:pos x="connsiteX0" y="connsiteY0"/>
              </a:cxn>
              <a:cxn ang="0">
                <a:pos x="connsiteX1" y="connsiteY1"/>
              </a:cxn>
              <a:cxn ang="0">
                <a:pos x="connsiteX2" y="connsiteY2"/>
              </a:cxn>
              <a:cxn ang="0">
                <a:pos x="connsiteX3" y="connsiteY3"/>
              </a:cxn>
            </a:cxnLst>
            <a:rect l="l" t="t" r="r" b="b"/>
            <a:pathLst>
              <a:path w="338138" h="552450">
                <a:moveTo>
                  <a:pt x="0" y="73819"/>
                </a:moveTo>
                <a:lnTo>
                  <a:pt x="338138" y="552450"/>
                </a:lnTo>
                <a:lnTo>
                  <a:pt x="95250" y="0"/>
                </a:lnTo>
                <a:lnTo>
                  <a:pt x="0" y="73819"/>
                </a:lnTo>
                <a:close/>
              </a:path>
            </a:pathLst>
          </a:custGeom>
          <a:solidFill>
            <a:srgbClr val="FFFFFF">
              <a:alpha val="43922"/>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0" name="Freeform 29"/>
          <p:cNvSpPr/>
          <p:nvPr/>
        </p:nvSpPr>
        <p:spPr bwMode="auto">
          <a:xfrm>
            <a:off x="1808956" y="3073797"/>
            <a:ext cx="498476" cy="419497"/>
          </a:xfrm>
          <a:custGeom>
            <a:avLst/>
            <a:gdLst>
              <a:gd name="connsiteX0" fmla="*/ 12700 w 498476"/>
              <a:gd name="connsiteY0" fmla="*/ 398066 h 419497"/>
              <a:gd name="connsiteX1" fmla="*/ 24607 w 498476"/>
              <a:gd name="connsiteY1" fmla="*/ 271859 h 419497"/>
              <a:gd name="connsiteX2" fmla="*/ 55563 w 498476"/>
              <a:gd name="connsiteY2" fmla="*/ 178991 h 419497"/>
              <a:gd name="connsiteX3" fmla="*/ 115094 w 498476"/>
              <a:gd name="connsiteY3" fmla="*/ 102791 h 419497"/>
              <a:gd name="connsiteX4" fmla="*/ 200819 w 498476"/>
              <a:gd name="connsiteY4" fmla="*/ 40878 h 419497"/>
              <a:gd name="connsiteX5" fmla="*/ 298450 w 498476"/>
              <a:gd name="connsiteY5" fmla="*/ 5159 h 419497"/>
              <a:gd name="connsiteX6" fmla="*/ 388938 w 498476"/>
              <a:gd name="connsiteY6" fmla="*/ 9922 h 419497"/>
              <a:gd name="connsiteX7" fmla="*/ 453232 w 498476"/>
              <a:gd name="connsiteY7" fmla="*/ 55166 h 419497"/>
              <a:gd name="connsiteX8" fmla="*/ 486569 w 498476"/>
              <a:gd name="connsiteY8" fmla="*/ 112316 h 419497"/>
              <a:gd name="connsiteX9" fmla="*/ 491332 w 498476"/>
              <a:gd name="connsiteY9" fmla="*/ 178991 h 419497"/>
              <a:gd name="connsiteX10" fmla="*/ 443707 w 498476"/>
              <a:gd name="connsiteY10" fmla="*/ 238522 h 419497"/>
              <a:gd name="connsiteX11" fmla="*/ 362744 w 498476"/>
              <a:gd name="connsiteY11" fmla="*/ 238522 h 419497"/>
              <a:gd name="connsiteX12" fmla="*/ 329407 w 498476"/>
              <a:gd name="connsiteY12" fmla="*/ 181372 h 419497"/>
              <a:gd name="connsiteX13" fmla="*/ 353219 w 498476"/>
              <a:gd name="connsiteY13" fmla="*/ 152797 h 419497"/>
              <a:gd name="connsiteX14" fmla="*/ 367507 w 498476"/>
              <a:gd name="connsiteY14" fmla="*/ 169466 h 419497"/>
              <a:gd name="connsiteX15" fmla="*/ 400844 w 498476"/>
              <a:gd name="connsiteY15" fmla="*/ 159941 h 419497"/>
              <a:gd name="connsiteX16" fmla="*/ 386557 w 498476"/>
              <a:gd name="connsiteY16" fmla="*/ 131366 h 419497"/>
              <a:gd name="connsiteX17" fmla="*/ 343694 w 498476"/>
              <a:gd name="connsiteY17" fmla="*/ 126603 h 419497"/>
              <a:gd name="connsiteX18" fmla="*/ 300832 w 498476"/>
              <a:gd name="connsiteY18" fmla="*/ 157559 h 419497"/>
              <a:gd name="connsiteX19" fmla="*/ 269875 w 498476"/>
              <a:gd name="connsiteY19" fmla="*/ 202803 h 419497"/>
              <a:gd name="connsiteX20" fmla="*/ 250825 w 498476"/>
              <a:gd name="connsiteY20" fmla="*/ 283766 h 419497"/>
              <a:gd name="connsiteX21" fmla="*/ 272257 w 498476"/>
              <a:gd name="connsiteY21" fmla="*/ 348059 h 419497"/>
              <a:gd name="connsiteX22" fmla="*/ 288925 w 498476"/>
              <a:gd name="connsiteY22" fmla="*/ 383778 h 419497"/>
              <a:gd name="connsiteX23" fmla="*/ 286544 w 498476"/>
              <a:gd name="connsiteY23" fmla="*/ 400447 h 419497"/>
              <a:gd name="connsiteX24" fmla="*/ 205582 w 498476"/>
              <a:gd name="connsiteY24" fmla="*/ 398066 h 419497"/>
              <a:gd name="connsiteX25" fmla="*/ 100807 w 498476"/>
              <a:gd name="connsiteY25" fmla="*/ 400447 h 419497"/>
              <a:gd name="connsiteX26" fmla="*/ 12700 w 498476"/>
              <a:gd name="connsiteY26" fmla="*/ 398066 h 4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476" h="419497">
                <a:moveTo>
                  <a:pt x="12700" y="398066"/>
                </a:moveTo>
                <a:cubicBezTo>
                  <a:pt x="0" y="376635"/>
                  <a:pt x="17463" y="308371"/>
                  <a:pt x="24607" y="271859"/>
                </a:cubicBezTo>
                <a:cubicBezTo>
                  <a:pt x="31751" y="235347"/>
                  <a:pt x="40482" y="207169"/>
                  <a:pt x="55563" y="178991"/>
                </a:cubicBezTo>
                <a:cubicBezTo>
                  <a:pt x="70644" y="150813"/>
                  <a:pt x="90885" y="125810"/>
                  <a:pt x="115094" y="102791"/>
                </a:cubicBezTo>
                <a:cubicBezTo>
                  <a:pt x="139303" y="79772"/>
                  <a:pt x="170260" y="57150"/>
                  <a:pt x="200819" y="40878"/>
                </a:cubicBezTo>
                <a:cubicBezTo>
                  <a:pt x="231378" y="24606"/>
                  <a:pt x="267097" y="10318"/>
                  <a:pt x="298450" y="5159"/>
                </a:cubicBezTo>
                <a:cubicBezTo>
                  <a:pt x="329803" y="0"/>
                  <a:pt x="363141" y="1588"/>
                  <a:pt x="388938" y="9922"/>
                </a:cubicBezTo>
                <a:cubicBezTo>
                  <a:pt x="414735" y="18256"/>
                  <a:pt x="436960" y="38100"/>
                  <a:pt x="453232" y="55166"/>
                </a:cubicBezTo>
                <a:cubicBezTo>
                  <a:pt x="469504" y="72232"/>
                  <a:pt x="480219" y="91679"/>
                  <a:pt x="486569" y="112316"/>
                </a:cubicBezTo>
                <a:cubicBezTo>
                  <a:pt x="492919" y="132953"/>
                  <a:pt x="498476" y="157957"/>
                  <a:pt x="491332" y="178991"/>
                </a:cubicBezTo>
                <a:cubicBezTo>
                  <a:pt x="484188" y="200025"/>
                  <a:pt x="465138" y="228600"/>
                  <a:pt x="443707" y="238522"/>
                </a:cubicBezTo>
                <a:cubicBezTo>
                  <a:pt x="422276" y="248444"/>
                  <a:pt x="381794" y="248047"/>
                  <a:pt x="362744" y="238522"/>
                </a:cubicBezTo>
                <a:cubicBezTo>
                  <a:pt x="343694" y="228997"/>
                  <a:pt x="330994" y="195659"/>
                  <a:pt x="329407" y="181372"/>
                </a:cubicBezTo>
                <a:cubicBezTo>
                  <a:pt x="327820" y="167085"/>
                  <a:pt x="346869" y="154781"/>
                  <a:pt x="353219" y="152797"/>
                </a:cubicBezTo>
                <a:cubicBezTo>
                  <a:pt x="359569" y="150813"/>
                  <a:pt x="359569" y="168275"/>
                  <a:pt x="367507" y="169466"/>
                </a:cubicBezTo>
                <a:cubicBezTo>
                  <a:pt x="375445" y="170657"/>
                  <a:pt x="397669" y="166291"/>
                  <a:pt x="400844" y="159941"/>
                </a:cubicBezTo>
                <a:cubicBezTo>
                  <a:pt x="404019" y="153591"/>
                  <a:pt x="396082" y="136922"/>
                  <a:pt x="386557" y="131366"/>
                </a:cubicBezTo>
                <a:cubicBezTo>
                  <a:pt x="377032" y="125810"/>
                  <a:pt x="357981" y="122238"/>
                  <a:pt x="343694" y="126603"/>
                </a:cubicBezTo>
                <a:cubicBezTo>
                  <a:pt x="329407" y="130968"/>
                  <a:pt x="313135" y="144859"/>
                  <a:pt x="300832" y="157559"/>
                </a:cubicBezTo>
                <a:cubicBezTo>
                  <a:pt x="288529" y="170259"/>
                  <a:pt x="278209" y="181769"/>
                  <a:pt x="269875" y="202803"/>
                </a:cubicBezTo>
                <a:cubicBezTo>
                  <a:pt x="261541" y="223837"/>
                  <a:pt x="250428" y="259557"/>
                  <a:pt x="250825" y="283766"/>
                </a:cubicBezTo>
                <a:cubicBezTo>
                  <a:pt x="251222" y="307975"/>
                  <a:pt x="265907" y="331390"/>
                  <a:pt x="272257" y="348059"/>
                </a:cubicBezTo>
                <a:cubicBezTo>
                  <a:pt x="278607" y="364728"/>
                  <a:pt x="286544" y="375047"/>
                  <a:pt x="288925" y="383778"/>
                </a:cubicBezTo>
                <a:cubicBezTo>
                  <a:pt x="291306" y="392509"/>
                  <a:pt x="300435" y="398066"/>
                  <a:pt x="286544" y="400447"/>
                </a:cubicBezTo>
                <a:cubicBezTo>
                  <a:pt x="272653" y="402828"/>
                  <a:pt x="236538" y="398066"/>
                  <a:pt x="205582" y="398066"/>
                </a:cubicBezTo>
                <a:cubicBezTo>
                  <a:pt x="174626" y="398066"/>
                  <a:pt x="134144" y="400447"/>
                  <a:pt x="100807" y="400447"/>
                </a:cubicBezTo>
                <a:cubicBezTo>
                  <a:pt x="67470" y="400447"/>
                  <a:pt x="25400" y="419497"/>
                  <a:pt x="12700" y="398066"/>
                </a:cubicBezTo>
                <a:close/>
              </a:path>
            </a:pathLst>
          </a:custGeom>
          <a:solidFill>
            <a:schemeClr val="accent6">
              <a:lumMod val="20000"/>
              <a:lumOff val="80000"/>
            </a:schemeClr>
          </a:solidFill>
          <a:ln w="9525" cap="flat" cmpd="sng" algn="ctr">
            <a:solidFill>
              <a:schemeClr val="bg2">
                <a:lumMod val="90000"/>
              </a:schemeClr>
            </a:solid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8525" name="Freeform 32"/>
          <p:cNvSpPr>
            <a:spLocks/>
          </p:cNvSpPr>
          <p:nvPr/>
        </p:nvSpPr>
        <p:spPr bwMode="auto">
          <a:xfrm>
            <a:off x="2003425" y="3094038"/>
            <a:ext cx="277813" cy="201612"/>
          </a:xfrm>
          <a:custGeom>
            <a:avLst/>
            <a:gdLst>
              <a:gd name="T0" fmla="*/ 59187 w 277690"/>
              <a:gd name="T1" fmla="*/ 125736 h 203089"/>
              <a:gd name="T2" fmla="*/ 35141 w 277690"/>
              <a:gd name="T3" fmla="*/ 109511 h 203089"/>
              <a:gd name="T4" fmla="*/ 23116 w 277690"/>
              <a:gd name="T5" fmla="*/ 97344 h 203089"/>
              <a:gd name="T6" fmla="*/ 11100 w 277690"/>
              <a:gd name="T7" fmla="*/ 83145 h 203089"/>
              <a:gd name="T8" fmla="*/ 3890 w 277690"/>
              <a:gd name="T9" fmla="*/ 54756 h 203089"/>
              <a:gd name="T10" fmla="*/ 8696 w 277690"/>
              <a:gd name="T11" fmla="*/ 26365 h 203089"/>
              <a:gd name="T12" fmla="*/ 76020 w 277690"/>
              <a:gd name="T13" fmla="*/ 26365 h 203089"/>
              <a:gd name="T14" fmla="*/ 104870 w 277690"/>
              <a:gd name="T15" fmla="*/ 36506 h 203089"/>
              <a:gd name="T16" fmla="*/ 116898 w 277690"/>
              <a:gd name="T17" fmla="*/ 56785 h 203089"/>
              <a:gd name="T18" fmla="*/ 114491 w 277690"/>
              <a:gd name="T19" fmla="*/ 97344 h 203089"/>
              <a:gd name="T20" fmla="*/ 104870 w 277690"/>
              <a:gd name="T21" fmla="*/ 75035 h 203089"/>
              <a:gd name="T22" fmla="*/ 116898 w 277690"/>
              <a:gd name="T23" fmla="*/ 6083 h 203089"/>
              <a:gd name="T24" fmla="*/ 157776 w 277690"/>
              <a:gd name="T25" fmla="*/ 6083 h 203089"/>
              <a:gd name="T26" fmla="*/ 167396 w 277690"/>
              <a:gd name="T27" fmla="*/ 34474 h 203089"/>
              <a:gd name="T28" fmla="*/ 177012 w 277690"/>
              <a:gd name="T29" fmla="*/ 66925 h 203089"/>
              <a:gd name="T30" fmla="*/ 181818 w 277690"/>
              <a:gd name="T31" fmla="*/ 38532 h 203089"/>
              <a:gd name="T32" fmla="*/ 186628 w 277690"/>
              <a:gd name="T33" fmla="*/ 22308 h 203089"/>
              <a:gd name="T34" fmla="*/ 213081 w 277690"/>
              <a:gd name="T35" fmla="*/ 18249 h 203089"/>
              <a:gd name="T36" fmla="*/ 217889 w 277690"/>
              <a:gd name="T37" fmla="*/ 40560 h 203089"/>
              <a:gd name="T38" fmla="*/ 225102 w 277690"/>
              <a:gd name="T39" fmla="*/ 62868 h 203089"/>
              <a:gd name="T40" fmla="*/ 232316 w 277690"/>
              <a:gd name="T41" fmla="*/ 81119 h 203089"/>
              <a:gd name="T42" fmla="*/ 253956 w 277690"/>
              <a:gd name="T43" fmla="*/ 64897 h 203089"/>
              <a:gd name="T44" fmla="*/ 273195 w 277690"/>
              <a:gd name="T45" fmla="*/ 68951 h 203089"/>
              <a:gd name="T46" fmla="*/ 275599 w 277690"/>
              <a:gd name="T47" fmla="*/ 77062 h 203089"/>
              <a:gd name="T48" fmla="*/ 258766 w 277690"/>
              <a:gd name="T49" fmla="*/ 97344 h 203089"/>
              <a:gd name="T50" fmla="*/ 251552 w 277690"/>
              <a:gd name="T51" fmla="*/ 109511 h 203089"/>
              <a:gd name="T52" fmla="*/ 239529 w 277690"/>
              <a:gd name="T53" fmla="*/ 119650 h 203089"/>
              <a:gd name="T54" fmla="*/ 213081 w 277690"/>
              <a:gd name="T55" fmla="*/ 129793 h 203089"/>
              <a:gd name="T56" fmla="*/ 225102 w 277690"/>
              <a:gd name="T57" fmla="*/ 170352 h 203089"/>
              <a:gd name="T58" fmla="*/ 253956 w 277690"/>
              <a:gd name="T59" fmla="*/ 154125 h 203089"/>
              <a:gd name="T60" fmla="*/ 239529 w 277690"/>
              <a:gd name="T61" fmla="*/ 127762 h 203089"/>
              <a:gd name="T62" fmla="*/ 222698 w 277690"/>
              <a:gd name="T63" fmla="*/ 121678 h 2030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7690"/>
              <a:gd name="T97" fmla="*/ 0 h 203089"/>
              <a:gd name="T98" fmla="*/ 277690 w 277690"/>
              <a:gd name="T99" fmla="*/ 203089 h 2030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7690" h="203089">
                <a:moveTo>
                  <a:pt x="84808" y="159544"/>
                </a:moveTo>
                <a:cubicBezTo>
                  <a:pt x="63575" y="156004"/>
                  <a:pt x="76326" y="160517"/>
                  <a:pt x="58615" y="147637"/>
                </a:cubicBezTo>
                <a:cubicBezTo>
                  <a:pt x="53986" y="144270"/>
                  <a:pt x="44327" y="138112"/>
                  <a:pt x="44327" y="138112"/>
                </a:cubicBezTo>
                <a:cubicBezTo>
                  <a:pt x="39132" y="122528"/>
                  <a:pt x="46347" y="137823"/>
                  <a:pt x="34802" y="128587"/>
                </a:cubicBezTo>
                <a:cubicBezTo>
                  <a:pt x="32567" y="126799"/>
                  <a:pt x="31872" y="123642"/>
                  <a:pt x="30040" y="121444"/>
                </a:cubicBezTo>
                <a:cubicBezTo>
                  <a:pt x="27884" y="118857"/>
                  <a:pt x="25277" y="116681"/>
                  <a:pt x="22896" y="114300"/>
                </a:cubicBezTo>
                <a:cubicBezTo>
                  <a:pt x="22102" y="111125"/>
                  <a:pt x="22417" y="107438"/>
                  <a:pt x="20515" y="104775"/>
                </a:cubicBezTo>
                <a:cubicBezTo>
                  <a:pt x="18208" y="101545"/>
                  <a:pt x="13796" y="100437"/>
                  <a:pt x="10990" y="97631"/>
                </a:cubicBezTo>
                <a:cubicBezTo>
                  <a:pt x="8966" y="95607"/>
                  <a:pt x="7815" y="92868"/>
                  <a:pt x="6227" y="90487"/>
                </a:cubicBezTo>
                <a:cubicBezTo>
                  <a:pt x="781" y="74149"/>
                  <a:pt x="0" y="79680"/>
                  <a:pt x="3846" y="64294"/>
                </a:cubicBezTo>
                <a:cubicBezTo>
                  <a:pt x="4455" y="61859"/>
                  <a:pt x="5433" y="59531"/>
                  <a:pt x="6227" y="57150"/>
                </a:cubicBezTo>
                <a:cubicBezTo>
                  <a:pt x="7021" y="48419"/>
                  <a:pt x="5236" y="39049"/>
                  <a:pt x="8608" y="30956"/>
                </a:cubicBezTo>
                <a:cubicBezTo>
                  <a:pt x="9867" y="27935"/>
                  <a:pt x="14860" y="28575"/>
                  <a:pt x="18133" y="28575"/>
                </a:cubicBezTo>
                <a:cubicBezTo>
                  <a:pt x="37200" y="28575"/>
                  <a:pt x="56233" y="30162"/>
                  <a:pt x="75283" y="30956"/>
                </a:cubicBezTo>
                <a:cubicBezTo>
                  <a:pt x="83221" y="32544"/>
                  <a:pt x="91624" y="32606"/>
                  <a:pt x="99096" y="35719"/>
                </a:cubicBezTo>
                <a:cubicBezTo>
                  <a:pt x="101737" y="36820"/>
                  <a:pt x="102195" y="40533"/>
                  <a:pt x="103858" y="42862"/>
                </a:cubicBezTo>
                <a:cubicBezTo>
                  <a:pt x="106165" y="46092"/>
                  <a:pt x="108621" y="49212"/>
                  <a:pt x="111002" y="52387"/>
                </a:cubicBezTo>
                <a:lnTo>
                  <a:pt x="115765" y="66675"/>
                </a:lnTo>
                <a:lnTo>
                  <a:pt x="118146" y="73819"/>
                </a:lnTo>
                <a:cubicBezTo>
                  <a:pt x="116558" y="87313"/>
                  <a:pt x="119005" y="101931"/>
                  <a:pt x="113383" y="114300"/>
                </a:cubicBezTo>
                <a:cubicBezTo>
                  <a:pt x="111180" y="119147"/>
                  <a:pt x="108060" y="105016"/>
                  <a:pt x="106240" y="100012"/>
                </a:cubicBezTo>
                <a:cubicBezTo>
                  <a:pt x="104857" y="96208"/>
                  <a:pt x="104652" y="92075"/>
                  <a:pt x="103858" y="88106"/>
                </a:cubicBezTo>
                <a:cubicBezTo>
                  <a:pt x="104652" y="69850"/>
                  <a:pt x="104480" y="51526"/>
                  <a:pt x="106240" y="33337"/>
                </a:cubicBezTo>
                <a:cubicBezTo>
                  <a:pt x="106966" y="25834"/>
                  <a:pt x="109439" y="13470"/>
                  <a:pt x="115765" y="7144"/>
                </a:cubicBezTo>
                <a:cubicBezTo>
                  <a:pt x="120383" y="2526"/>
                  <a:pt x="124240" y="1937"/>
                  <a:pt x="130052" y="0"/>
                </a:cubicBezTo>
                <a:cubicBezTo>
                  <a:pt x="135228" y="863"/>
                  <a:pt x="151656" y="2554"/>
                  <a:pt x="156246" y="7144"/>
                </a:cubicBezTo>
                <a:cubicBezTo>
                  <a:pt x="158560" y="9458"/>
                  <a:pt x="157687" y="13534"/>
                  <a:pt x="158627" y="16669"/>
                </a:cubicBezTo>
                <a:cubicBezTo>
                  <a:pt x="167323" y="45656"/>
                  <a:pt x="160283" y="18527"/>
                  <a:pt x="165771" y="40481"/>
                </a:cubicBezTo>
                <a:cubicBezTo>
                  <a:pt x="164977" y="45244"/>
                  <a:pt x="163390" y="49941"/>
                  <a:pt x="163390" y="54769"/>
                </a:cubicBezTo>
                <a:cubicBezTo>
                  <a:pt x="163390" y="64193"/>
                  <a:pt x="170547" y="71458"/>
                  <a:pt x="175296" y="78581"/>
                </a:cubicBezTo>
                <a:cubicBezTo>
                  <a:pt x="174502" y="83344"/>
                  <a:pt x="172915" y="97697"/>
                  <a:pt x="172915" y="92869"/>
                </a:cubicBezTo>
                <a:cubicBezTo>
                  <a:pt x="172915" y="77107"/>
                  <a:pt x="175703" y="60486"/>
                  <a:pt x="180058" y="45244"/>
                </a:cubicBezTo>
                <a:cubicBezTo>
                  <a:pt x="180748" y="42830"/>
                  <a:pt x="181831" y="40535"/>
                  <a:pt x="182440" y="38100"/>
                </a:cubicBezTo>
                <a:cubicBezTo>
                  <a:pt x="183422" y="34174"/>
                  <a:pt x="182230" y="29303"/>
                  <a:pt x="184821" y="26194"/>
                </a:cubicBezTo>
                <a:cubicBezTo>
                  <a:pt x="186916" y="23680"/>
                  <a:pt x="191171" y="24606"/>
                  <a:pt x="194346" y="23812"/>
                </a:cubicBezTo>
                <a:cubicBezTo>
                  <a:pt x="198738" y="20884"/>
                  <a:pt x="204975" y="14183"/>
                  <a:pt x="211015" y="21431"/>
                </a:cubicBezTo>
                <a:cubicBezTo>
                  <a:pt x="213606" y="24540"/>
                  <a:pt x="212672" y="29355"/>
                  <a:pt x="213396" y="33337"/>
                </a:cubicBezTo>
                <a:cubicBezTo>
                  <a:pt x="214260" y="38087"/>
                  <a:pt x="214606" y="42941"/>
                  <a:pt x="215777" y="47625"/>
                </a:cubicBezTo>
                <a:cubicBezTo>
                  <a:pt x="216995" y="52495"/>
                  <a:pt x="219556" y="56989"/>
                  <a:pt x="220540" y="61912"/>
                </a:cubicBezTo>
                <a:lnTo>
                  <a:pt x="222921" y="73819"/>
                </a:lnTo>
                <a:cubicBezTo>
                  <a:pt x="222127" y="85725"/>
                  <a:pt x="216766" y="98217"/>
                  <a:pt x="220540" y="109537"/>
                </a:cubicBezTo>
                <a:cubicBezTo>
                  <a:pt x="222350" y="114967"/>
                  <a:pt x="226783" y="99939"/>
                  <a:pt x="230065" y="95250"/>
                </a:cubicBezTo>
                <a:cubicBezTo>
                  <a:pt x="232954" y="91122"/>
                  <a:pt x="239726" y="81665"/>
                  <a:pt x="244352" y="78581"/>
                </a:cubicBezTo>
                <a:cubicBezTo>
                  <a:pt x="246441" y="77189"/>
                  <a:pt x="249115" y="76994"/>
                  <a:pt x="251496" y="76200"/>
                </a:cubicBezTo>
                <a:cubicBezTo>
                  <a:pt x="253083" y="73819"/>
                  <a:pt x="253482" y="68362"/>
                  <a:pt x="256258" y="69056"/>
                </a:cubicBezTo>
                <a:cubicBezTo>
                  <a:pt x="262272" y="70559"/>
                  <a:pt x="265388" y="77523"/>
                  <a:pt x="270546" y="80962"/>
                </a:cubicBezTo>
                <a:cubicBezTo>
                  <a:pt x="272635" y="82354"/>
                  <a:pt x="275309" y="82550"/>
                  <a:pt x="277690" y="83344"/>
                </a:cubicBezTo>
                <a:cubicBezTo>
                  <a:pt x="276102" y="85725"/>
                  <a:pt x="274054" y="87857"/>
                  <a:pt x="272927" y="90487"/>
                </a:cubicBezTo>
                <a:cubicBezTo>
                  <a:pt x="271638" y="93495"/>
                  <a:pt x="272423" y="97331"/>
                  <a:pt x="270546" y="100012"/>
                </a:cubicBezTo>
                <a:cubicBezTo>
                  <a:pt x="266684" y="105530"/>
                  <a:pt x="259994" y="108696"/>
                  <a:pt x="256258" y="114300"/>
                </a:cubicBezTo>
                <a:cubicBezTo>
                  <a:pt x="254671" y="116681"/>
                  <a:pt x="252776" y="118884"/>
                  <a:pt x="251496" y="121444"/>
                </a:cubicBezTo>
                <a:cubicBezTo>
                  <a:pt x="250374" y="123689"/>
                  <a:pt x="250683" y="126627"/>
                  <a:pt x="249115" y="128587"/>
                </a:cubicBezTo>
                <a:cubicBezTo>
                  <a:pt x="247327" y="130822"/>
                  <a:pt x="244352" y="131762"/>
                  <a:pt x="241971" y="133350"/>
                </a:cubicBezTo>
                <a:cubicBezTo>
                  <a:pt x="240383" y="135731"/>
                  <a:pt x="239232" y="138470"/>
                  <a:pt x="237208" y="140494"/>
                </a:cubicBezTo>
                <a:cubicBezTo>
                  <a:pt x="231077" y="146625"/>
                  <a:pt x="226677" y="145934"/>
                  <a:pt x="218158" y="147637"/>
                </a:cubicBezTo>
                <a:cubicBezTo>
                  <a:pt x="215777" y="149225"/>
                  <a:pt x="213039" y="150376"/>
                  <a:pt x="211015" y="152400"/>
                </a:cubicBezTo>
                <a:cubicBezTo>
                  <a:pt x="204196" y="159219"/>
                  <a:pt x="203252" y="169782"/>
                  <a:pt x="201490" y="178594"/>
                </a:cubicBezTo>
                <a:cubicBezTo>
                  <a:pt x="207613" y="203089"/>
                  <a:pt x="199772" y="196718"/>
                  <a:pt x="222921" y="200025"/>
                </a:cubicBezTo>
                <a:cubicBezTo>
                  <a:pt x="228477" y="199231"/>
                  <a:pt x="234379" y="199729"/>
                  <a:pt x="239590" y="197644"/>
                </a:cubicBezTo>
                <a:cubicBezTo>
                  <a:pt x="245622" y="195231"/>
                  <a:pt x="249044" y="185878"/>
                  <a:pt x="251496" y="180975"/>
                </a:cubicBezTo>
                <a:cubicBezTo>
                  <a:pt x="248321" y="173037"/>
                  <a:pt x="245554" y="164924"/>
                  <a:pt x="241971" y="157162"/>
                </a:cubicBezTo>
                <a:cubicBezTo>
                  <a:pt x="240772" y="154564"/>
                  <a:pt x="239443" y="151807"/>
                  <a:pt x="237208" y="150019"/>
                </a:cubicBezTo>
                <a:cubicBezTo>
                  <a:pt x="235248" y="148451"/>
                  <a:pt x="232310" y="148760"/>
                  <a:pt x="230065" y="147637"/>
                </a:cubicBezTo>
                <a:cubicBezTo>
                  <a:pt x="219661" y="142435"/>
                  <a:pt x="226504" y="142875"/>
                  <a:pt x="220540" y="142875"/>
                </a:cubicBezTo>
              </a:path>
            </a:pathLst>
          </a:custGeom>
          <a:noFill/>
          <a:ln w="19050" cap="flat" cmpd="sng" algn="ctr">
            <a:solidFill>
              <a:srgbClr val="323235">
                <a:alpha val="58823"/>
              </a:srgbClr>
            </a:solidFill>
            <a:prstDash val="solid"/>
            <a:round/>
            <a:headEnd type="none" w="med" len="med"/>
            <a:tailEnd type="none" w="med" len="med"/>
          </a:ln>
        </p:spPr>
        <p:txBody>
          <a:bodyPr anchor="ctr"/>
          <a:lstStyle/>
          <a:p>
            <a:endParaRPr lang="it-IT"/>
          </a:p>
        </p:txBody>
      </p:sp>
      <p:sp>
        <p:nvSpPr>
          <p:cNvPr id="18526" name="Freeform 34"/>
          <p:cNvSpPr>
            <a:spLocks/>
          </p:cNvSpPr>
          <p:nvPr/>
        </p:nvSpPr>
        <p:spPr bwMode="auto">
          <a:xfrm>
            <a:off x="1846263" y="3295650"/>
            <a:ext cx="219075" cy="182563"/>
          </a:xfrm>
          <a:custGeom>
            <a:avLst/>
            <a:gdLst>
              <a:gd name="T0" fmla="*/ 32090 w 217506"/>
              <a:gd name="T1" fmla="*/ 165241 h 183356"/>
              <a:gd name="T2" fmla="*/ 17945 w 217506"/>
              <a:gd name="T3" fmla="*/ 150221 h 183356"/>
              <a:gd name="T4" fmla="*/ 9453 w 217506"/>
              <a:gd name="T5" fmla="*/ 143783 h 183356"/>
              <a:gd name="T6" fmla="*/ 3794 w 217506"/>
              <a:gd name="T7" fmla="*/ 105152 h 183356"/>
              <a:gd name="T8" fmla="*/ 15111 w 217506"/>
              <a:gd name="T9" fmla="*/ 60088 h 183356"/>
              <a:gd name="T10" fmla="*/ 37749 w 217506"/>
              <a:gd name="T11" fmla="*/ 47210 h 183356"/>
              <a:gd name="T12" fmla="*/ 54726 w 217506"/>
              <a:gd name="T13" fmla="*/ 36482 h 183356"/>
              <a:gd name="T14" fmla="*/ 68874 w 217506"/>
              <a:gd name="T15" fmla="*/ 34337 h 183356"/>
              <a:gd name="T16" fmla="*/ 102827 w 217506"/>
              <a:gd name="T17" fmla="*/ 27898 h 183356"/>
              <a:gd name="T18" fmla="*/ 128295 w 217506"/>
              <a:gd name="T19" fmla="*/ 23607 h 183356"/>
              <a:gd name="T20" fmla="*/ 224504 w 217506"/>
              <a:gd name="T21" fmla="*/ 21460 h 183356"/>
              <a:gd name="T22" fmla="*/ 258459 w 217506"/>
              <a:gd name="T23" fmla="*/ 0 h 183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7506"/>
              <a:gd name="T37" fmla="*/ 0 h 183356"/>
              <a:gd name="T38" fmla="*/ 217506 w 217506"/>
              <a:gd name="T39" fmla="*/ 183356 h 183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7506" h="183356">
                <a:moveTo>
                  <a:pt x="27006" y="183356"/>
                </a:moveTo>
                <a:cubicBezTo>
                  <a:pt x="23241" y="177710"/>
                  <a:pt x="19523" y="171848"/>
                  <a:pt x="15100" y="166688"/>
                </a:cubicBezTo>
                <a:cubicBezTo>
                  <a:pt x="12908" y="164131"/>
                  <a:pt x="10337" y="161925"/>
                  <a:pt x="7956" y="159544"/>
                </a:cubicBezTo>
                <a:cubicBezTo>
                  <a:pt x="2338" y="142688"/>
                  <a:pt x="3193" y="147256"/>
                  <a:pt x="3193" y="116681"/>
                </a:cubicBezTo>
                <a:cubicBezTo>
                  <a:pt x="3193" y="90073"/>
                  <a:pt x="0" y="83633"/>
                  <a:pt x="12718" y="66675"/>
                </a:cubicBezTo>
                <a:cubicBezTo>
                  <a:pt x="19950" y="57031"/>
                  <a:pt x="21350" y="60201"/>
                  <a:pt x="31768" y="52388"/>
                </a:cubicBezTo>
                <a:cubicBezTo>
                  <a:pt x="37944" y="47756"/>
                  <a:pt x="38652" y="43258"/>
                  <a:pt x="46056" y="40481"/>
                </a:cubicBezTo>
                <a:cubicBezTo>
                  <a:pt x="49846" y="39060"/>
                  <a:pt x="53993" y="38894"/>
                  <a:pt x="57962" y="38100"/>
                </a:cubicBezTo>
                <a:cubicBezTo>
                  <a:pt x="74776" y="29694"/>
                  <a:pt x="61144" y="35189"/>
                  <a:pt x="86537" y="30956"/>
                </a:cubicBezTo>
                <a:cubicBezTo>
                  <a:pt x="93947" y="29721"/>
                  <a:pt x="100324" y="26586"/>
                  <a:pt x="107968" y="26194"/>
                </a:cubicBezTo>
                <a:cubicBezTo>
                  <a:pt x="134932" y="24811"/>
                  <a:pt x="161943" y="24607"/>
                  <a:pt x="188931" y="23813"/>
                </a:cubicBezTo>
                <a:cubicBezTo>
                  <a:pt x="203076" y="27349"/>
                  <a:pt x="199946" y="0"/>
                  <a:pt x="217506" y="0"/>
                </a:cubicBezTo>
              </a:path>
            </a:pathLst>
          </a:custGeom>
          <a:noFill/>
          <a:ln w="19050" cap="flat" cmpd="sng" algn="ctr">
            <a:solidFill>
              <a:srgbClr val="323235">
                <a:alpha val="58823"/>
              </a:srgbClr>
            </a:solidFill>
            <a:prstDash val="solid"/>
            <a:round/>
            <a:headEnd type="none" w="med" len="med"/>
            <a:tailEnd type="none" w="med" len="med"/>
          </a:ln>
        </p:spPr>
        <p:txBody>
          <a:bodyPr anchor="ctr"/>
          <a:lstStyle/>
          <a:p>
            <a:endParaRPr lang="it-IT"/>
          </a:p>
        </p:txBody>
      </p:sp>
      <p:sp>
        <p:nvSpPr>
          <p:cNvPr id="18527" name="Freeform 36"/>
          <p:cNvSpPr>
            <a:spLocks/>
          </p:cNvSpPr>
          <p:nvPr/>
        </p:nvSpPr>
        <p:spPr bwMode="auto">
          <a:xfrm>
            <a:off x="1855788" y="3222625"/>
            <a:ext cx="225425" cy="246063"/>
          </a:xfrm>
          <a:custGeom>
            <a:avLst/>
            <a:gdLst>
              <a:gd name="T0" fmla="*/ 36087 w 242383"/>
              <a:gd name="T1" fmla="*/ 75712 h 246262"/>
              <a:gd name="T2" fmla="*/ 34533 w 242383"/>
              <a:gd name="T3" fmla="*/ 54690 h 246262"/>
              <a:gd name="T4" fmla="*/ 32976 w 242383"/>
              <a:gd name="T5" fmla="*/ 36009 h 246262"/>
              <a:gd name="T6" fmla="*/ 28697 w 242383"/>
              <a:gd name="T7" fmla="*/ 17326 h 246262"/>
              <a:gd name="T8" fmla="*/ 27921 w 242383"/>
              <a:gd name="T9" fmla="*/ 10327 h 246262"/>
              <a:gd name="T10" fmla="*/ 26365 w 242383"/>
              <a:gd name="T11" fmla="*/ 5636 h 246262"/>
              <a:gd name="T12" fmla="*/ 17030 w 242383"/>
              <a:gd name="T13" fmla="*/ 970 h 246262"/>
              <a:gd name="T14" fmla="*/ 12364 w 242383"/>
              <a:gd name="T15" fmla="*/ 3303 h 246262"/>
              <a:gd name="T16" fmla="*/ 11196 w 242383"/>
              <a:gd name="T17" fmla="*/ 5636 h 246262"/>
              <a:gd name="T18" fmla="*/ 9641 w 242383"/>
              <a:gd name="T19" fmla="*/ 7979 h 246262"/>
              <a:gd name="T20" fmla="*/ 8474 w 242383"/>
              <a:gd name="T21" fmla="*/ 12660 h 246262"/>
              <a:gd name="T22" fmla="*/ 6917 w 242383"/>
              <a:gd name="T23" fmla="*/ 19660 h 246262"/>
              <a:gd name="T24" fmla="*/ 5751 w 242383"/>
              <a:gd name="T25" fmla="*/ 21993 h 246262"/>
              <a:gd name="T26" fmla="*/ 4196 w 242383"/>
              <a:gd name="T27" fmla="*/ 26659 h 246262"/>
              <a:gd name="T28" fmla="*/ 306 w 242383"/>
              <a:gd name="T29" fmla="*/ 47683 h 246262"/>
              <a:gd name="T30" fmla="*/ 1473 w 242383"/>
              <a:gd name="T31" fmla="*/ 127091 h 246262"/>
              <a:gd name="T32" fmla="*/ 3030 w 242383"/>
              <a:gd name="T33" fmla="*/ 138770 h 246262"/>
              <a:gd name="T34" fmla="*/ 8085 w 242383"/>
              <a:gd name="T35" fmla="*/ 159789 h 246262"/>
              <a:gd name="T36" fmla="*/ 11196 w 242383"/>
              <a:gd name="T37" fmla="*/ 171466 h 246262"/>
              <a:gd name="T38" fmla="*/ 15084 w 242383"/>
              <a:gd name="T39" fmla="*/ 183143 h 246262"/>
              <a:gd name="T40" fmla="*/ 21697 w 242383"/>
              <a:gd name="T41" fmla="*/ 187816 h 246262"/>
              <a:gd name="T42" fmla="*/ 24030 w 242383"/>
              <a:gd name="T43" fmla="*/ 192485 h 246262"/>
              <a:gd name="T44" fmla="*/ 25586 w 242383"/>
              <a:gd name="T45" fmla="*/ 194820 h 246262"/>
              <a:gd name="T46" fmla="*/ 28697 w 242383"/>
              <a:gd name="T47" fmla="*/ 204162 h 246262"/>
              <a:gd name="T48" fmla="*/ 30253 w 242383"/>
              <a:gd name="T49" fmla="*/ 206499 h 246262"/>
              <a:gd name="T50" fmla="*/ 34143 w 242383"/>
              <a:gd name="T51" fmla="*/ 213504 h 246262"/>
              <a:gd name="T52" fmla="*/ 37253 w 242383"/>
              <a:gd name="T53" fmla="*/ 215839 h 246262"/>
              <a:gd name="T54" fmla="*/ 39199 w 242383"/>
              <a:gd name="T55" fmla="*/ 225183 h 246262"/>
              <a:gd name="T56" fmla="*/ 39588 w 242383"/>
              <a:gd name="T57" fmla="*/ 241530 h 2462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2383"/>
              <a:gd name="T88" fmla="*/ 0 h 246262"/>
              <a:gd name="T89" fmla="*/ 242383 w 242383"/>
              <a:gd name="T90" fmla="*/ 246262 h 2462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2383" h="246262">
                <a:moveTo>
                  <a:pt x="220952" y="77194"/>
                </a:moveTo>
                <a:cubicBezTo>
                  <a:pt x="217777" y="70050"/>
                  <a:pt x="214506" y="62948"/>
                  <a:pt x="211427" y="55762"/>
                </a:cubicBezTo>
                <a:cubicBezTo>
                  <a:pt x="209383" y="50993"/>
                  <a:pt x="206504" y="40854"/>
                  <a:pt x="201902" y="36712"/>
                </a:cubicBezTo>
                <a:cubicBezTo>
                  <a:pt x="194285" y="29857"/>
                  <a:pt x="184508" y="23529"/>
                  <a:pt x="175708" y="17662"/>
                </a:cubicBezTo>
                <a:cubicBezTo>
                  <a:pt x="174121" y="15281"/>
                  <a:pt x="173144" y="12351"/>
                  <a:pt x="170946" y="10519"/>
                </a:cubicBezTo>
                <a:cubicBezTo>
                  <a:pt x="168219" y="8246"/>
                  <a:pt x="164745" y="7002"/>
                  <a:pt x="161421" y="5756"/>
                </a:cubicBezTo>
                <a:cubicBezTo>
                  <a:pt x="146072" y="0"/>
                  <a:pt x="108555" y="1208"/>
                  <a:pt x="104271" y="994"/>
                </a:cubicBezTo>
                <a:cubicBezTo>
                  <a:pt x="94746" y="1788"/>
                  <a:pt x="85170" y="2112"/>
                  <a:pt x="75696" y="3375"/>
                </a:cubicBezTo>
                <a:cubicBezTo>
                  <a:pt x="73208" y="3707"/>
                  <a:pt x="70966" y="5066"/>
                  <a:pt x="68552" y="5756"/>
                </a:cubicBezTo>
                <a:cubicBezTo>
                  <a:pt x="65405" y="6655"/>
                  <a:pt x="62202" y="7343"/>
                  <a:pt x="59027" y="8137"/>
                </a:cubicBezTo>
                <a:cubicBezTo>
                  <a:pt x="56646" y="9725"/>
                  <a:pt x="54212" y="11236"/>
                  <a:pt x="51883" y="12900"/>
                </a:cubicBezTo>
                <a:cubicBezTo>
                  <a:pt x="48654" y="15207"/>
                  <a:pt x="45804" y="18075"/>
                  <a:pt x="42358" y="20044"/>
                </a:cubicBezTo>
                <a:cubicBezTo>
                  <a:pt x="40179" y="21289"/>
                  <a:pt x="37522" y="21436"/>
                  <a:pt x="35215" y="22425"/>
                </a:cubicBezTo>
                <a:cubicBezTo>
                  <a:pt x="31952" y="23823"/>
                  <a:pt x="28865" y="25600"/>
                  <a:pt x="25690" y="27187"/>
                </a:cubicBezTo>
                <a:cubicBezTo>
                  <a:pt x="6997" y="45880"/>
                  <a:pt x="15559" y="39497"/>
                  <a:pt x="1877" y="48619"/>
                </a:cubicBezTo>
                <a:cubicBezTo>
                  <a:pt x="2138" y="55414"/>
                  <a:pt x="0" y="110036"/>
                  <a:pt x="9021" y="129581"/>
                </a:cubicBezTo>
                <a:cubicBezTo>
                  <a:pt x="11151" y="134196"/>
                  <a:pt x="14822" y="138029"/>
                  <a:pt x="18546" y="141487"/>
                </a:cubicBezTo>
                <a:cubicBezTo>
                  <a:pt x="38751" y="160249"/>
                  <a:pt x="34090" y="157780"/>
                  <a:pt x="49502" y="162919"/>
                </a:cubicBezTo>
                <a:cubicBezTo>
                  <a:pt x="62037" y="175452"/>
                  <a:pt x="50514" y="165806"/>
                  <a:pt x="68552" y="174825"/>
                </a:cubicBezTo>
                <a:cubicBezTo>
                  <a:pt x="84098" y="182598"/>
                  <a:pt x="65943" y="179182"/>
                  <a:pt x="92365" y="186731"/>
                </a:cubicBezTo>
                <a:cubicBezTo>
                  <a:pt x="98030" y="188349"/>
                  <a:pt x="130313" y="191241"/>
                  <a:pt x="132846" y="191494"/>
                </a:cubicBezTo>
                <a:cubicBezTo>
                  <a:pt x="137608" y="193081"/>
                  <a:pt x="142325" y="194814"/>
                  <a:pt x="147133" y="196256"/>
                </a:cubicBezTo>
                <a:cubicBezTo>
                  <a:pt x="150268" y="197196"/>
                  <a:pt x="153637" y="197378"/>
                  <a:pt x="156658" y="198637"/>
                </a:cubicBezTo>
                <a:cubicBezTo>
                  <a:pt x="163211" y="201368"/>
                  <a:pt x="168821" y="206440"/>
                  <a:pt x="175708" y="208162"/>
                </a:cubicBezTo>
                <a:cubicBezTo>
                  <a:pt x="178883" y="208956"/>
                  <a:pt x="182098" y="209604"/>
                  <a:pt x="185233" y="210544"/>
                </a:cubicBezTo>
                <a:cubicBezTo>
                  <a:pt x="193172" y="212926"/>
                  <a:pt x="200813" y="216315"/>
                  <a:pt x="209046" y="217687"/>
                </a:cubicBezTo>
                <a:cubicBezTo>
                  <a:pt x="215358" y="218739"/>
                  <a:pt x="221746" y="219275"/>
                  <a:pt x="228096" y="220069"/>
                </a:cubicBezTo>
                <a:cubicBezTo>
                  <a:pt x="234657" y="222256"/>
                  <a:pt x="237608" y="221615"/>
                  <a:pt x="240002" y="229594"/>
                </a:cubicBezTo>
                <a:cubicBezTo>
                  <a:pt x="241615" y="234970"/>
                  <a:pt x="242383" y="246262"/>
                  <a:pt x="242383" y="246262"/>
                </a:cubicBezTo>
              </a:path>
            </a:pathLst>
          </a:custGeom>
          <a:noFill/>
          <a:ln w="19050" cap="flat" cmpd="sng" algn="ctr">
            <a:solidFill>
              <a:srgbClr val="323235">
                <a:alpha val="58823"/>
              </a:srgbClr>
            </a:solidFill>
            <a:prstDash val="solid"/>
            <a:round/>
            <a:headEnd type="none" w="med" len="med"/>
            <a:tailEnd type="none" w="med" len="med"/>
          </a:ln>
        </p:spPr>
        <p:txBody>
          <a:bodyPr anchor="ctr"/>
          <a:lstStyle/>
          <a:p>
            <a:endParaRPr lang="it-IT"/>
          </a:p>
        </p:txBody>
      </p:sp>
      <p:cxnSp>
        <p:nvCxnSpPr>
          <p:cNvPr id="18528" name="Straight Connector 22"/>
          <p:cNvCxnSpPr>
            <a:cxnSpLocks noChangeShapeType="1"/>
          </p:cNvCxnSpPr>
          <p:nvPr/>
        </p:nvCxnSpPr>
        <p:spPr bwMode="auto">
          <a:xfrm>
            <a:off x="588963" y="3476625"/>
            <a:ext cx="2395537" cy="0"/>
          </a:xfrm>
          <a:prstGeom prst="line">
            <a:avLst/>
          </a:prstGeom>
          <a:noFill/>
          <a:ln w="28575" algn="ctr">
            <a:solidFill>
              <a:schemeClr val="tx1"/>
            </a:solidFill>
            <a:round/>
            <a:headEnd/>
            <a:tailEnd/>
          </a:ln>
        </p:spPr>
      </p:cxnSp>
      <p:grpSp>
        <p:nvGrpSpPr>
          <p:cNvPr id="5" name="Group 52"/>
          <p:cNvGrpSpPr>
            <a:grpSpLocks/>
          </p:cNvGrpSpPr>
          <p:nvPr/>
        </p:nvGrpSpPr>
        <p:grpSpPr bwMode="auto">
          <a:xfrm rot="18538397" flipH="1">
            <a:off x="1519238" y="2265362"/>
            <a:ext cx="209550" cy="377825"/>
            <a:chOff x="1435894" y="2312194"/>
            <a:chExt cx="209550" cy="378619"/>
          </a:xfrm>
        </p:grpSpPr>
        <p:grpSp>
          <p:nvGrpSpPr>
            <p:cNvPr id="6" name="Group 53"/>
            <p:cNvGrpSpPr>
              <a:grpSpLocks/>
            </p:cNvGrpSpPr>
            <p:nvPr/>
          </p:nvGrpSpPr>
          <p:grpSpPr bwMode="auto">
            <a:xfrm>
              <a:off x="1435894" y="2319338"/>
              <a:ext cx="209550" cy="371475"/>
              <a:chOff x="1435894" y="2319338"/>
              <a:chExt cx="209550" cy="371475"/>
            </a:xfrm>
          </p:grpSpPr>
          <p:sp>
            <p:nvSpPr>
              <p:cNvPr id="56" name="Freeform 55"/>
              <p:cNvSpPr/>
              <p:nvPr/>
            </p:nvSpPr>
            <p:spPr bwMode="auto">
              <a:xfrm>
                <a:off x="1526296" y="2386175"/>
                <a:ext cx="123825" cy="254534"/>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57" name="Freeform 56"/>
              <p:cNvSpPr/>
              <p:nvPr/>
            </p:nvSpPr>
            <p:spPr bwMode="auto">
              <a:xfrm>
                <a:off x="1403043" y="2238134"/>
                <a:ext cx="147638" cy="151129"/>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55" name="Oval 54"/>
            <p:cNvSpPr/>
            <p:nvPr/>
          </p:nvSpPr>
          <p:spPr bwMode="auto">
            <a:xfrm>
              <a:off x="1408270" y="2272023"/>
              <a:ext cx="68263" cy="82723"/>
            </a:xfrm>
            <a:prstGeom prst="ellipse">
              <a:avLst/>
            </a:prstGeom>
            <a:solidFill>
              <a:srgbClr val="FF380B"/>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grpSp>
        <p:nvGrpSpPr>
          <p:cNvPr id="7" name="Group 51"/>
          <p:cNvGrpSpPr>
            <a:grpSpLocks/>
          </p:cNvGrpSpPr>
          <p:nvPr/>
        </p:nvGrpSpPr>
        <p:grpSpPr bwMode="auto">
          <a:xfrm>
            <a:off x="1436688" y="2303463"/>
            <a:ext cx="209550" cy="377825"/>
            <a:chOff x="1435894" y="2312194"/>
            <a:chExt cx="209550" cy="378619"/>
          </a:xfrm>
        </p:grpSpPr>
        <p:grpSp>
          <p:nvGrpSpPr>
            <p:cNvPr id="8" name="Group 49"/>
            <p:cNvGrpSpPr>
              <a:grpSpLocks/>
            </p:cNvGrpSpPr>
            <p:nvPr/>
          </p:nvGrpSpPr>
          <p:grpSpPr bwMode="auto">
            <a:xfrm>
              <a:off x="1435894" y="2319338"/>
              <a:ext cx="209550" cy="371475"/>
              <a:chOff x="1435894" y="2319338"/>
              <a:chExt cx="209550" cy="371475"/>
            </a:xfrm>
          </p:grpSpPr>
          <p:sp>
            <p:nvSpPr>
              <p:cNvPr id="48" name="Freeform 47"/>
              <p:cNvSpPr/>
              <p:nvPr/>
            </p:nvSpPr>
            <p:spPr bwMode="auto">
              <a:xfrm>
                <a:off x="1521619" y="2449006"/>
                <a:ext cx="123825" cy="2418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solidFill>
                <a:schemeClr val="accent6"/>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49" name="Freeform 48"/>
              <p:cNvSpPr/>
              <p:nvPr/>
            </p:nvSpPr>
            <p:spPr bwMode="auto">
              <a:xfrm>
                <a:off x="1435894" y="2318557"/>
                <a:ext cx="147637" cy="149539"/>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solidFill>
                <a:schemeClr val="accent6"/>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51" name="Oval 50"/>
            <p:cNvSpPr/>
            <p:nvPr/>
          </p:nvSpPr>
          <p:spPr bwMode="auto">
            <a:xfrm>
              <a:off x="1450181" y="2312194"/>
              <a:ext cx="68263" cy="82723"/>
            </a:xfrm>
            <a:prstGeom prst="ellipse">
              <a:avLst/>
            </a:prstGeom>
            <a:solidFill>
              <a:srgbClr val="FF380B"/>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82" name="Freeform 81"/>
          <p:cNvSpPr/>
          <p:nvPr/>
        </p:nvSpPr>
        <p:spPr bwMode="auto">
          <a:xfrm>
            <a:off x="3861133" y="3884802"/>
            <a:ext cx="1490265" cy="766365"/>
          </a:xfrm>
          <a:custGeom>
            <a:avLst/>
            <a:gdLst>
              <a:gd name="connsiteX0" fmla="*/ 7937 w 1490265"/>
              <a:gd name="connsiteY0" fmla="*/ 748506 h 766365"/>
              <a:gd name="connsiteX1" fmla="*/ 22224 w 1490265"/>
              <a:gd name="connsiteY1" fmla="*/ 653256 h 766365"/>
              <a:gd name="connsiteX2" fmla="*/ 81755 w 1490265"/>
              <a:gd name="connsiteY2" fmla="*/ 565150 h 766365"/>
              <a:gd name="connsiteX3" fmla="*/ 117474 w 1490265"/>
              <a:gd name="connsiteY3" fmla="*/ 455612 h 766365"/>
              <a:gd name="connsiteX4" fmla="*/ 184149 w 1490265"/>
              <a:gd name="connsiteY4" fmla="*/ 381793 h 766365"/>
              <a:gd name="connsiteX5" fmla="*/ 234155 w 1490265"/>
              <a:gd name="connsiteY5" fmla="*/ 324643 h 766365"/>
              <a:gd name="connsiteX6" fmla="*/ 279399 w 1490265"/>
              <a:gd name="connsiteY6" fmla="*/ 253206 h 766365"/>
              <a:gd name="connsiteX7" fmla="*/ 322262 w 1490265"/>
              <a:gd name="connsiteY7" fmla="*/ 191293 h 766365"/>
              <a:gd name="connsiteX8" fmla="*/ 474662 w 1490265"/>
              <a:gd name="connsiteY8" fmla="*/ 136525 h 766365"/>
              <a:gd name="connsiteX9" fmla="*/ 527049 w 1490265"/>
              <a:gd name="connsiteY9" fmla="*/ 76993 h 766365"/>
              <a:gd name="connsiteX10" fmla="*/ 634205 w 1490265"/>
              <a:gd name="connsiteY10" fmla="*/ 31750 h 766365"/>
              <a:gd name="connsiteX11" fmla="*/ 777080 w 1490265"/>
              <a:gd name="connsiteY11" fmla="*/ 12700 h 766365"/>
              <a:gd name="connsiteX12" fmla="*/ 822324 w 1490265"/>
              <a:gd name="connsiteY12" fmla="*/ 36512 h 766365"/>
              <a:gd name="connsiteX13" fmla="*/ 915193 w 1490265"/>
              <a:gd name="connsiteY13" fmla="*/ 3175 h 766365"/>
              <a:gd name="connsiteX14" fmla="*/ 1008062 w 1490265"/>
              <a:gd name="connsiteY14" fmla="*/ 17462 h 766365"/>
              <a:gd name="connsiteX15" fmla="*/ 1100930 w 1490265"/>
              <a:gd name="connsiteY15" fmla="*/ 38893 h 766365"/>
              <a:gd name="connsiteX16" fmla="*/ 1241424 w 1490265"/>
              <a:gd name="connsiteY16" fmla="*/ 86518 h 766365"/>
              <a:gd name="connsiteX17" fmla="*/ 1274762 w 1490265"/>
              <a:gd name="connsiteY17" fmla="*/ 119856 h 766365"/>
              <a:gd name="connsiteX18" fmla="*/ 1258093 w 1490265"/>
              <a:gd name="connsiteY18" fmla="*/ 150812 h 766365"/>
              <a:gd name="connsiteX19" fmla="*/ 1291430 w 1490265"/>
              <a:gd name="connsiteY19" fmla="*/ 188912 h 766365"/>
              <a:gd name="connsiteX20" fmla="*/ 1346199 w 1490265"/>
              <a:gd name="connsiteY20" fmla="*/ 198437 h 766365"/>
              <a:gd name="connsiteX21" fmla="*/ 1379537 w 1490265"/>
              <a:gd name="connsiteY21" fmla="*/ 224631 h 766365"/>
              <a:gd name="connsiteX22" fmla="*/ 1436687 w 1490265"/>
              <a:gd name="connsiteY22" fmla="*/ 338931 h 766365"/>
              <a:gd name="connsiteX23" fmla="*/ 1467643 w 1490265"/>
              <a:gd name="connsiteY23" fmla="*/ 448468 h 766365"/>
              <a:gd name="connsiteX24" fmla="*/ 1436687 w 1490265"/>
              <a:gd name="connsiteY24" fmla="*/ 457993 h 766365"/>
              <a:gd name="connsiteX25" fmla="*/ 1412874 w 1490265"/>
              <a:gd name="connsiteY25" fmla="*/ 491331 h 766365"/>
              <a:gd name="connsiteX26" fmla="*/ 1446212 w 1490265"/>
              <a:gd name="connsiteY26" fmla="*/ 553243 h 766365"/>
              <a:gd name="connsiteX27" fmla="*/ 1484312 w 1490265"/>
              <a:gd name="connsiteY27" fmla="*/ 586581 h 766365"/>
              <a:gd name="connsiteX28" fmla="*/ 1481930 w 1490265"/>
              <a:gd name="connsiteY28" fmla="*/ 669925 h 766365"/>
              <a:gd name="connsiteX29" fmla="*/ 1474787 w 1490265"/>
              <a:gd name="connsiteY29" fmla="*/ 727075 h 766365"/>
              <a:gd name="connsiteX30" fmla="*/ 1462880 w 1490265"/>
              <a:gd name="connsiteY30" fmla="*/ 758031 h 766365"/>
              <a:gd name="connsiteX31" fmla="*/ 1422399 w 1490265"/>
              <a:gd name="connsiteY31" fmla="*/ 758031 h 766365"/>
              <a:gd name="connsiteX32" fmla="*/ 1374774 w 1490265"/>
              <a:gd name="connsiteY32" fmla="*/ 758031 h 766365"/>
              <a:gd name="connsiteX33" fmla="*/ 1310480 w 1490265"/>
              <a:gd name="connsiteY33" fmla="*/ 755650 h 766365"/>
              <a:gd name="connsiteX34" fmla="*/ 1231899 w 1490265"/>
              <a:gd name="connsiteY34" fmla="*/ 758031 h 766365"/>
              <a:gd name="connsiteX35" fmla="*/ 1165224 w 1490265"/>
              <a:gd name="connsiteY35" fmla="*/ 755650 h 766365"/>
              <a:gd name="connsiteX36" fmla="*/ 1067593 w 1490265"/>
              <a:gd name="connsiteY36" fmla="*/ 755650 h 766365"/>
              <a:gd name="connsiteX37" fmla="*/ 931862 w 1490265"/>
              <a:gd name="connsiteY37" fmla="*/ 760412 h 766365"/>
              <a:gd name="connsiteX38" fmla="*/ 819943 w 1490265"/>
              <a:gd name="connsiteY38" fmla="*/ 760412 h 766365"/>
              <a:gd name="connsiteX39" fmla="*/ 684212 w 1490265"/>
              <a:gd name="connsiteY39" fmla="*/ 758031 h 766365"/>
              <a:gd name="connsiteX40" fmla="*/ 434180 w 1490265"/>
              <a:gd name="connsiteY40" fmla="*/ 762793 h 766365"/>
              <a:gd name="connsiteX41" fmla="*/ 160337 w 1490265"/>
              <a:gd name="connsiteY41" fmla="*/ 760412 h 766365"/>
              <a:gd name="connsiteX42" fmla="*/ 69849 w 1490265"/>
              <a:gd name="connsiteY42" fmla="*/ 760412 h 766365"/>
              <a:gd name="connsiteX43" fmla="*/ 7937 w 1490265"/>
              <a:gd name="connsiteY43" fmla="*/ 748506 h 76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90265" h="766365">
                <a:moveTo>
                  <a:pt x="7937" y="748506"/>
                </a:moveTo>
                <a:cubicBezTo>
                  <a:pt x="0" y="730647"/>
                  <a:pt x="9921" y="683815"/>
                  <a:pt x="22224" y="653256"/>
                </a:cubicBezTo>
                <a:cubicBezTo>
                  <a:pt x="34527" y="622697"/>
                  <a:pt x="65880" y="598091"/>
                  <a:pt x="81755" y="565150"/>
                </a:cubicBezTo>
                <a:cubicBezTo>
                  <a:pt x="97630" y="532209"/>
                  <a:pt x="100408" y="486172"/>
                  <a:pt x="117474" y="455612"/>
                </a:cubicBezTo>
                <a:cubicBezTo>
                  <a:pt x="134540" y="425052"/>
                  <a:pt x="164702" y="403621"/>
                  <a:pt x="184149" y="381793"/>
                </a:cubicBezTo>
                <a:cubicBezTo>
                  <a:pt x="203596" y="359965"/>
                  <a:pt x="218280" y="346074"/>
                  <a:pt x="234155" y="324643"/>
                </a:cubicBezTo>
                <a:cubicBezTo>
                  <a:pt x="250030" y="303212"/>
                  <a:pt x="264715" y="275431"/>
                  <a:pt x="279399" y="253206"/>
                </a:cubicBezTo>
                <a:cubicBezTo>
                  <a:pt x="294083" y="230981"/>
                  <a:pt x="289718" y="210740"/>
                  <a:pt x="322262" y="191293"/>
                </a:cubicBezTo>
                <a:cubicBezTo>
                  <a:pt x="354806" y="171846"/>
                  <a:pt x="440531" y="155575"/>
                  <a:pt x="474662" y="136525"/>
                </a:cubicBezTo>
                <a:cubicBezTo>
                  <a:pt x="508793" y="117475"/>
                  <a:pt x="500459" y="94455"/>
                  <a:pt x="527049" y="76993"/>
                </a:cubicBezTo>
                <a:cubicBezTo>
                  <a:pt x="553639" y="59531"/>
                  <a:pt x="592533" y="42465"/>
                  <a:pt x="634205" y="31750"/>
                </a:cubicBezTo>
                <a:cubicBezTo>
                  <a:pt x="675877" y="21035"/>
                  <a:pt x="745727" y="11906"/>
                  <a:pt x="777080" y="12700"/>
                </a:cubicBezTo>
                <a:cubicBezTo>
                  <a:pt x="808433" y="13494"/>
                  <a:pt x="799305" y="38099"/>
                  <a:pt x="822324" y="36512"/>
                </a:cubicBezTo>
                <a:cubicBezTo>
                  <a:pt x="845343" y="34925"/>
                  <a:pt x="884237" y="6350"/>
                  <a:pt x="915193" y="3175"/>
                </a:cubicBezTo>
                <a:cubicBezTo>
                  <a:pt x="946149" y="0"/>
                  <a:pt x="977106" y="11509"/>
                  <a:pt x="1008062" y="17462"/>
                </a:cubicBezTo>
                <a:cubicBezTo>
                  <a:pt x="1039018" y="23415"/>
                  <a:pt x="1062036" y="27384"/>
                  <a:pt x="1100930" y="38893"/>
                </a:cubicBezTo>
                <a:cubicBezTo>
                  <a:pt x="1139824" y="50402"/>
                  <a:pt x="1212452" y="73024"/>
                  <a:pt x="1241424" y="86518"/>
                </a:cubicBezTo>
                <a:cubicBezTo>
                  <a:pt x="1270396" y="100012"/>
                  <a:pt x="1271984" y="109140"/>
                  <a:pt x="1274762" y="119856"/>
                </a:cubicBezTo>
                <a:cubicBezTo>
                  <a:pt x="1277540" y="130572"/>
                  <a:pt x="1255315" y="139303"/>
                  <a:pt x="1258093" y="150812"/>
                </a:cubicBezTo>
                <a:cubicBezTo>
                  <a:pt x="1260871" y="162321"/>
                  <a:pt x="1276746" y="180975"/>
                  <a:pt x="1291430" y="188912"/>
                </a:cubicBezTo>
                <a:cubicBezTo>
                  <a:pt x="1306114" y="196850"/>
                  <a:pt x="1331515" y="192484"/>
                  <a:pt x="1346199" y="198437"/>
                </a:cubicBezTo>
                <a:cubicBezTo>
                  <a:pt x="1360883" y="204390"/>
                  <a:pt x="1364456" y="201215"/>
                  <a:pt x="1379537" y="224631"/>
                </a:cubicBezTo>
                <a:cubicBezTo>
                  <a:pt x="1394618" y="248047"/>
                  <a:pt x="1422003" y="301625"/>
                  <a:pt x="1436687" y="338931"/>
                </a:cubicBezTo>
                <a:cubicBezTo>
                  <a:pt x="1451371" y="376237"/>
                  <a:pt x="1467643" y="428624"/>
                  <a:pt x="1467643" y="448468"/>
                </a:cubicBezTo>
                <a:cubicBezTo>
                  <a:pt x="1467643" y="468312"/>
                  <a:pt x="1445815" y="450849"/>
                  <a:pt x="1436687" y="457993"/>
                </a:cubicBezTo>
                <a:cubicBezTo>
                  <a:pt x="1427559" y="465137"/>
                  <a:pt x="1411287" y="475456"/>
                  <a:pt x="1412874" y="491331"/>
                </a:cubicBezTo>
                <a:cubicBezTo>
                  <a:pt x="1414462" y="507206"/>
                  <a:pt x="1434306" y="537368"/>
                  <a:pt x="1446212" y="553243"/>
                </a:cubicBezTo>
                <a:cubicBezTo>
                  <a:pt x="1458118" y="569118"/>
                  <a:pt x="1478359" y="567134"/>
                  <a:pt x="1484312" y="586581"/>
                </a:cubicBezTo>
                <a:cubicBezTo>
                  <a:pt x="1490265" y="606028"/>
                  <a:pt x="1483518" y="646509"/>
                  <a:pt x="1481930" y="669925"/>
                </a:cubicBezTo>
                <a:cubicBezTo>
                  <a:pt x="1480343" y="693341"/>
                  <a:pt x="1477962" y="712391"/>
                  <a:pt x="1474787" y="727075"/>
                </a:cubicBezTo>
                <a:cubicBezTo>
                  <a:pt x="1471612" y="741759"/>
                  <a:pt x="1471611" y="752872"/>
                  <a:pt x="1462880" y="758031"/>
                </a:cubicBezTo>
                <a:cubicBezTo>
                  <a:pt x="1454149" y="763190"/>
                  <a:pt x="1422399" y="758031"/>
                  <a:pt x="1422399" y="758031"/>
                </a:cubicBezTo>
                <a:cubicBezTo>
                  <a:pt x="1407715" y="758031"/>
                  <a:pt x="1393427" y="758428"/>
                  <a:pt x="1374774" y="758031"/>
                </a:cubicBezTo>
                <a:cubicBezTo>
                  <a:pt x="1356121" y="757634"/>
                  <a:pt x="1334292" y="755650"/>
                  <a:pt x="1310480" y="755650"/>
                </a:cubicBezTo>
                <a:cubicBezTo>
                  <a:pt x="1286668" y="755650"/>
                  <a:pt x="1256108" y="758031"/>
                  <a:pt x="1231899" y="758031"/>
                </a:cubicBezTo>
                <a:cubicBezTo>
                  <a:pt x="1207690" y="758031"/>
                  <a:pt x="1192608" y="756047"/>
                  <a:pt x="1165224" y="755650"/>
                </a:cubicBezTo>
                <a:cubicBezTo>
                  <a:pt x="1137840" y="755253"/>
                  <a:pt x="1106487" y="754856"/>
                  <a:pt x="1067593" y="755650"/>
                </a:cubicBezTo>
                <a:cubicBezTo>
                  <a:pt x="1028699" y="756444"/>
                  <a:pt x="973137" y="759618"/>
                  <a:pt x="931862" y="760412"/>
                </a:cubicBezTo>
                <a:cubicBezTo>
                  <a:pt x="890587" y="761206"/>
                  <a:pt x="819943" y="760412"/>
                  <a:pt x="819943" y="760412"/>
                </a:cubicBezTo>
                <a:cubicBezTo>
                  <a:pt x="778668" y="760015"/>
                  <a:pt x="748506" y="757634"/>
                  <a:pt x="684212" y="758031"/>
                </a:cubicBezTo>
                <a:cubicBezTo>
                  <a:pt x="619918" y="758428"/>
                  <a:pt x="434180" y="762793"/>
                  <a:pt x="434180" y="762793"/>
                </a:cubicBezTo>
                <a:lnTo>
                  <a:pt x="160337" y="760412"/>
                </a:lnTo>
                <a:cubicBezTo>
                  <a:pt x="99615" y="760015"/>
                  <a:pt x="95646" y="761999"/>
                  <a:pt x="69849" y="760412"/>
                </a:cubicBezTo>
                <a:cubicBezTo>
                  <a:pt x="44052" y="758825"/>
                  <a:pt x="15874" y="766365"/>
                  <a:pt x="7937" y="748506"/>
                </a:cubicBezTo>
                <a:close/>
              </a:path>
            </a:pathLst>
          </a:custGeom>
          <a:solidFill>
            <a:schemeClr val="accent6">
              <a:lumMod val="40000"/>
              <a:lumOff val="60000"/>
            </a:schemeClr>
          </a:solidFill>
          <a:ln w="9525" cap="flat" cmpd="sng" algn="ctr">
            <a:solidFill>
              <a:schemeClr val="accent2">
                <a:lumMod val="20000"/>
                <a:lumOff val="80000"/>
              </a:schemeClr>
            </a:solid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84" name="Freeform 83"/>
          <p:cNvSpPr/>
          <p:nvPr/>
        </p:nvSpPr>
        <p:spPr bwMode="auto">
          <a:xfrm>
            <a:off x="4183395" y="3965367"/>
            <a:ext cx="1123156" cy="681832"/>
          </a:xfrm>
          <a:custGeom>
            <a:avLst/>
            <a:gdLst>
              <a:gd name="connsiteX0" fmla="*/ 0 w 1123156"/>
              <a:gd name="connsiteY0" fmla="*/ 667941 h 681832"/>
              <a:gd name="connsiteX1" fmla="*/ 47625 w 1123156"/>
              <a:gd name="connsiteY1" fmla="*/ 608410 h 681832"/>
              <a:gd name="connsiteX2" fmla="*/ 76200 w 1123156"/>
              <a:gd name="connsiteY2" fmla="*/ 551260 h 681832"/>
              <a:gd name="connsiteX3" fmla="*/ 102393 w 1123156"/>
              <a:gd name="connsiteY3" fmla="*/ 491728 h 681832"/>
              <a:gd name="connsiteX4" fmla="*/ 128587 w 1123156"/>
              <a:gd name="connsiteY4" fmla="*/ 434578 h 681832"/>
              <a:gd name="connsiteX5" fmla="*/ 164306 w 1123156"/>
              <a:gd name="connsiteY5" fmla="*/ 386953 h 681832"/>
              <a:gd name="connsiteX6" fmla="*/ 195262 w 1123156"/>
              <a:gd name="connsiteY6" fmla="*/ 329803 h 681832"/>
              <a:gd name="connsiteX7" fmla="*/ 171450 w 1123156"/>
              <a:gd name="connsiteY7" fmla="*/ 308372 h 681832"/>
              <a:gd name="connsiteX8" fmla="*/ 195262 w 1123156"/>
              <a:gd name="connsiteY8" fmla="*/ 270272 h 681832"/>
              <a:gd name="connsiteX9" fmla="*/ 221456 w 1123156"/>
              <a:gd name="connsiteY9" fmla="*/ 251222 h 681832"/>
              <a:gd name="connsiteX10" fmla="*/ 247650 w 1123156"/>
              <a:gd name="connsiteY10" fmla="*/ 255985 h 681832"/>
              <a:gd name="connsiteX11" fmla="*/ 271462 w 1123156"/>
              <a:gd name="connsiteY11" fmla="*/ 234553 h 681832"/>
              <a:gd name="connsiteX12" fmla="*/ 302418 w 1123156"/>
              <a:gd name="connsiteY12" fmla="*/ 194072 h 681832"/>
              <a:gd name="connsiteX13" fmla="*/ 385762 w 1123156"/>
              <a:gd name="connsiteY13" fmla="*/ 144066 h 681832"/>
              <a:gd name="connsiteX14" fmla="*/ 419100 w 1123156"/>
              <a:gd name="connsiteY14" fmla="*/ 122635 h 681832"/>
              <a:gd name="connsiteX15" fmla="*/ 476250 w 1123156"/>
              <a:gd name="connsiteY15" fmla="*/ 91678 h 681832"/>
              <a:gd name="connsiteX16" fmla="*/ 528637 w 1123156"/>
              <a:gd name="connsiteY16" fmla="*/ 63103 h 681832"/>
              <a:gd name="connsiteX17" fmla="*/ 600075 w 1123156"/>
              <a:gd name="connsiteY17" fmla="*/ 32147 h 681832"/>
              <a:gd name="connsiteX18" fmla="*/ 695325 w 1123156"/>
              <a:gd name="connsiteY18" fmla="*/ 3572 h 681832"/>
              <a:gd name="connsiteX19" fmla="*/ 823912 w 1123156"/>
              <a:gd name="connsiteY19" fmla="*/ 10716 h 681832"/>
              <a:gd name="connsiteX20" fmla="*/ 897731 w 1123156"/>
              <a:gd name="connsiteY20" fmla="*/ 34528 h 681832"/>
              <a:gd name="connsiteX21" fmla="*/ 928687 w 1123156"/>
              <a:gd name="connsiteY21" fmla="*/ 55960 h 681832"/>
              <a:gd name="connsiteX22" fmla="*/ 964406 w 1123156"/>
              <a:gd name="connsiteY22" fmla="*/ 103585 h 681832"/>
              <a:gd name="connsiteX23" fmla="*/ 1002506 w 1123156"/>
              <a:gd name="connsiteY23" fmla="*/ 129778 h 681832"/>
              <a:gd name="connsiteX24" fmla="*/ 1038225 w 1123156"/>
              <a:gd name="connsiteY24" fmla="*/ 163116 h 681832"/>
              <a:gd name="connsiteX25" fmla="*/ 1090612 w 1123156"/>
              <a:gd name="connsiteY25" fmla="*/ 279797 h 681832"/>
              <a:gd name="connsiteX26" fmla="*/ 1107281 w 1123156"/>
              <a:gd name="connsiteY26" fmla="*/ 355997 h 681832"/>
              <a:gd name="connsiteX27" fmla="*/ 1100137 w 1123156"/>
              <a:gd name="connsiteY27" fmla="*/ 370285 h 681832"/>
              <a:gd name="connsiteX28" fmla="*/ 1085850 w 1123156"/>
              <a:gd name="connsiteY28" fmla="*/ 391716 h 681832"/>
              <a:gd name="connsiteX29" fmla="*/ 1083468 w 1123156"/>
              <a:gd name="connsiteY29" fmla="*/ 427435 h 681832"/>
              <a:gd name="connsiteX30" fmla="*/ 1095375 w 1123156"/>
              <a:gd name="connsiteY30" fmla="*/ 463153 h 681832"/>
              <a:gd name="connsiteX31" fmla="*/ 1119187 w 1123156"/>
              <a:gd name="connsiteY31" fmla="*/ 491728 h 681832"/>
              <a:gd name="connsiteX32" fmla="*/ 1119187 w 1123156"/>
              <a:gd name="connsiteY32" fmla="*/ 534591 h 681832"/>
              <a:gd name="connsiteX33" fmla="*/ 1116806 w 1123156"/>
              <a:gd name="connsiteY33" fmla="*/ 591741 h 681832"/>
              <a:gd name="connsiteX34" fmla="*/ 1102518 w 1123156"/>
              <a:gd name="connsiteY34" fmla="*/ 651272 h 681832"/>
              <a:gd name="connsiteX35" fmla="*/ 1073943 w 1123156"/>
              <a:gd name="connsiteY35" fmla="*/ 677466 h 681832"/>
              <a:gd name="connsiteX36" fmla="*/ 883443 w 1123156"/>
              <a:gd name="connsiteY36" fmla="*/ 677466 h 681832"/>
              <a:gd name="connsiteX37" fmla="*/ 709612 w 1123156"/>
              <a:gd name="connsiteY37" fmla="*/ 675085 h 681832"/>
              <a:gd name="connsiteX38" fmla="*/ 445293 w 1123156"/>
              <a:gd name="connsiteY38" fmla="*/ 677466 h 681832"/>
              <a:gd name="connsiteX39" fmla="*/ 223837 w 1123156"/>
              <a:gd name="connsiteY39" fmla="*/ 675085 h 681832"/>
              <a:gd name="connsiteX40" fmla="*/ 0 w 1123156"/>
              <a:gd name="connsiteY40" fmla="*/ 667941 h 6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23156" h="681832">
                <a:moveTo>
                  <a:pt x="0" y="667941"/>
                </a:moveTo>
                <a:cubicBezTo>
                  <a:pt x="17462" y="647899"/>
                  <a:pt x="34925" y="627857"/>
                  <a:pt x="47625" y="608410"/>
                </a:cubicBezTo>
                <a:cubicBezTo>
                  <a:pt x="60325" y="588963"/>
                  <a:pt x="67072" y="570707"/>
                  <a:pt x="76200" y="551260"/>
                </a:cubicBezTo>
                <a:cubicBezTo>
                  <a:pt x="85328" y="531813"/>
                  <a:pt x="93662" y="511175"/>
                  <a:pt x="102393" y="491728"/>
                </a:cubicBezTo>
                <a:cubicBezTo>
                  <a:pt x="111124" y="472281"/>
                  <a:pt x="118268" y="452041"/>
                  <a:pt x="128587" y="434578"/>
                </a:cubicBezTo>
                <a:cubicBezTo>
                  <a:pt x="138906" y="417115"/>
                  <a:pt x="153194" y="404415"/>
                  <a:pt x="164306" y="386953"/>
                </a:cubicBezTo>
                <a:cubicBezTo>
                  <a:pt x="175418" y="369491"/>
                  <a:pt x="194071" y="342900"/>
                  <a:pt x="195262" y="329803"/>
                </a:cubicBezTo>
                <a:cubicBezTo>
                  <a:pt x="196453" y="316706"/>
                  <a:pt x="171450" y="318294"/>
                  <a:pt x="171450" y="308372"/>
                </a:cubicBezTo>
                <a:cubicBezTo>
                  <a:pt x="171450" y="298450"/>
                  <a:pt x="186928" y="279797"/>
                  <a:pt x="195262" y="270272"/>
                </a:cubicBezTo>
                <a:cubicBezTo>
                  <a:pt x="203596" y="260747"/>
                  <a:pt x="212725" y="253603"/>
                  <a:pt x="221456" y="251222"/>
                </a:cubicBezTo>
                <a:cubicBezTo>
                  <a:pt x="230187" y="248841"/>
                  <a:pt x="239316" y="258763"/>
                  <a:pt x="247650" y="255985"/>
                </a:cubicBezTo>
                <a:cubicBezTo>
                  <a:pt x="255984" y="253207"/>
                  <a:pt x="262334" y="244872"/>
                  <a:pt x="271462" y="234553"/>
                </a:cubicBezTo>
                <a:cubicBezTo>
                  <a:pt x="280590" y="224234"/>
                  <a:pt x="283368" y="209153"/>
                  <a:pt x="302418" y="194072"/>
                </a:cubicBezTo>
                <a:cubicBezTo>
                  <a:pt x="321468" y="178991"/>
                  <a:pt x="366315" y="155972"/>
                  <a:pt x="385762" y="144066"/>
                </a:cubicBezTo>
                <a:cubicBezTo>
                  <a:pt x="405209" y="132160"/>
                  <a:pt x="404019" y="131366"/>
                  <a:pt x="419100" y="122635"/>
                </a:cubicBezTo>
                <a:cubicBezTo>
                  <a:pt x="434181" y="113904"/>
                  <a:pt x="476250" y="91678"/>
                  <a:pt x="476250" y="91678"/>
                </a:cubicBezTo>
                <a:cubicBezTo>
                  <a:pt x="494506" y="81756"/>
                  <a:pt x="507999" y="73025"/>
                  <a:pt x="528637" y="63103"/>
                </a:cubicBezTo>
                <a:cubicBezTo>
                  <a:pt x="549275" y="53181"/>
                  <a:pt x="572294" y="42069"/>
                  <a:pt x="600075" y="32147"/>
                </a:cubicBezTo>
                <a:cubicBezTo>
                  <a:pt x="627856" y="22225"/>
                  <a:pt x="658019" y="7144"/>
                  <a:pt x="695325" y="3572"/>
                </a:cubicBezTo>
                <a:cubicBezTo>
                  <a:pt x="732631" y="0"/>
                  <a:pt x="790178" y="5557"/>
                  <a:pt x="823912" y="10716"/>
                </a:cubicBezTo>
                <a:cubicBezTo>
                  <a:pt x="857646" y="15875"/>
                  <a:pt x="880269" y="26987"/>
                  <a:pt x="897731" y="34528"/>
                </a:cubicBezTo>
                <a:cubicBezTo>
                  <a:pt x="915193" y="42069"/>
                  <a:pt x="917575" y="44451"/>
                  <a:pt x="928687" y="55960"/>
                </a:cubicBezTo>
                <a:cubicBezTo>
                  <a:pt x="939799" y="67469"/>
                  <a:pt x="952103" y="91282"/>
                  <a:pt x="964406" y="103585"/>
                </a:cubicBezTo>
                <a:cubicBezTo>
                  <a:pt x="976709" y="115888"/>
                  <a:pt x="990203" y="119856"/>
                  <a:pt x="1002506" y="129778"/>
                </a:cubicBezTo>
                <a:cubicBezTo>
                  <a:pt x="1014809" y="139700"/>
                  <a:pt x="1023541" y="138113"/>
                  <a:pt x="1038225" y="163116"/>
                </a:cubicBezTo>
                <a:cubicBezTo>
                  <a:pt x="1052909" y="188119"/>
                  <a:pt x="1079103" y="247650"/>
                  <a:pt x="1090612" y="279797"/>
                </a:cubicBezTo>
                <a:cubicBezTo>
                  <a:pt x="1102121" y="311944"/>
                  <a:pt x="1105694" y="340916"/>
                  <a:pt x="1107281" y="355997"/>
                </a:cubicBezTo>
                <a:cubicBezTo>
                  <a:pt x="1108868" y="371078"/>
                  <a:pt x="1103709" y="364332"/>
                  <a:pt x="1100137" y="370285"/>
                </a:cubicBezTo>
                <a:cubicBezTo>
                  <a:pt x="1096565" y="376238"/>
                  <a:pt x="1088628" y="382191"/>
                  <a:pt x="1085850" y="391716"/>
                </a:cubicBezTo>
                <a:cubicBezTo>
                  <a:pt x="1083072" y="401241"/>
                  <a:pt x="1081881" y="415529"/>
                  <a:pt x="1083468" y="427435"/>
                </a:cubicBezTo>
                <a:cubicBezTo>
                  <a:pt x="1085055" y="439341"/>
                  <a:pt x="1089422" y="452438"/>
                  <a:pt x="1095375" y="463153"/>
                </a:cubicBezTo>
                <a:cubicBezTo>
                  <a:pt x="1101328" y="473868"/>
                  <a:pt x="1115218" y="479822"/>
                  <a:pt x="1119187" y="491728"/>
                </a:cubicBezTo>
                <a:cubicBezTo>
                  <a:pt x="1123156" y="503634"/>
                  <a:pt x="1119584" y="517922"/>
                  <a:pt x="1119187" y="534591"/>
                </a:cubicBezTo>
                <a:cubicBezTo>
                  <a:pt x="1118790" y="551260"/>
                  <a:pt x="1119584" y="572294"/>
                  <a:pt x="1116806" y="591741"/>
                </a:cubicBezTo>
                <a:cubicBezTo>
                  <a:pt x="1114028" y="611188"/>
                  <a:pt x="1109662" y="636985"/>
                  <a:pt x="1102518" y="651272"/>
                </a:cubicBezTo>
                <a:cubicBezTo>
                  <a:pt x="1095374" y="665560"/>
                  <a:pt x="1110456" y="673100"/>
                  <a:pt x="1073943" y="677466"/>
                </a:cubicBezTo>
                <a:cubicBezTo>
                  <a:pt x="1037431" y="681832"/>
                  <a:pt x="883443" y="677466"/>
                  <a:pt x="883443" y="677466"/>
                </a:cubicBezTo>
                <a:lnTo>
                  <a:pt x="709612" y="675085"/>
                </a:lnTo>
                <a:lnTo>
                  <a:pt x="445293" y="677466"/>
                </a:lnTo>
                <a:cubicBezTo>
                  <a:pt x="364331" y="677466"/>
                  <a:pt x="223837" y="675085"/>
                  <a:pt x="223837" y="675085"/>
                </a:cubicBezTo>
                <a:lnTo>
                  <a:pt x="0" y="667941"/>
                </a:lnTo>
                <a:close/>
              </a:path>
            </a:pathLst>
          </a:custGeom>
          <a:solidFill>
            <a:schemeClr val="accent6"/>
          </a:solidFill>
          <a:ln w="9525" cap="flat" cmpd="sng" algn="ctr">
            <a:solidFill>
              <a:schemeClr val="accent2">
                <a:lumMod val="20000"/>
                <a:lumOff val="80000"/>
              </a:schemeClr>
            </a:solid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85" name="Freeform 84"/>
          <p:cNvSpPr/>
          <p:nvPr/>
        </p:nvSpPr>
        <p:spPr bwMode="auto">
          <a:xfrm>
            <a:off x="4839429" y="4213811"/>
            <a:ext cx="153591" cy="93662"/>
          </a:xfrm>
          <a:custGeom>
            <a:avLst/>
            <a:gdLst>
              <a:gd name="connsiteX0" fmla="*/ 3572 w 153591"/>
              <a:gd name="connsiteY0" fmla="*/ 59928 h 93662"/>
              <a:gd name="connsiteX1" fmla="*/ 25003 w 153591"/>
              <a:gd name="connsiteY1" fmla="*/ 14684 h 93662"/>
              <a:gd name="connsiteX2" fmla="*/ 77391 w 153591"/>
              <a:gd name="connsiteY2" fmla="*/ 397 h 93662"/>
              <a:gd name="connsiteX3" fmla="*/ 120253 w 153591"/>
              <a:gd name="connsiteY3" fmla="*/ 12303 h 93662"/>
              <a:gd name="connsiteX4" fmla="*/ 148828 w 153591"/>
              <a:gd name="connsiteY4" fmla="*/ 38497 h 93662"/>
              <a:gd name="connsiteX5" fmla="*/ 148828 w 153591"/>
              <a:gd name="connsiteY5" fmla="*/ 69453 h 93662"/>
              <a:gd name="connsiteX6" fmla="*/ 132159 w 153591"/>
              <a:gd name="connsiteY6" fmla="*/ 88503 h 93662"/>
              <a:gd name="connsiteX7" fmla="*/ 94059 w 153591"/>
              <a:gd name="connsiteY7" fmla="*/ 90884 h 93662"/>
              <a:gd name="connsiteX8" fmla="*/ 84534 w 153591"/>
              <a:gd name="connsiteY8" fmla="*/ 71834 h 93662"/>
              <a:gd name="connsiteX9" fmla="*/ 103584 w 153591"/>
              <a:gd name="connsiteY9" fmla="*/ 71834 h 93662"/>
              <a:gd name="connsiteX10" fmla="*/ 108347 w 153591"/>
              <a:gd name="connsiteY10" fmla="*/ 57547 h 93662"/>
              <a:gd name="connsiteX11" fmla="*/ 89297 w 153591"/>
              <a:gd name="connsiteY11" fmla="*/ 48022 h 93662"/>
              <a:gd name="connsiteX12" fmla="*/ 65484 w 153591"/>
              <a:gd name="connsiteY12" fmla="*/ 50403 h 93662"/>
              <a:gd name="connsiteX13" fmla="*/ 46434 w 153591"/>
              <a:gd name="connsiteY13" fmla="*/ 86122 h 93662"/>
              <a:gd name="connsiteX14" fmla="*/ 3572 w 153591"/>
              <a:gd name="connsiteY14" fmla="*/ 59928 h 93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591" h="93662">
                <a:moveTo>
                  <a:pt x="3572" y="59928"/>
                </a:moveTo>
                <a:cubicBezTo>
                  <a:pt x="0" y="48022"/>
                  <a:pt x="12700" y="24606"/>
                  <a:pt x="25003" y="14684"/>
                </a:cubicBezTo>
                <a:cubicBezTo>
                  <a:pt x="37306" y="4762"/>
                  <a:pt x="61516" y="794"/>
                  <a:pt x="77391" y="397"/>
                </a:cubicBezTo>
                <a:cubicBezTo>
                  <a:pt x="93266" y="0"/>
                  <a:pt x="108347" y="5953"/>
                  <a:pt x="120253" y="12303"/>
                </a:cubicBezTo>
                <a:cubicBezTo>
                  <a:pt x="132159" y="18653"/>
                  <a:pt x="144065" y="28972"/>
                  <a:pt x="148828" y="38497"/>
                </a:cubicBezTo>
                <a:cubicBezTo>
                  <a:pt x="153591" y="48022"/>
                  <a:pt x="151606" y="61119"/>
                  <a:pt x="148828" y="69453"/>
                </a:cubicBezTo>
                <a:cubicBezTo>
                  <a:pt x="146050" y="77787"/>
                  <a:pt x="141287" y="84931"/>
                  <a:pt x="132159" y="88503"/>
                </a:cubicBezTo>
                <a:cubicBezTo>
                  <a:pt x="123031" y="92075"/>
                  <a:pt x="101996" y="93662"/>
                  <a:pt x="94059" y="90884"/>
                </a:cubicBezTo>
                <a:cubicBezTo>
                  <a:pt x="86122" y="88106"/>
                  <a:pt x="82947" y="75009"/>
                  <a:pt x="84534" y="71834"/>
                </a:cubicBezTo>
                <a:cubicBezTo>
                  <a:pt x="86121" y="68659"/>
                  <a:pt x="99615" y="74215"/>
                  <a:pt x="103584" y="71834"/>
                </a:cubicBezTo>
                <a:cubicBezTo>
                  <a:pt x="107553" y="69453"/>
                  <a:pt x="110728" y="61516"/>
                  <a:pt x="108347" y="57547"/>
                </a:cubicBezTo>
                <a:cubicBezTo>
                  <a:pt x="105966" y="53578"/>
                  <a:pt x="96441" y="49213"/>
                  <a:pt x="89297" y="48022"/>
                </a:cubicBezTo>
                <a:cubicBezTo>
                  <a:pt x="82153" y="46831"/>
                  <a:pt x="72628" y="44053"/>
                  <a:pt x="65484" y="50403"/>
                </a:cubicBezTo>
                <a:cubicBezTo>
                  <a:pt x="58340" y="56753"/>
                  <a:pt x="56753" y="84931"/>
                  <a:pt x="46434" y="86122"/>
                </a:cubicBezTo>
                <a:cubicBezTo>
                  <a:pt x="36115" y="87313"/>
                  <a:pt x="7144" y="71834"/>
                  <a:pt x="3572" y="59928"/>
                </a:cubicBezTo>
                <a:close/>
              </a:path>
            </a:pathLst>
          </a:custGeom>
          <a:solidFill>
            <a:schemeClr val="accent6">
              <a:lumMod val="20000"/>
              <a:lumOff val="80000"/>
            </a:schemeClr>
          </a:solidFill>
          <a:ln w="9525" cap="flat" cmpd="sng" algn="ctr">
            <a:solidFill>
              <a:schemeClr val="bg2">
                <a:lumMod val="90000"/>
              </a:schemeClr>
            </a:solid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cxnSp>
        <p:nvCxnSpPr>
          <p:cNvPr id="18540" name="Straight Connector 85"/>
          <p:cNvCxnSpPr>
            <a:cxnSpLocks noChangeShapeType="1"/>
          </p:cNvCxnSpPr>
          <p:nvPr/>
        </p:nvCxnSpPr>
        <p:spPr bwMode="auto">
          <a:xfrm rot="5400000">
            <a:off x="4918075" y="3956050"/>
            <a:ext cx="1377950" cy="0"/>
          </a:xfrm>
          <a:prstGeom prst="line">
            <a:avLst/>
          </a:prstGeom>
          <a:noFill/>
          <a:ln w="28575" algn="ctr">
            <a:solidFill>
              <a:schemeClr val="tx1"/>
            </a:solidFill>
            <a:round/>
            <a:headEnd/>
            <a:tailEnd/>
          </a:ln>
        </p:spPr>
      </p:cxnSp>
      <p:sp>
        <p:nvSpPr>
          <p:cNvPr id="87" name="Oval 86"/>
          <p:cNvSpPr/>
          <p:nvPr/>
        </p:nvSpPr>
        <p:spPr bwMode="auto">
          <a:xfrm rot="1910877">
            <a:off x="5097463" y="4325938"/>
            <a:ext cx="95250" cy="61912"/>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88" name="Oval 87"/>
          <p:cNvSpPr/>
          <p:nvPr/>
        </p:nvSpPr>
        <p:spPr bwMode="auto">
          <a:xfrm rot="2291758">
            <a:off x="5000625" y="4041775"/>
            <a:ext cx="92075" cy="58738"/>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89" name="Oval 88"/>
          <p:cNvSpPr/>
          <p:nvPr/>
        </p:nvSpPr>
        <p:spPr bwMode="auto">
          <a:xfrm rot="2291758">
            <a:off x="4854575" y="4070350"/>
            <a:ext cx="82550" cy="53975"/>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90" name="Oval 89"/>
          <p:cNvSpPr/>
          <p:nvPr/>
        </p:nvSpPr>
        <p:spPr bwMode="auto">
          <a:xfrm rot="2291758">
            <a:off x="4938713" y="4470400"/>
            <a:ext cx="82550" cy="53975"/>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91" name="Oval 90"/>
          <p:cNvSpPr/>
          <p:nvPr/>
        </p:nvSpPr>
        <p:spPr bwMode="auto">
          <a:xfrm rot="18106941">
            <a:off x="5210176" y="4518025"/>
            <a:ext cx="82550" cy="53975"/>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92" name="Oval 91"/>
          <p:cNvSpPr/>
          <p:nvPr/>
        </p:nvSpPr>
        <p:spPr bwMode="auto">
          <a:xfrm rot="18106941">
            <a:off x="4170363" y="4344987"/>
            <a:ext cx="82550" cy="79375"/>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93" name="Oval 92"/>
          <p:cNvSpPr/>
          <p:nvPr/>
        </p:nvSpPr>
        <p:spPr bwMode="auto">
          <a:xfrm rot="18106941">
            <a:off x="3968751" y="4486275"/>
            <a:ext cx="93662" cy="46037"/>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94" name="Oval 93"/>
          <p:cNvSpPr/>
          <p:nvPr/>
        </p:nvSpPr>
        <p:spPr bwMode="auto">
          <a:xfrm rot="19665769">
            <a:off x="4103688" y="4216400"/>
            <a:ext cx="95250" cy="46038"/>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95" name="Oval 94"/>
          <p:cNvSpPr/>
          <p:nvPr/>
        </p:nvSpPr>
        <p:spPr bwMode="auto">
          <a:xfrm rot="18933886">
            <a:off x="4264025" y="4083050"/>
            <a:ext cx="93663" cy="46038"/>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96" name="Oval 95"/>
          <p:cNvSpPr/>
          <p:nvPr/>
        </p:nvSpPr>
        <p:spPr bwMode="auto">
          <a:xfrm rot="20302045">
            <a:off x="4456113" y="3990975"/>
            <a:ext cx="95250" cy="46038"/>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97" name="Freeform 96"/>
          <p:cNvSpPr/>
          <p:nvPr/>
        </p:nvSpPr>
        <p:spPr bwMode="auto">
          <a:xfrm rot="20866963">
            <a:off x="3376613" y="4038600"/>
            <a:ext cx="119062" cy="1333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nvGrpSpPr>
          <p:cNvPr id="9" name="Group 97"/>
          <p:cNvGrpSpPr>
            <a:grpSpLocks/>
          </p:cNvGrpSpPr>
          <p:nvPr/>
        </p:nvGrpSpPr>
        <p:grpSpPr bwMode="auto">
          <a:xfrm>
            <a:off x="3348038" y="4044950"/>
            <a:ext cx="119062" cy="141288"/>
            <a:chOff x="1026318" y="2671763"/>
            <a:chExt cx="119062" cy="140492"/>
          </a:xfrm>
        </p:grpSpPr>
        <p:sp>
          <p:nvSpPr>
            <p:cNvPr id="99" name="Freeform 98"/>
            <p:cNvSpPr/>
            <p:nvPr/>
          </p:nvSpPr>
          <p:spPr bwMode="auto">
            <a:xfrm>
              <a:off x="1026318" y="2679656"/>
              <a:ext cx="119062" cy="132599"/>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6"/>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00" name="Oval 99"/>
            <p:cNvSpPr/>
            <p:nvPr/>
          </p:nvSpPr>
          <p:spPr bwMode="auto">
            <a:xfrm>
              <a:off x="1040605" y="2671763"/>
              <a:ext cx="68263" cy="83664"/>
            </a:xfrm>
            <a:prstGeom prst="ellipse">
              <a:avLst/>
            </a:prstGeom>
            <a:solidFill>
              <a:srgbClr val="FF380B"/>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105" name="Freeform 104"/>
          <p:cNvSpPr/>
          <p:nvPr/>
        </p:nvSpPr>
        <p:spPr bwMode="auto">
          <a:xfrm rot="977727">
            <a:off x="4624388" y="3001963"/>
            <a:ext cx="119062" cy="1333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06" name="Freeform 105"/>
          <p:cNvSpPr/>
          <p:nvPr/>
        </p:nvSpPr>
        <p:spPr bwMode="auto">
          <a:xfrm rot="20672909">
            <a:off x="3394075" y="3532188"/>
            <a:ext cx="90488" cy="1016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07" name="Freeform 106"/>
          <p:cNvSpPr/>
          <p:nvPr/>
        </p:nvSpPr>
        <p:spPr bwMode="auto">
          <a:xfrm rot="203423">
            <a:off x="3759200" y="3189288"/>
            <a:ext cx="98425" cy="11112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11" name="Freeform 110"/>
          <p:cNvSpPr/>
          <p:nvPr/>
        </p:nvSpPr>
        <p:spPr bwMode="auto">
          <a:xfrm>
            <a:off x="4241800" y="3744913"/>
            <a:ext cx="344488" cy="574675"/>
          </a:xfrm>
          <a:custGeom>
            <a:avLst/>
            <a:gdLst>
              <a:gd name="connsiteX0" fmla="*/ 0 w 338138"/>
              <a:gd name="connsiteY0" fmla="*/ 73819 h 552450"/>
              <a:gd name="connsiteX1" fmla="*/ 338138 w 338138"/>
              <a:gd name="connsiteY1" fmla="*/ 552450 h 552450"/>
              <a:gd name="connsiteX2" fmla="*/ 95250 w 338138"/>
              <a:gd name="connsiteY2" fmla="*/ 0 h 552450"/>
              <a:gd name="connsiteX3" fmla="*/ 0 w 338138"/>
              <a:gd name="connsiteY3" fmla="*/ 73819 h 552450"/>
            </a:gdLst>
            <a:ahLst/>
            <a:cxnLst>
              <a:cxn ang="0">
                <a:pos x="connsiteX0" y="connsiteY0"/>
              </a:cxn>
              <a:cxn ang="0">
                <a:pos x="connsiteX1" y="connsiteY1"/>
              </a:cxn>
              <a:cxn ang="0">
                <a:pos x="connsiteX2" y="connsiteY2"/>
              </a:cxn>
              <a:cxn ang="0">
                <a:pos x="connsiteX3" y="connsiteY3"/>
              </a:cxn>
            </a:cxnLst>
            <a:rect l="l" t="t" r="r" b="b"/>
            <a:pathLst>
              <a:path w="338138" h="552450">
                <a:moveTo>
                  <a:pt x="0" y="73819"/>
                </a:moveTo>
                <a:lnTo>
                  <a:pt x="338138" y="552450"/>
                </a:lnTo>
                <a:lnTo>
                  <a:pt x="95250" y="0"/>
                </a:lnTo>
                <a:lnTo>
                  <a:pt x="0" y="73819"/>
                </a:lnTo>
                <a:close/>
              </a:path>
            </a:pathLst>
          </a:custGeom>
          <a:solidFill>
            <a:srgbClr val="FFFFFF">
              <a:alpha val="43922"/>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12" name="Freeform 111"/>
          <p:cNvSpPr/>
          <p:nvPr/>
        </p:nvSpPr>
        <p:spPr bwMode="auto">
          <a:xfrm>
            <a:off x="4444538" y="4242386"/>
            <a:ext cx="498476" cy="419497"/>
          </a:xfrm>
          <a:custGeom>
            <a:avLst/>
            <a:gdLst>
              <a:gd name="connsiteX0" fmla="*/ 12700 w 498476"/>
              <a:gd name="connsiteY0" fmla="*/ 398066 h 419497"/>
              <a:gd name="connsiteX1" fmla="*/ 24607 w 498476"/>
              <a:gd name="connsiteY1" fmla="*/ 271859 h 419497"/>
              <a:gd name="connsiteX2" fmla="*/ 55563 w 498476"/>
              <a:gd name="connsiteY2" fmla="*/ 178991 h 419497"/>
              <a:gd name="connsiteX3" fmla="*/ 115094 w 498476"/>
              <a:gd name="connsiteY3" fmla="*/ 102791 h 419497"/>
              <a:gd name="connsiteX4" fmla="*/ 200819 w 498476"/>
              <a:gd name="connsiteY4" fmla="*/ 40878 h 419497"/>
              <a:gd name="connsiteX5" fmla="*/ 298450 w 498476"/>
              <a:gd name="connsiteY5" fmla="*/ 5159 h 419497"/>
              <a:gd name="connsiteX6" fmla="*/ 388938 w 498476"/>
              <a:gd name="connsiteY6" fmla="*/ 9922 h 419497"/>
              <a:gd name="connsiteX7" fmla="*/ 453232 w 498476"/>
              <a:gd name="connsiteY7" fmla="*/ 55166 h 419497"/>
              <a:gd name="connsiteX8" fmla="*/ 486569 w 498476"/>
              <a:gd name="connsiteY8" fmla="*/ 112316 h 419497"/>
              <a:gd name="connsiteX9" fmla="*/ 491332 w 498476"/>
              <a:gd name="connsiteY9" fmla="*/ 178991 h 419497"/>
              <a:gd name="connsiteX10" fmla="*/ 443707 w 498476"/>
              <a:gd name="connsiteY10" fmla="*/ 238522 h 419497"/>
              <a:gd name="connsiteX11" fmla="*/ 362744 w 498476"/>
              <a:gd name="connsiteY11" fmla="*/ 238522 h 419497"/>
              <a:gd name="connsiteX12" fmla="*/ 329407 w 498476"/>
              <a:gd name="connsiteY12" fmla="*/ 181372 h 419497"/>
              <a:gd name="connsiteX13" fmla="*/ 353219 w 498476"/>
              <a:gd name="connsiteY13" fmla="*/ 152797 h 419497"/>
              <a:gd name="connsiteX14" fmla="*/ 367507 w 498476"/>
              <a:gd name="connsiteY14" fmla="*/ 169466 h 419497"/>
              <a:gd name="connsiteX15" fmla="*/ 400844 w 498476"/>
              <a:gd name="connsiteY15" fmla="*/ 159941 h 419497"/>
              <a:gd name="connsiteX16" fmla="*/ 386557 w 498476"/>
              <a:gd name="connsiteY16" fmla="*/ 131366 h 419497"/>
              <a:gd name="connsiteX17" fmla="*/ 343694 w 498476"/>
              <a:gd name="connsiteY17" fmla="*/ 126603 h 419497"/>
              <a:gd name="connsiteX18" fmla="*/ 300832 w 498476"/>
              <a:gd name="connsiteY18" fmla="*/ 157559 h 419497"/>
              <a:gd name="connsiteX19" fmla="*/ 269875 w 498476"/>
              <a:gd name="connsiteY19" fmla="*/ 202803 h 419497"/>
              <a:gd name="connsiteX20" fmla="*/ 250825 w 498476"/>
              <a:gd name="connsiteY20" fmla="*/ 283766 h 419497"/>
              <a:gd name="connsiteX21" fmla="*/ 272257 w 498476"/>
              <a:gd name="connsiteY21" fmla="*/ 348059 h 419497"/>
              <a:gd name="connsiteX22" fmla="*/ 288925 w 498476"/>
              <a:gd name="connsiteY22" fmla="*/ 383778 h 419497"/>
              <a:gd name="connsiteX23" fmla="*/ 286544 w 498476"/>
              <a:gd name="connsiteY23" fmla="*/ 400447 h 419497"/>
              <a:gd name="connsiteX24" fmla="*/ 205582 w 498476"/>
              <a:gd name="connsiteY24" fmla="*/ 398066 h 419497"/>
              <a:gd name="connsiteX25" fmla="*/ 100807 w 498476"/>
              <a:gd name="connsiteY25" fmla="*/ 400447 h 419497"/>
              <a:gd name="connsiteX26" fmla="*/ 12700 w 498476"/>
              <a:gd name="connsiteY26" fmla="*/ 398066 h 4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476" h="419497">
                <a:moveTo>
                  <a:pt x="12700" y="398066"/>
                </a:moveTo>
                <a:cubicBezTo>
                  <a:pt x="0" y="376635"/>
                  <a:pt x="17463" y="308371"/>
                  <a:pt x="24607" y="271859"/>
                </a:cubicBezTo>
                <a:cubicBezTo>
                  <a:pt x="31751" y="235347"/>
                  <a:pt x="40482" y="207169"/>
                  <a:pt x="55563" y="178991"/>
                </a:cubicBezTo>
                <a:cubicBezTo>
                  <a:pt x="70644" y="150813"/>
                  <a:pt x="90885" y="125810"/>
                  <a:pt x="115094" y="102791"/>
                </a:cubicBezTo>
                <a:cubicBezTo>
                  <a:pt x="139303" y="79772"/>
                  <a:pt x="170260" y="57150"/>
                  <a:pt x="200819" y="40878"/>
                </a:cubicBezTo>
                <a:cubicBezTo>
                  <a:pt x="231378" y="24606"/>
                  <a:pt x="267097" y="10318"/>
                  <a:pt x="298450" y="5159"/>
                </a:cubicBezTo>
                <a:cubicBezTo>
                  <a:pt x="329803" y="0"/>
                  <a:pt x="363141" y="1588"/>
                  <a:pt x="388938" y="9922"/>
                </a:cubicBezTo>
                <a:cubicBezTo>
                  <a:pt x="414735" y="18256"/>
                  <a:pt x="436960" y="38100"/>
                  <a:pt x="453232" y="55166"/>
                </a:cubicBezTo>
                <a:cubicBezTo>
                  <a:pt x="469504" y="72232"/>
                  <a:pt x="480219" y="91679"/>
                  <a:pt x="486569" y="112316"/>
                </a:cubicBezTo>
                <a:cubicBezTo>
                  <a:pt x="492919" y="132953"/>
                  <a:pt x="498476" y="157957"/>
                  <a:pt x="491332" y="178991"/>
                </a:cubicBezTo>
                <a:cubicBezTo>
                  <a:pt x="484188" y="200025"/>
                  <a:pt x="465138" y="228600"/>
                  <a:pt x="443707" y="238522"/>
                </a:cubicBezTo>
                <a:cubicBezTo>
                  <a:pt x="422276" y="248444"/>
                  <a:pt x="381794" y="248047"/>
                  <a:pt x="362744" y="238522"/>
                </a:cubicBezTo>
                <a:cubicBezTo>
                  <a:pt x="343694" y="228997"/>
                  <a:pt x="330994" y="195659"/>
                  <a:pt x="329407" y="181372"/>
                </a:cubicBezTo>
                <a:cubicBezTo>
                  <a:pt x="327820" y="167085"/>
                  <a:pt x="346869" y="154781"/>
                  <a:pt x="353219" y="152797"/>
                </a:cubicBezTo>
                <a:cubicBezTo>
                  <a:pt x="359569" y="150813"/>
                  <a:pt x="359569" y="168275"/>
                  <a:pt x="367507" y="169466"/>
                </a:cubicBezTo>
                <a:cubicBezTo>
                  <a:pt x="375445" y="170657"/>
                  <a:pt x="397669" y="166291"/>
                  <a:pt x="400844" y="159941"/>
                </a:cubicBezTo>
                <a:cubicBezTo>
                  <a:pt x="404019" y="153591"/>
                  <a:pt x="396082" y="136922"/>
                  <a:pt x="386557" y="131366"/>
                </a:cubicBezTo>
                <a:cubicBezTo>
                  <a:pt x="377032" y="125810"/>
                  <a:pt x="357981" y="122238"/>
                  <a:pt x="343694" y="126603"/>
                </a:cubicBezTo>
                <a:cubicBezTo>
                  <a:pt x="329407" y="130968"/>
                  <a:pt x="313135" y="144859"/>
                  <a:pt x="300832" y="157559"/>
                </a:cubicBezTo>
                <a:cubicBezTo>
                  <a:pt x="288529" y="170259"/>
                  <a:pt x="278209" y="181769"/>
                  <a:pt x="269875" y="202803"/>
                </a:cubicBezTo>
                <a:cubicBezTo>
                  <a:pt x="261541" y="223837"/>
                  <a:pt x="250428" y="259557"/>
                  <a:pt x="250825" y="283766"/>
                </a:cubicBezTo>
                <a:cubicBezTo>
                  <a:pt x="251222" y="307975"/>
                  <a:pt x="265907" y="331390"/>
                  <a:pt x="272257" y="348059"/>
                </a:cubicBezTo>
                <a:cubicBezTo>
                  <a:pt x="278607" y="364728"/>
                  <a:pt x="286544" y="375047"/>
                  <a:pt x="288925" y="383778"/>
                </a:cubicBezTo>
                <a:cubicBezTo>
                  <a:pt x="291306" y="392509"/>
                  <a:pt x="300435" y="398066"/>
                  <a:pt x="286544" y="400447"/>
                </a:cubicBezTo>
                <a:cubicBezTo>
                  <a:pt x="272653" y="402828"/>
                  <a:pt x="236538" y="398066"/>
                  <a:pt x="205582" y="398066"/>
                </a:cubicBezTo>
                <a:cubicBezTo>
                  <a:pt x="174626" y="398066"/>
                  <a:pt x="134144" y="400447"/>
                  <a:pt x="100807" y="400447"/>
                </a:cubicBezTo>
                <a:cubicBezTo>
                  <a:pt x="67470" y="400447"/>
                  <a:pt x="25400" y="419497"/>
                  <a:pt x="12700" y="398066"/>
                </a:cubicBezTo>
                <a:close/>
              </a:path>
            </a:pathLst>
          </a:custGeom>
          <a:solidFill>
            <a:schemeClr val="accent6">
              <a:lumMod val="20000"/>
              <a:lumOff val="80000"/>
            </a:schemeClr>
          </a:solidFill>
          <a:ln w="9525" cap="flat" cmpd="sng" algn="ctr">
            <a:solidFill>
              <a:schemeClr val="bg2">
                <a:lumMod val="90000"/>
              </a:schemeClr>
            </a:solid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8560" name="Freeform 112"/>
          <p:cNvSpPr>
            <a:spLocks/>
          </p:cNvSpPr>
          <p:nvPr/>
        </p:nvSpPr>
        <p:spPr bwMode="auto">
          <a:xfrm>
            <a:off x="4638675" y="4262438"/>
            <a:ext cx="277813" cy="203200"/>
          </a:xfrm>
          <a:custGeom>
            <a:avLst/>
            <a:gdLst>
              <a:gd name="T0" fmla="*/ 59187 w 277690"/>
              <a:gd name="T1" fmla="*/ 149423 h 203089"/>
              <a:gd name="T2" fmla="*/ 35141 w 277690"/>
              <a:gd name="T3" fmla="*/ 130143 h 203089"/>
              <a:gd name="T4" fmla="*/ 23116 w 277690"/>
              <a:gd name="T5" fmla="*/ 115685 h 203089"/>
              <a:gd name="T6" fmla="*/ 11100 w 277690"/>
              <a:gd name="T7" fmla="*/ 98814 h 203089"/>
              <a:gd name="T8" fmla="*/ 3890 w 277690"/>
              <a:gd name="T9" fmla="*/ 65066 h 203089"/>
              <a:gd name="T10" fmla="*/ 8696 w 277690"/>
              <a:gd name="T11" fmla="*/ 31330 h 203089"/>
              <a:gd name="T12" fmla="*/ 76020 w 277690"/>
              <a:gd name="T13" fmla="*/ 31330 h 203089"/>
              <a:gd name="T14" fmla="*/ 104870 w 277690"/>
              <a:gd name="T15" fmla="*/ 43384 h 203089"/>
              <a:gd name="T16" fmla="*/ 116898 w 277690"/>
              <a:gd name="T17" fmla="*/ 67486 h 203089"/>
              <a:gd name="T18" fmla="*/ 114491 w 277690"/>
              <a:gd name="T19" fmla="*/ 115685 h 203089"/>
              <a:gd name="T20" fmla="*/ 104870 w 277690"/>
              <a:gd name="T21" fmla="*/ 89171 h 203089"/>
              <a:gd name="T22" fmla="*/ 116898 w 277690"/>
              <a:gd name="T23" fmla="*/ 7232 h 203089"/>
              <a:gd name="T24" fmla="*/ 157776 w 277690"/>
              <a:gd name="T25" fmla="*/ 7232 h 203089"/>
              <a:gd name="T26" fmla="*/ 167396 w 277690"/>
              <a:gd name="T27" fmla="*/ 40965 h 203089"/>
              <a:gd name="T28" fmla="*/ 177012 w 277690"/>
              <a:gd name="T29" fmla="*/ 79527 h 203089"/>
              <a:gd name="T30" fmla="*/ 181818 w 277690"/>
              <a:gd name="T31" fmla="*/ 45794 h 203089"/>
              <a:gd name="T32" fmla="*/ 186628 w 277690"/>
              <a:gd name="T33" fmla="*/ 26502 h 203089"/>
              <a:gd name="T34" fmla="*/ 213081 w 277690"/>
              <a:gd name="T35" fmla="*/ 21695 h 203089"/>
              <a:gd name="T36" fmla="*/ 217889 w 277690"/>
              <a:gd name="T37" fmla="*/ 48197 h 203089"/>
              <a:gd name="T38" fmla="*/ 225102 w 277690"/>
              <a:gd name="T39" fmla="*/ 74714 h 203089"/>
              <a:gd name="T40" fmla="*/ 232316 w 277690"/>
              <a:gd name="T41" fmla="*/ 96400 h 203089"/>
              <a:gd name="T42" fmla="*/ 253956 w 277690"/>
              <a:gd name="T43" fmla="*/ 77124 h 203089"/>
              <a:gd name="T44" fmla="*/ 273195 w 277690"/>
              <a:gd name="T45" fmla="*/ 81941 h 203089"/>
              <a:gd name="T46" fmla="*/ 275599 w 277690"/>
              <a:gd name="T47" fmla="*/ 91585 h 203089"/>
              <a:gd name="T48" fmla="*/ 258766 w 277690"/>
              <a:gd name="T49" fmla="*/ 115685 h 203089"/>
              <a:gd name="T50" fmla="*/ 251552 w 277690"/>
              <a:gd name="T51" fmla="*/ 130143 h 203089"/>
              <a:gd name="T52" fmla="*/ 239529 w 277690"/>
              <a:gd name="T53" fmla="*/ 142193 h 203089"/>
              <a:gd name="T54" fmla="*/ 213081 w 277690"/>
              <a:gd name="T55" fmla="*/ 154243 h 203089"/>
              <a:gd name="T56" fmla="*/ 225102 w 277690"/>
              <a:gd name="T57" fmla="*/ 202444 h 203089"/>
              <a:gd name="T58" fmla="*/ 253956 w 277690"/>
              <a:gd name="T59" fmla="*/ 183164 h 203089"/>
              <a:gd name="T60" fmla="*/ 239529 w 277690"/>
              <a:gd name="T61" fmla="*/ 151834 h 203089"/>
              <a:gd name="T62" fmla="*/ 222698 w 277690"/>
              <a:gd name="T63" fmla="*/ 144603 h 2030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7690"/>
              <a:gd name="T97" fmla="*/ 0 h 203089"/>
              <a:gd name="T98" fmla="*/ 277690 w 277690"/>
              <a:gd name="T99" fmla="*/ 203089 h 2030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7690" h="203089">
                <a:moveTo>
                  <a:pt x="84808" y="159544"/>
                </a:moveTo>
                <a:cubicBezTo>
                  <a:pt x="63575" y="156004"/>
                  <a:pt x="76326" y="160517"/>
                  <a:pt x="58615" y="147637"/>
                </a:cubicBezTo>
                <a:cubicBezTo>
                  <a:pt x="53986" y="144270"/>
                  <a:pt x="44327" y="138112"/>
                  <a:pt x="44327" y="138112"/>
                </a:cubicBezTo>
                <a:cubicBezTo>
                  <a:pt x="39132" y="122528"/>
                  <a:pt x="46347" y="137823"/>
                  <a:pt x="34802" y="128587"/>
                </a:cubicBezTo>
                <a:cubicBezTo>
                  <a:pt x="32567" y="126799"/>
                  <a:pt x="31872" y="123642"/>
                  <a:pt x="30040" y="121444"/>
                </a:cubicBezTo>
                <a:cubicBezTo>
                  <a:pt x="27884" y="118857"/>
                  <a:pt x="25277" y="116681"/>
                  <a:pt x="22896" y="114300"/>
                </a:cubicBezTo>
                <a:cubicBezTo>
                  <a:pt x="22102" y="111125"/>
                  <a:pt x="22417" y="107438"/>
                  <a:pt x="20515" y="104775"/>
                </a:cubicBezTo>
                <a:cubicBezTo>
                  <a:pt x="18208" y="101545"/>
                  <a:pt x="13796" y="100437"/>
                  <a:pt x="10990" y="97631"/>
                </a:cubicBezTo>
                <a:cubicBezTo>
                  <a:pt x="8966" y="95607"/>
                  <a:pt x="7815" y="92868"/>
                  <a:pt x="6227" y="90487"/>
                </a:cubicBezTo>
                <a:cubicBezTo>
                  <a:pt x="781" y="74149"/>
                  <a:pt x="0" y="79680"/>
                  <a:pt x="3846" y="64294"/>
                </a:cubicBezTo>
                <a:cubicBezTo>
                  <a:pt x="4455" y="61859"/>
                  <a:pt x="5433" y="59531"/>
                  <a:pt x="6227" y="57150"/>
                </a:cubicBezTo>
                <a:cubicBezTo>
                  <a:pt x="7021" y="48419"/>
                  <a:pt x="5236" y="39049"/>
                  <a:pt x="8608" y="30956"/>
                </a:cubicBezTo>
                <a:cubicBezTo>
                  <a:pt x="9867" y="27935"/>
                  <a:pt x="14860" y="28575"/>
                  <a:pt x="18133" y="28575"/>
                </a:cubicBezTo>
                <a:cubicBezTo>
                  <a:pt x="37200" y="28575"/>
                  <a:pt x="56233" y="30162"/>
                  <a:pt x="75283" y="30956"/>
                </a:cubicBezTo>
                <a:cubicBezTo>
                  <a:pt x="83221" y="32544"/>
                  <a:pt x="91624" y="32606"/>
                  <a:pt x="99096" y="35719"/>
                </a:cubicBezTo>
                <a:cubicBezTo>
                  <a:pt x="101737" y="36820"/>
                  <a:pt x="102195" y="40533"/>
                  <a:pt x="103858" y="42862"/>
                </a:cubicBezTo>
                <a:cubicBezTo>
                  <a:pt x="106165" y="46092"/>
                  <a:pt x="108621" y="49212"/>
                  <a:pt x="111002" y="52387"/>
                </a:cubicBezTo>
                <a:lnTo>
                  <a:pt x="115765" y="66675"/>
                </a:lnTo>
                <a:lnTo>
                  <a:pt x="118146" y="73819"/>
                </a:lnTo>
                <a:cubicBezTo>
                  <a:pt x="116558" y="87313"/>
                  <a:pt x="119005" y="101931"/>
                  <a:pt x="113383" y="114300"/>
                </a:cubicBezTo>
                <a:cubicBezTo>
                  <a:pt x="111180" y="119147"/>
                  <a:pt x="108060" y="105016"/>
                  <a:pt x="106240" y="100012"/>
                </a:cubicBezTo>
                <a:cubicBezTo>
                  <a:pt x="104857" y="96208"/>
                  <a:pt x="104652" y="92075"/>
                  <a:pt x="103858" y="88106"/>
                </a:cubicBezTo>
                <a:cubicBezTo>
                  <a:pt x="104652" y="69850"/>
                  <a:pt x="104480" y="51526"/>
                  <a:pt x="106240" y="33337"/>
                </a:cubicBezTo>
                <a:cubicBezTo>
                  <a:pt x="106966" y="25834"/>
                  <a:pt x="109439" y="13470"/>
                  <a:pt x="115765" y="7144"/>
                </a:cubicBezTo>
                <a:cubicBezTo>
                  <a:pt x="120383" y="2526"/>
                  <a:pt x="124240" y="1937"/>
                  <a:pt x="130052" y="0"/>
                </a:cubicBezTo>
                <a:cubicBezTo>
                  <a:pt x="135228" y="863"/>
                  <a:pt x="151656" y="2554"/>
                  <a:pt x="156246" y="7144"/>
                </a:cubicBezTo>
                <a:cubicBezTo>
                  <a:pt x="158560" y="9458"/>
                  <a:pt x="157687" y="13534"/>
                  <a:pt x="158627" y="16669"/>
                </a:cubicBezTo>
                <a:cubicBezTo>
                  <a:pt x="167323" y="45656"/>
                  <a:pt x="160283" y="18527"/>
                  <a:pt x="165771" y="40481"/>
                </a:cubicBezTo>
                <a:cubicBezTo>
                  <a:pt x="164977" y="45244"/>
                  <a:pt x="163390" y="49941"/>
                  <a:pt x="163390" y="54769"/>
                </a:cubicBezTo>
                <a:cubicBezTo>
                  <a:pt x="163390" y="64193"/>
                  <a:pt x="170547" y="71458"/>
                  <a:pt x="175296" y="78581"/>
                </a:cubicBezTo>
                <a:cubicBezTo>
                  <a:pt x="174502" y="83344"/>
                  <a:pt x="172915" y="97697"/>
                  <a:pt x="172915" y="92869"/>
                </a:cubicBezTo>
                <a:cubicBezTo>
                  <a:pt x="172915" y="77107"/>
                  <a:pt x="175703" y="60486"/>
                  <a:pt x="180058" y="45244"/>
                </a:cubicBezTo>
                <a:cubicBezTo>
                  <a:pt x="180748" y="42830"/>
                  <a:pt x="181831" y="40535"/>
                  <a:pt x="182440" y="38100"/>
                </a:cubicBezTo>
                <a:cubicBezTo>
                  <a:pt x="183422" y="34174"/>
                  <a:pt x="182230" y="29303"/>
                  <a:pt x="184821" y="26194"/>
                </a:cubicBezTo>
                <a:cubicBezTo>
                  <a:pt x="186916" y="23680"/>
                  <a:pt x="191171" y="24606"/>
                  <a:pt x="194346" y="23812"/>
                </a:cubicBezTo>
                <a:cubicBezTo>
                  <a:pt x="198738" y="20884"/>
                  <a:pt x="204975" y="14183"/>
                  <a:pt x="211015" y="21431"/>
                </a:cubicBezTo>
                <a:cubicBezTo>
                  <a:pt x="213606" y="24540"/>
                  <a:pt x="212672" y="29355"/>
                  <a:pt x="213396" y="33337"/>
                </a:cubicBezTo>
                <a:cubicBezTo>
                  <a:pt x="214260" y="38087"/>
                  <a:pt x="214606" y="42941"/>
                  <a:pt x="215777" y="47625"/>
                </a:cubicBezTo>
                <a:cubicBezTo>
                  <a:pt x="216995" y="52495"/>
                  <a:pt x="219556" y="56989"/>
                  <a:pt x="220540" y="61912"/>
                </a:cubicBezTo>
                <a:lnTo>
                  <a:pt x="222921" y="73819"/>
                </a:lnTo>
                <a:cubicBezTo>
                  <a:pt x="222127" y="85725"/>
                  <a:pt x="216766" y="98217"/>
                  <a:pt x="220540" y="109537"/>
                </a:cubicBezTo>
                <a:cubicBezTo>
                  <a:pt x="222350" y="114967"/>
                  <a:pt x="226783" y="99939"/>
                  <a:pt x="230065" y="95250"/>
                </a:cubicBezTo>
                <a:cubicBezTo>
                  <a:pt x="232954" y="91122"/>
                  <a:pt x="239726" y="81665"/>
                  <a:pt x="244352" y="78581"/>
                </a:cubicBezTo>
                <a:cubicBezTo>
                  <a:pt x="246441" y="77189"/>
                  <a:pt x="249115" y="76994"/>
                  <a:pt x="251496" y="76200"/>
                </a:cubicBezTo>
                <a:cubicBezTo>
                  <a:pt x="253083" y="73819"/>
                  <a:pt x="253482" y="68362"/>
                  <a:pt x="256258" y="69056"/>
                </a:cubicBezTo>
                <a:cubicBezTo>
                  <a:pt x="262272" y="70559"/>
                  <a:pt x="265388" y="77523"/>
                  <a:pt x="270546" y="80962"/>
                </a:cubicBezTo>
                <a:cubicBezTo>
                  <a:pt x="272635" y="82354"/>
                  <a:pt x="275309" y="82550"/>
                  <a:pt x="277690" y="83344"/>
                </a:cubicBezTo>
                <a:cubicBezTo>
                  <a:pt x="276102" y="85725"/>
                  <a:pt x="274054" y="87857"/>
                  <a:pt x="272927" y="90487"/>
                </a:cubicBezTo>
                <a:cubicBezTo>
                  <a:pt x="271638" y="93495"/>
                  <a:pt x="272423" y="97331"/>
                  <a:pt x="270546" y="100012"/>
                </a:cubicBezTo>
                <a:cubicBezTo>
                  <a:pt x="266684" y="105530"/>
                  <a:pt x="259994" y="108696"/>
                  <a:pt x="256258" y="114300"/>
                </a:cubicBezTo>
                <a:cubicBezTo>
                  <a:pt x="254671" y="116681"/>
                  <a:pt x="252776" y="118884"/>
                  <a:pt x="251496" y="121444"/>
                </a:cubicBezTo>
                <a:cubicBezTo>
                  <a:pt x="250374" y="123689"/>
                  <a:pt x="250683" y="126627"/>
                  <a:pt x="249115" y="128587"/>
                </a:cubicBezTo>
                <a:cubicBezTo>
                  <a:pt x="247327" y="130822"/>
                  <a:pt x="244352" y="131762"/>
                  <a:pt x="241971" y="133350"/>
                </a:cubicBezTo>
                <a:cubicBezTo>
                  <a:pt x="240383" y="135731"/>
                  <a:pt x="239232" y="138470"/>
                  <a:pt x="237208" y="140494"/>
                </a:cubicBezTo>
                <a:cubicBezTo>
                  <a:pt x="231077" y="146625"/>
                  <a:pt x="226677" y="145934"/>
                  <a:pt x="218158" y="147637"/>
                </a:cubicBezTo>
                <a:cubicBezTo>
                  <a:pt x="215777" y="149225"/>
                  <a:pt x="213039" y="150376"/>
                  <a:pt x="211015" y="152400"/>
                </a:cubicBezTo>
                <a:cubicBezTo>
                  <a:pt x="204196" y="159219"/>
                  <a:pt x="203252" y="169782"/>
                  <a:pt x="201490" y="178594"/>
                </a:cubicBezTo>
                <a:cubicBezTo>
                  <a:pt x="207613" y="203089"/>
                  <a:pt x="199772" y="196718"/>
                  <a:pt x="222921" y="200025"/>
                </a:cubicBezTo>
                <a:cubicBezTo>
                  <a:pt x="228477" y="199231"/>
                  <a:pt x="234379" y="199729"/>
                  <a:pt x="239590" y="197644"/>
                </a:cubicBezTo>
                <a:cubicBezTo>
                  <a:pt x="245622" y="195231"/>
                  <a:pt x="249044" y="185878"/>
                  <a:pt x="251496" y="180975"/>
                </a:cubicBezTo>
                <a:cubicBezTo>
                  <a:pt x="248321" y="173037"/>
                  <a:pt x="245554" y="164924"/>
                  <a:pt x="241971" y="157162"/>
                </a:cubicBezTo>
                <a:cubicBezTo>
                  <a:pt x="240772" y="154564"/>
                  <a:pt x="239443" y="151807"/>
                  <a:pt x="237208" y="150019"/>
                </a:cubicBezTo>
                <a:cubicBezTo>
                  <a:pt x="235248" y="148451"/>
                  <a:pt x="232310" y="148760"/>
                  <a:pt x="230065" y="147637"/>
                </a:cubicBezTo>
                <a:cubicBezTo>
                  <a:pt x="219661" y="142435"/>
                  <a:pt x="226504" y="142875"/>
                  <a:pt x="220540" y="142875"/>
                </a:cubicBezTo>
              </a:path>
            </a:pathLst>
          </a:custGeom>
          <a:noFill/>
          <a:ln w="19050" cap="flat" cmpd="sng" algn="ctr">
            <a:solidFill>
              <a:srgbClr val="323235">
                <a:alpha val="58823"/>
              </a:srgbClr>
            </a:solidFill>
            <a:prstDash val="solid"/>
            <a:round/>
            <a:headEnd type="none" w="med" len="med"/>
            <a:tailEnd type="none" w="med" len="med"/>
          </a:ln>
        </p:spPr>
        <p:txBody>
          <a:bodyPr anchor="ctr"/>
          <a:lstStyle/>
          <a:p>
            <a:endParaRPr lang="it-IT"/>
          </a:p>
        </p:txBody>
      </p:sp>
      <p:sp>
        <p:nvSpPr>
          <p:cNvPr id="18561" name="Freeform 113"/>
          <p:cNvSpPr>
            <a:spLocks/>
          </p:cNvSpPr>
          <p:nvPr/>
        </p:nvSpPr>
        <p:spPr bwMode="auto">
          <a:xfrm>
            <a:off x="4483100" y="4464050"/>
            <a:ext cx="217488" cy="184150"/>
          </a:xfrm>
          <a:custGeom>
            <a:avLst/>
            <a:gdLst>
              <a:gd name="T0" fmla="*/ 26958 w 217506"/>
              <a:gd name="T1" fmla="*/ 203391 h 183356"/>
              <a:gd name="T2" fmla="*/ 15076 w 217506"/>
              <a:gd name="T3" fmla="*/ 184902 h 183356"/>
              <a:gd name="T4" fmla="*/ 7932 w 217506"/>
              <a:gd name="T5" fmla="*/ 176979 h 183356"/>
              <a:gd name="T6" fmla="*/ 3193 w 217506"/>
              <a:gd name="T7" fmla="*/ 129430 h 183356"/>
              <a:gd name="T8" fmla="*/ 12694 w 217506"/>
              <a:gd name="T9" fmla="*/ 73961 h 183356"/>
              <a:gd name="T10" fmla="*/ 31696 w 217506"/>
              <a:gd name="T11" fmla="*/ 58113 h 183356"/>
              <a:gd name="T12" fmla="*/ 45960 w 217506"/>
              <a:gd name="T13" fmla="*/ 44904 h 183356"/>
              <a:gd name="T14" fmla="*/ 57842 w 217506"/>
              <a:gd name="T15" fmla="*/ 42264 h 183356"/>
              <a:gd name="T16" fmla="*/ 86369 w 217506"/>
              <a:gd name="T17" fmla="*/ 34339 h 183356"/>
              <a:gd name="T18" fmla="*/ 107752 w 217506"/>
              <a:gd name="T19" fmla="*/ 29054 h 183356"/>
              <a:gd name="T20" fmla="*/ 188547 w 217506"/>
              <a:gd name="T21" fmla="*/ 26415 h 183356"/>
              <a:gd name="T22" fmla="*/ 217074 w 217506"/>
              <a:gd name="T23" fmla="*/ 0 h 183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7506"/>
              <a:gd name="T37" fmla="*/ 0 h 183356"/>
              <a:gd name="T38" fmla="*/ 217506 w 217506"/>
              <a:gd name="T39" fmla="*/ 183356 h 183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7506" h="183356">
                <a:moveTo>
                  <a:pt x="27006" y="183356"/>
                </a:moveTo>
                <a:cubicBezTo>
                  <a:pt x="23241" y="177710"/>
                  <a:pt x="19523" y="171848"/>
                  <a:pt x="15100" y="166688"/>
                </a:cubicBezTo>
                <a:cubicBezTo>
                  <a:pt x="12908" y="164131"/>
                  <a:pt x="10337" y="161925"/>
                  <a:pt x="7956" y="159544"/>
                </a:cubicBezTo>
                <a:cubicBezTo>
                  <a:pt x="2338" y="142688"/>
                  <a:pt x="3193" y="147256"/>
                  <a:pt x="3193" y="116681"/>
                </a:cubicBezTo>
                <a:cubicBezTo>
                  <a:pt x="3193" y="90073"/>
                  <a:pt x="0" y="83633"/>
                  <a:pt x="12718" y="66675"/>
                </a:cubicBezTo>
                <a:cubicBezTo>
                  <a:pt x="19950" y="57031"/>
                  <a:pt x="21350" y="60201"/>
                  <a:pt x="31768" y="52388"/>
                </a:cubicBezTo>
                <a:cubicBezTo>
                  <a:pt x="37944" y="47756"/>
                  <a:pt x="38652" y="43258"/>
                  <a:pt x="46056" y="40481"/>
                </a:cubicBezTo>
                <a:cubicBezTo>
                  <a:pt x="49846" y="39060"/>
                  <a:pt x="53993" y="38894"/>
                  <a:pt x="57962" y="38100"/>
                </a:cubicBezTo>
                <a:cubicBezTo>
                  <a:pt x="74776" y="29694"/>
                  <a:pt x="61144" y="35189"/>
                  <a:pt x="86537" y="30956"/>
                </a:cubicBezTo>
                <a:cubicBezTo>
                  <a:pt x="93947" y="29721"/>
                  <a:pt x="100324" y="26586"/>
                  <a:pt x="107968" y="26194"/>
                </a:cubicBezTo>
                <a:cubicBezTo>
                  <a:pt x="134932" y="24811"/>
                  <a:pt x="161943" y="24607"/>
                  <a:pt x="188931" y="23813"/>
                </a:cubicBezTo>
                <a:cubicBezTo>
                  <a:pt x="203076" y="27349"/>
                  <a:pt x="199946" y="0"/>
                  <a:pt x="217506" y="0"/>
                </a:cubicBezTo>
              </a:path>
            </a:pathLst>
          </a:custGeom>
          <a:noFill/>
          <a:ln w="19050" cap="flat" cmpd="sng" algn="ctr">
            <a:solidFill>
              <a:srgbClr val="323235">
                <a:alpha val="58823"/>
              </a:srgbClr>
            </a:solidFill>
            <a:prstDash val="solid"/>
            <a:round/>
            <a:headEnd type="none" w="med" len="med"/>
            <a:tailEnd type="none" w="med" len="med"/>
          </a:ln>
        </p:spPr>
        <p:txBody>
          <a:bodyPr anchor="ctr"/>
          <a:lstStyle/>
          <a:p>
            <a:endParaRPr lang="it-IT"/>
          </a:p>
        </p:txBody>
      </p:sp>
      <p:sp>
        <p:nvSpPr>
          <p:cNvPr id="18562" name="Freeform 114"/>
          <p:cNvSpPr>
            <a:spLocks/>
          </p:cNvSpPr>
          <p:nvPr/>
        </p:nvSpPr>
        <p:spPr bwMode="auto">
          <a:xfrm>
            <a:off x="4491038" y="4391025"/>
            <a:ext cx="225425" cy="247650"/>
          </a:xfrm>
          <a:custGeom>
            <a:avLst/>
            <a:gdLst>
              <a:gd name="T0" fmla="*/ 36087 w 242383"/>
              <a:gd name="T1" fmla="*/ 88341 h 246262"/>
              <a:gd name="T2" fmla="*/ 34533 w 242383"/>
              <a:gd name="T3" fmla="*/ 63816 h 246262"/>
              <a:gd name="T4" fmla="*/ 32976 w 242383"/>
              <a:gd name="T5" fmla="*/ 42013 h 246262"/>
              <a:gd name="T6" fmla="*/ 28697 w 242383"/>
              <a:gd name="T7" fmla="*/ 20214 h 246262"/>
              <a:gd name="T8" fmla="*/ 27921 w 242383"/>
              <a:gd name="T9" fmla="*/ 12038 h 246262"/>
              <a:gd name="T10" fmla="*/ 26365 w 242383"/>
              <a:gd name="T11" fmla="*/ 6588 h 246262"/>
              <a:gd name="T12" fmla="*/ 17030 w 242383"/>
              <a:gd name="T13" fmla="*/ 1138 h 246262"/>
              <a:gd name="T14" fmla="*/ 12364 w 242383"/>
              <a:gd name="T15" fmla="*/ 3862 h 246262"/>
              <a:gd name="T16" fmla="*/ 11196 w 242383"/>
              <a:gd name="T17" fmla="*/ 6588 h 246262"/>
              <a:gd name="T18" fmla="*/ 9641 w 242383"/>
              <a:gd name="T19" fmla="*/ 9312 h 246262"/>
              <a:gd name="T20" fmla="*/ 8474 w 242383"/>
              <a:gd name="T21" fmla="*/ 14763 h 246262"/>
              <a:gd name="T22" fmla="*/ 6917 w 242383"/>
              <a:gd name="T23" fmla="*/ 22941 h 246262"/>
              <a:gd name="T24" fmla="*/ 5751 w 242383"/>
              <a:gd name="T25" fmla="*/ 25663 h 246262"/>
              <a:gd name="T26" fmla="*/ 4196 w 242383"/>
              <a:gd name="T27" fmla="*/ 31113 h 246262"/>
              <a:gd name="T28" fmla="*/ 306 w 242383"/>
              <a:gd name="T29" fmla="*/ 55641 h 246262"/>
              <a:gd name="T30" fmla="*/ 1473 w 242383"/>
              <a:gd name="T31" fmla="*/ 148295 h 246262"/>
              <a:gd name="T32" fmla="*/ 3030 w 242383"/>
              <a:gd name="T33" fmla="*/ 161918 h 246262"/>
              <a:gd name="T34" fmla="*/ 8085 w 242383"/>
              <a:gd name="T35" fmla="*/ 186446 h 246262"/>
              <a:gd name="T36" fmla="*/ 11196 w 242383"/>
              <a:gd name="T37" fmla="*/ 200071 h 246262"/>
              <a:gd name="T38" fmla="*/ 15084 w 242383"/>
              <a:gd name="T39" fmla="*/ 213697 h 246262"/>
              <a:gd name="T40" fmla="*/ 21697 w 242383"/>
              <a:gd name="T41" fmla="*/ 219149 h 246262"/>
              <a:gd name="T42" fmla="*/ 24030 w 242383"/>
              <a:gd name="T43" fmla="*/ 224599 h 246262"/>
              <a:gd name="T44" fmla="*/ 25586 w 242383"/>
              <a:gd name="T45" fmla="*/ 227324 h 246262"/>
              <a:gd name="T46" fmla="*/ 28697 w 242383"/>
              <a:gd name="T47" fmla="*/ 238222 h 246262"/>
              <a:gd name="T48" fmla="*/ 30253 w 242383"/>
              <a:gd name="T49" fmla="*/ 240947 h 246262"/>
              <a:gd name="T50" fmla="*/ 34143 w 242383"/>
              <a:gd name="T51" fmla="*/ 249124 h 246262"/>
              <a:gd name="T52" fmla="*/ 37253 w 242383"/>
              <a:gd name="T53" fmla="*/ 251848 h 246262"/>
              <a:gd name="T54" fmla="*/ 39199 w 242383"/>
              <a:gd name="T55" fmla="*/ 262750 h 246262"/>
              <a:gd name="T56" fmla="*/ 39588 w 242383"/>
              <a:gd name="T57" fmla="*/ 281830 h 2462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2383"/>
              <a:gd name="T88" fmla="*/ 0 h 246262"/>
              <a:gd name="T89" fmla="*/ 242383 w 242383"/>
              <a:gd name="T90" fmla="*/ 246262 h 2462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2383" h="246262">
                <a:moveTo>
                  <a:pt x="220952" y="77194"/>
                </a:moveTo>
                <a:cubicBezTo>
                  <a:pt x="217777" y="70050"/>
                  <a:pt x="214506" y="62948"/>
                  <a:pt x="211427" y="55762"/>
                </a:cubicBezTo>
                <a:cubicBezTo>
                  <a:pt x="209383" y="50993"/>
                  <a:pt x="206504" y="40854"/>
                  <a:pt x="201902" y="36712"/>
                </a:cubicBezTo>
                <a:cubicBezTo>
                  <a:pt x="194285" y="29857"/>
                  <a:pt x="184508" y="23529"/>
                  <a:pt x="175708" y="17662"/>
                </a:cubicBezTo>
                <a:cubicBezTo>
                  <a:pt x="174121" y="15281"/>
                  <a:pt x="173144" y="12351"/>
                  <a:pt x="170946" y="10519"/>
                </a:cubicBezTo>
                <a:cubicBezTo>
                  <a:pt x="168219" y="8246"/>
                  <a:pt x="164745" y="7002"/>
                  <a:pt x="161421" y="5756"/>
                </a:cubicBezTo>
                <a:cubicBezTo>
                  <a:pt x="146072" y="0"/>
                  <a:pt x="108555" y="1208"/>
                  <a:pt x="104271" y="994"/>
                </a:cubicBezTo>
                <a:cubicBezTo>
                  <a:pt x="94746" y="1788"/>
                  <a:pt x="85170" y="2112"/>
                  <a:pt x="75696" y="3375"/>
                </a:cubicBezTo>
                <a:cubicBezTo>
                  <a:pt x="73208" y="3707"/>
                  <a:pt x="70966" y="5066"/>
                  <a:pt x="68552" y="5756"/>
                </a:cubicBezTo>
                <a:cubicBezTo>
                  <a:pt x="65405" y="6655"/>
                  <a:pt x="62202" y="7343"/>
                  <a:pt x="59027" y="8137"/>
                </a:cubicBezTo>
                <a:cubicBezTo>
                  <a:pt x="56646" y="9725"/>
                  <a:pt x="54212" y="11236"/>
                  <a:pt x="51883" y="12900"/>
                </a:cubicBezTo>
                <a:cubicBezTo>
                  <a:pt x="48654" y="15207"/>
                  <a:pt x="45804" y="18075"/>
                  <a:pt x="42358" y="20044"/>
                </a:cubicBezTo>
                <a:cubicBezTo>
                  <a:pt x="40179" y="21289"/>
                  <a:pt x="37522" y="21436"/>
                  <a:pt x="35215" y="22425"/>
                </a:cubicBezTo>
                <a:cubicBezTo>
                  <a:pt x="31952" y="23823"/>
                  <a:pt x="28865" y="25600"/>
                  <a:pt x="25690" y="27187"/>
                </a:cubicBezTo>
                <a:cubicBezTo>
                  <a:pt x="6997" y="45880"/>
                  <a:pt x="15559" y="39497"/>
                  <a:pt x="1877" y="48619"/>
                </a:cubicBezTo>
                <a:cubicBezTo>
                  <a:pt x="2138" y="55414"/>
                  <a:pt x="0" y="110036"/>
                  <a:pt x="9021" y="129581"/>
                </a:cubicBezTo>
                <a:cubicBezTo>
                  <a:pt x="11151" y="134196"/>
                  <a:pt x="14822" y="138029"/>
                  <a:pt x="18546" y="141487"/>
                </a:cubicBezTo>
                <a:cubicBezTo>
                  <a:pt x="38751" y="160249"/>
                  <a:pt x="34090" y="157780"/>
                  <a:pt x="49502" y="162919"/>
                </a:cubicBezTo>
                <a:cubicBezTo>
                  <a:pt x="62037" y="175452"/>
                  <a:pt x="50514" y="165806"/>
                  <a:pt x="68552" y="174825"/>
                </a:cubicBezTo>
                <a:cubicBezTo>
                  <a:pt x="84098" y="182598"/>
                  <a:pt x="65943" y="179182"/>
                  <a:pt x="92365" y="186731"/>
                </a:cubicBezTo>
                <a:cubicBezTo>
                  <a:pt x="98030" y="188349"/>
                  <a:pt x="130313" y="191241"/>
                  <a:pt x="132846" y="191494"/>
                </a:cubicBezTo>
                <a:cubicBezTo>
                  <a:pt x="137608" y="193081"/>
                  <a:pt x="142325" y="194814"/>
                  <a:pt x="147133" y="196256"/>
                </a:cubicBezTo>
                <a:cubicBezTo>
                  <a:pt x="150268" y="197196"/>
                  <a:pt x="153637" y="197378"/>
                  <a:pt x="156658" y="198637"/>
                </a:cubicBezTo>
                <a:cubicBezTo>
                  <a:pt x="163211" y="201368"/>
                  <a:pt x="168821" y="206440"/>
                  <a:pt x="175708" y="208162"/>
                </a:cubicBezTo>
                <a:cubicBezTo>
                  <a:pt x="178883" y="208956"/>
                  <a:pt x="182098" y="209604"/>
                  <a:pt x="185233" y="210544"/>
                </a:cubicBezTo>
                <a:cubicBezTo>
                  <a:pt x="193172" y="212926"/>
                  <a:pt x="200813" y="216315"/>
                  <a:pt x="209046" y="217687"/>
                </a:cubicBezTo>
                <a:cubicBezTo>
                  <a:pt x="215358" y="218739"/>
                  <a:pt x="221746" y="219275"/>
                  <a:pt x="228096" y="220069"/>
                </a:cubicBezTo>
                <a:cubicBezTo>
                  <a:pt x="234657" y="222256"/>
                  <a:pt x="237608" y="221615"/>
                  <a:pt x="240002" y="229594"/>
                </a:cubicBezTo>
                <a:cubicBezTo>
                  <a:pt x="241615" y="234970"/>
                  <a:pt x="242383" y="246262"/>
                  <a:pt x="242383" y="246262"/>
                </a:cubicBezTo>
              </a:path>
            </a:pathLst>
          </a:custGeom>
          <a:noFill/>
          <a:ln w="19050" cap="flat" cmpd="sng" algn="ctr">
            <a:solidFill>
              <a:srgbClr val="323235">
                <a:alpha val="58823"/>
              </a:srgbClr>
            </a:solidFill>
            <a:prstDash val="solid"/>
            <a:round/>
            <a:headEnd type="none" w="med" len="med"/>
            <a:tailEnd type="none" w="med" len="med"/>
          </a:ln>
        </p:spPr>
        <p:txBody>
          <a:bodyPr anchor="ctr"/>
          <a:lstStyle/>
          <a:p>
            <a:endParaRPr lang="it-IT"/>
          </a:p>
        </p:txBody>
      </p:sp>
      <p:cxnSp>
        <p:nvCxnSpPr>
          <p:cNvPr id="18563" name="Straight Connector 115"/>
          <p:cNvCxnSpPr>
            <a:cxnSpLocks noChangeShapeType="1"/>
          </p:cNvCxnSpPr>
          <p:nvPr/>
        </p:nvCxnSpPr>
        <p:spPr bwMode="auto">
          <a:xfrm>
            <a:off x="3224213" y="4645025"/>
            <a:ext cx="2395537" cy="0"/>
          </a:xfrm>
          <a:prstGeom prst="line">
            <a:avLst/>
          </a:prstGeom>
          <a:noFill/>
          <a:ln w="28575" algn="ctr">
            <a:solidFill>
              <a:schemeClr val="tx1"/>
            </a:solidFill>
            <a:round/>
            <a:headEnd/>
            <a:tailEnd/>
          </a:ln>
        </p:spPr>
      </p:cxnSp>
      <p:grpSp>
        <p:nvGrpSpPr>
          <p:cNvPr id="10" name="Group 116"/>
          <p:cNvGrpSpPr/>
          <p:nvPr/>
        </p:nvGrpSpPr>
        <p:grpSpPr>
          <a:xfrm rot="18538397" flipH="1">
            <a:off x="4154819" y="3433156"/>
            <a:ext cx="209550" cy="378619"/>
            <a:chOff x="1435894" y="2312194"/>
            <a:chExt cx="209550" cy="378619"/>
          </a:xfrm>
          <a:solidFill>
            <a:schemeClr val="accent2"/>
          </a:solidFill>
        </p:grpSpPr>
        <p:grpSp>
          <p:nvGrpSpPr>
            <p:cNvPr id="11" name="Group 117"/>
            <p:cNvGrpSpPr/>
            <p:nvPr/>
          </p:nvGrpSpPr>
          <p:grpSpPr>
            <a:xfrm>
              <a:off x="1435894" y="2319338"/>
              <a:ext cx="209550" cy="371475"/>
              <a:chOff x="1435894" y="2319338"/>
              <a:chExt cx="209550" cy="371475"/>
            </a:xfrm>
            <a:grpFill/>
          </p:grpSpPr>
          <p:sp>
            <p:nvSpPr>
              <p:cNvPr id="120" name="Freeform 119"/>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21" name="Freeform 120"/>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119" name="Oval 118"/>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grpSp>
        <p:nvGrpSpPr>
          <p:cNvPr id="12" name="Group 121"/>
          <p:cNvGrpSpPr/>
          <p:nvPr/>
        </p:nvGrpSpPr>
        <p:grpSpPr>
          <a:xfrm>
            <a:off x="4078619" y="3480783"/>
            <a:ext cx="209550" cy="378619"/>
            <a:chOff x="1435894" y="2312194"/>
            <a:chExt cx="209550" cy="378619"/>
          </a:xfrm>
          <a:solidFill>
            <a:schemeClr val="accent2"/>
          </a:solidFill>
        </p:grpSpPr>
        <p:grpSp>
          <p:nvGrpSpPr>
            <p:cNvPr id="13" name="Group 122"/>
            <p:cNvGrpSpPr/>
            <p:nvPr/>
          </p:nvGrpSpPr>
          <p:grpSpPr>
            <a:xfrm>
              <a:off x="1435894" y="2319338"/>
              <a:ext cx="209550" cy="371475"/>
              <a:chOff x="1435894" y="2319338"/>
              <a:chExt cx="209550" cy="371475"/>
            </a:xfrm>
            <a:grpFill/>
          </p:grpSpPr>
          <p:sp>
            <p:nvSpPr>
              <p:cNvPr id="126" name="Freeform 125"/>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25" name="Freeform 124"/>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124" name="Oval 123"/>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127" name="Freeform 126"/>
          <p:cNvSpPr/>
          <p:nvPr/>
        </p:nvSpPr>
        <p:spPr bwMode="auto">
          <a:xfrm rot="20866963">
            <a:off x="3678238" y="3306763"/>
            <a:ext cx="107950" cy="122237"/>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nvGrpSpPr>
          <p:cNvPr id="14" name="Group 127"/>
          <p:cNvGrpSpPr>
            <a:grpSpLocks/>
          </p:cNvGrpSpPr>
          <p:nvPr/>
        </p:nvGrpSpPr>
        <p:grpSpPr bwMode="auto">
          <a:xfrm>
            <a:off x="3648075" y="3316288"/>
            <a:ext cx="109538" cy="128587"/>
            <a:chOff x="1026318" y="2671763"/>
            <a:chExt cx="119062" cy="140492"/>
          </a:xfrm>
        </p:grpSpPr>
        <p:sp>
          <p:nvSpPr>
            <p:cNvPr id="129" name="Freeform 128"/>
            <p:cNvSpPr/>
            <p:nvPr/>
          </p:nvSpPr>
          <p:spPr bwMode="auto">
            <a:xfrm>
              <a:off x="1026318" y="2678701"/>
              <a:ext cx="119062" cy="133554"/>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6"/>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30" name="Oval 129"/>
            <p:cNvSpPr/>
            <p:nvPr/>
          </p:nvSpPr>
          <p:spPr bwMode="auto">
            <a:xfrm>
              <a:off x="1040122" y="2671763"/>
              <a:ext cx="69021" cy="83255"/>
            </a:xfrm>
            <a:prstGeom prst="ellipse">
              <a:avLst/>
            </a:prstGeom>
            <a:solidFill>
              <a:srgbClr val="FF380B"/>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131" name="Freeform 130"/>
          <p:cNvSpPr/>
          <p:nvPr/>
        </p:nvSpPr>
        <p:spPr bwMode="auto">
          <a:xfrm rot="2045088">
            <a:off x="5056188" y="3001963"/>
            <a:ext cx="109537" cy="122237"/>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nvGrpSpPr>
          <p:cNvPr id="15" name="Group 131"/>
          <p:cNvGrpSpPr>
            <a:grpSpLocks/>
          </p:cNvGrpSpPr>
          <p:nvPr/>
        </p:nvGrpSpPr>
        <p:grpSpPr bwMode="auto">
          <a:xfrm rot="2778125">
            <a:off x="5035550" y="2992438"/>
            <a:ext cx="109537" cy="128588"/>
            <a:chOff x="1026318" y="2671763"/>
            <a:chExt cx="119062" cy="140492"/>
          </a:xfrm>
        </p:grpSpPr>
        <p:sp>
          <p:nvSpPr>
            <p:cNvPr id="133" name="Freeform 132"/>
            <p:cNvSpPr/>
            <p:nvPr/>
          </p:nvSpPr>
          <p:spPr bwMode="auto">
            <a:xfrm>
              <a:off x="1015422" y="2679160"/>
              <a:ext cx="119063" cy="133554"/>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6"/>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34" name="Oval 133"/>
            <p:cNvSpPr/>
            <p:nvPr/>
          </p:nvSpPr>
          <p:spPr bwMode="auto">
            <a:xfrm>
              <a:off x="1039694" y="2671205"/>
              <a:ext cx="69022" cy="83254"/>
            </a:xfrm>
            <a:prstGeom prst="ellipse">
              <a:avLst/>
            </a:prstGeom>
            <a:solidFill>
              <a:srgbClr val="FF380B"/>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135" name="Freeform 134"/>
          <p:cNvSpPr/>
          <p:nvPr/>
        </p:nvSpPr>
        <p:spPr bwMode="auto">
          <a:xfrm rot="20672909">
            <a:off x="3530600" y="3325813"/>
            <a:ext cx="90488" cy="1016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36" name="Freeform 135"/>
          <p:cNvSpPr/>
          <p:nvPr/>
        </p:nvSpPr>
        <p:spPr bwMode="auto">
          <a:xfrm rot="203423">
            <a:off x="4202113" y="3052763"/>
            <a:ext cx="92075" cy="1016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37" name="Freeform 136"/>
          <p:cNvSpPr/>
          <p:nvPr/>
        </p:nvSpPr>
        <p:spPr bwMode="auto">
          <a:xfrm rot="2135732">
            <a:off x="4749800" y="2932113"/>
            <a:ext cx="73025" cy="8096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38" name="Freeform 137"/>
          <p:cNvSpPr/>
          <p:nvPr/>
        </p:nvSpPr>
        <p:spPr bwMode="auto">
          <a:xfrm rot="20672909">
            <a:off x="3552825" y="3448050"/>
            <a:ext cx="90488" cy="10318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39" name="Freeform 138"/>
          <p:cNvSpPr/>
          <p:nvPr/>
        </p:nvSpPr>
        <p:spPr bwMode="auto">
          <a:xfrm rot="844328">
            <a:off x="3457575" y="3732213"/>
            <a:ext cx="119063" cy="134937"/>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40" name="Freeform 139"/>
          <p:cNvSpPr/>
          <p:nvPr/>
        </p:nvSpPr>
        <p:spPr bwMode="auto">
          <a:xfrm rot="20866963">
            <a:off x="3797300" y="3578225"/>
            <a:ext cx="119063" cy="1333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42" name="Freeform 141"/>
          <p:cNvSpPr/>
          <p:nvPr/>
        </p:nvSpPr>
        <p:spPr bwMode="auto">
          <a:xfrm>
            <a:off x="3768725" y="3592513"/>
            <a:ext cx="119063" cy="1333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44" name="Freeform 143"/>
          <p:cNvSpPr/>
          <p:nvPr/>
        </p:nvSpPr>
        <p:spPr bwMode="auto">
          <a:xfrm rot="21171610">
            <a:off x="3902075" y="3402013"/>
            <a:ext cx="98425" cy="11112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45" name="Freeform 144"/>
          <p:cNvSpPr/>
          <p:nvPr/>
        </p:nvSpPr>
        <p:spPr bwMode="auto">
          <a:xfrm rot="304647">
            <a:off x="3870325" y="3413125"/>
            <a:ext cx="100013" cy="11271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46" name="Freeform 145"/>
          <p:cNvSpPr/>
          <p:nvPr/>
        </p:nvSpPr>
        <p:spPr bwMode="auto">
          <a:xfrm rot="21171610">
            <a:off x="4016375" y="3230563"/>
            <a:ext cx="98425" cy="11112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47" name="Freeform 146"/>
          <p:cNvSpPr/>
          <p:nvPr/>
        </p:nvSpPr>
        <p:spPr bwMode="auto">
          <a:xfrm rot="304647">
            <a:off x="3984625" y="3241675"/>
            <a:ext cx="100013" cy="11271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48" name="Freeform 147"/>
          <p:cNvSpPr/>
          <p:nvPr/>
        </p:nvSpPr>
        <p:spPr bwMode="auto">
          <a:xfrm rot="21171610">
            <a:off x="4157663" y="3138488"/>
            <a:ext cx="88900" cy="1016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49" name="Freeform 148"/>
          <p:cNvSpPr/>
          <p:nvPr/>
        </p:nvSpPr>
        <p:spPr bwMode="auto">
          <a:xfrm rot="304647">
            <a:off x="4124325" y="3149600"/>
            <a:ext cx="90488" cy="1016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50" name="Freeform 149"/>
          <p:cNvSpPr/>
          <p:nvPr/>
        </p:nvSpPr>
        <p:spPr bwMode="auto">
          <a:xfrm rot="21171610">
            <a:off x="4230688" y="3294063"/>
            <a:ext cx="90487" cy="10001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51" name="Freeform 150"/>
          <p:cNvSpPr/>
          <p:nvPr/>
        </p:nvSpPr>
        <p:spPr bwMode="auto">
          <a:xfrm rot="304647">
            <a:off x="4198938" y="3305175"/>
            <a:ext cx="88900" cy="10001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52" name="Freeform 151"/>
          <p:cNvSpPr/>
          <p:nvPr/>
        </p:nvSpPr>
        <p:spPr bwMode="auto">
          <a:xfrm rot="21171610">
            <a:off x="4378325" y="3149600"/>
            <a:ext cx="66675" cy="7461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53" name="Freeform 152"/>
          <p:cNvSpPr/>
          <p:nvPr/>
        </p:nvSpPr>
        <p:spPr bwMode="auto">
          <a:xfrm rot="304647">
            <a:off x="4343400" y="3157538"/>
            <a:ext cx="66675" cy="762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54" name="Freeform 153"/>
          <p:cNvSpPr/>
          <p:nvPr/>
        </p:nvSpPr>
        <p:spPr bwMode="auto">
          <a:xfrm rot="21171610">
            <a:off x="4521200" y="3041650"/>
            <a:ext cx="66675" cy="762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55" name="Freeform 154"/>
          <p:cNvSpPr/>
          <p:nvPr/>
        </p:nvSpPr>
        <p:spPr bwMode="auto">
          <a:xfrm rot="304647">
            <a:off x="4486275" y="3051175"/>
            <a:ext cx="66675" cy="7461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56" name="Freeform 155"/>
          <p:cNvSpPr/>
          <p:nvPr/>
        </p:nvSpPr>
        <p:spPr bwMode="auto">
          <a:xfrm rot="21171610">
            <a:off x="4854575" y="3051175"/>
            <a:ext cx="95250" cy="10636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57" name="Freeform 156"/>
          <p:cNvSpPr/>
          <p:nvPr/>
        </p:nvSpPr>
        <p:spPr bwMode="auto">
          <a:xfrm rot="304647">
            <a:off x="4822825" y="3057525"/>
            <a:ext cx="95250" cy="10477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58" name="Freeform 157"/>
          <p:cNvSpPr/>
          <p:nvPr/>
        </p:nvSpPr>
        <p:spPr bwMode="auto">
          <a:xfrm rot="21171610">
            <a:off x="3943350" y="3151188"/>
            <a:ext cx="76200" cy="84137"/>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59" name="Freeform 158"/>
          <p:cNvSpPr/>
          <p:nvPr/>
        </p:nvSpPr>
        <p:spPr bwMode="auto">
          <a:xfrm rot="304647">
            <a:off x="3910013" y="3155950"/>
            <a:ext cx="74612" cy="8413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60" name="Freeform 159"/>
          <p:cNvSpPr/>
          <p:nvPr/>
        </p:nvSpPr>
        <p:spPr bwMode="auto">
          <a:xfrm rot="21171610">
            <a:off x="4087813" y="3122613"/>
            <a:ext cx="47625" cy="5397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61" name="Freeform 160"/>
          <p:cNvSpPr/>
          <p:nvPr/>
        </p:nvSpPr>
        <p:spPr bwMode="auto">
          <a:xfrm rot="304647">
            <a:off x="4071938" y="3124200"/>
            <a:ext cx="46037" cy="5397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62" name="Freeform 161"/>
          <p:cNvSpPr/>
          <p:nvPr/>
        </p:nvSpPr>
        <p:spPr bwMode="auto">
          <a:xfrm rot="21171610">
            <a:off x="4465638" y="2984500"/>
            <a:ext cx="66675" cy="7461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63" name="Freeform 162"/>
          <p:cNvSpPr/>
          <p:nvPr/>
        </p:nvSpPr>
        <p:spPr bwMode="auto">
          <a:xfrm rot="304647">
            <a:off x="4438650" y="2984500"/>
            <a:ext cx="65088" cy="7302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64" name="Freeform 163"/>
          <p:cNvSpPr/>
          <p:nvPr/>
        </p:nvSpPr>
        <p:spPr bwMode="auto">
          <a:xfrm rot="1061886">
            <a:off x="5454650" y="3151188"/>
            <a:ext cx="66675" cy="7461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65" name="Freeform 164"/>
          <p:cNvSpPr/>
          <p:nvPr/>
        </p:nvSpPr>
        <p:spPr bwMode="auto">
          <a:xfrm rot="1794923">
            <a:off x="5427663" y="3149600"/>
            <a:ext cx="65087" cy="7461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66" name="Freeform 165"/>
          <p:cNvSpPr/>
          <p:nvPr/>
        </p:nvSpPr>
        <p:spPr bwMode="auto">
          <a:xfrm>
            <a:off x="3576638" y="3616325"/>
            <a:ext cx="77787" cy="8731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67" name="Freeform 166"/>
          <p:cNvSpPr/>
          <p:nvPr/>
        </p:nvSpPr>
        <p:spPr bwMode="auto">
          <a:xfrm rot="733037">
            <a:off x="3549650" y="3614738"/>
            <a:ext cx="77788" cy="8731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68" name="Freeform 167"/>
          <p:cNvSpPr/>
          <p:nvPr/>
        </p:nvSpPr>
        <p:spPr bwMode="auto">
          <a:xfrm rot="20091217">
            <a:off x="3244850" y="3881438"/>
            <a:ext cx="77788" cy="8731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69" name="Freeform 168"/>
          <p:cNvSpPr/>
          <p:nvPr/>
        </p:nvSpPr>
        <p:spPr bwMode="auto">
          <a:xfrm rot="20824254">
            <a:off x="3219450" y="3900488"/>
            <a:ext cx="77788" cy="8731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70" name="Freeform 169"/>
          <p:cNvSpPr/>
          <p:nvPr/>
        </p:nvSpPr>
        <p:spPr bwMode="auto">
          <a:xfrm rot="20091217">
            <a:off x="3268663" y="3709988"/>
            <a:ext cx="77787" cy="8731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71" name="Freeform 170"/>
          <p:cNvSpPr/>
          <p:nvPr/>
        </p:nvSpPr>
        <p:spPr bwMode="auto">
          <a:xfrm rot="20824254">
            <a:off x="3243263" y="3729038"/>
            <a:ext cx="77787" cy="8731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72" name="Freeform 171"/>
          <p:cNvSpPr/>
          <p:nvPr/>
        </p:nvSpPr>
        <p:spPr bwMode="auto">
          <a:xfrm rot="20091217">
            <a:off x="3151188" y="4176713"/>
            <a:ext cx="77787" cy="8731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73" name="Freeform 172"/>
          <p:cNvSpPr/>
          <p:nvPr/>
        </p:nvSpPr>
        <p:spPr bwMode="auto">
          <a:xfrm rot="20824254">
            <a:off x="3141663" y="4203700"/>
            <a:ext cx="77787" cy="8731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14" name="Freeform 213"/>
          <p:cNvSpPr/>
          <p:nvPr/>
        </p:nvSpPr>
        <p:spPr bwMode="auto">
          <a:xfrm rot="1484613">
            <a:off x="4506913" y="3411538"/>
            <a:ext cx="342900" cy="574675"/>
          </a:xfrm>
          <a:custGeom>
            <a:avLst/>
            <a:gdLst>
              <a:gd name="connsiteX0" fmla="*/ 0 w 338138"/>
              <a:gd name="connsiteY0" fmla="*/ 73819 h 552450"/>
              <a:gd name="connsiteX1" fmla="*/ 338138 w 338138"/>
              <a:gd name="connsiteY1" fmla="*/ 552450 h 552450"/>
              <a:gd name="connsiteX2" fmla="*/ 95250 w 338138"/>
              <a:gd name="connsiteY2" fmla="*/ 0 h 552450"/>
              <a:gd name="connsiteX3" fmla="*/ 0 w 338138"/>
              <a:gd name="connsiteY3" fmla="*/ 73819 h 552450"/>
            </a:gdLst>
            <a:ahLst/>
            <a:cxnLst>
              <a:cxn ang="0">
                <a:pos x="connsiteX0" y="connsiteY0"/>
              </a:cxn>
              <a:cxn ang="0">
                <a:pos x="connsiteX1" y="connsiteY1"/>
              </a:cxn>
              <a:cxn ang="0">
                <a:pos x="connsiteX2" y="connsiteY2"/>
              </a:cxn>
              <a:cxn ang="0">
                <a:pos x="connsiteX3" y="connsiteY3"/>
              </a:cxn>
            </a:cxnLst>
            <a:rect l="l" t="t" r="r" b="b"/>
            <a:pathLst>
              <a:path w="338138" h="552450">
                <a:moveTo>
                  <a:pt x="0" y="73819"/>
                </a:moveTo>
                <a:lnTo>
                  <a:pt x="338138" y="552450"/>
                </a:lnTo>
                <a:lnTo>
                  <a:pt x="95250" y="0"/>
                </a:lnTo>
                <a:lnTo>
                  <a:pt x="0" y="73819"/>
                </a:lnTo>
                <a:close/>
              </a:path>
            </a:pathLst>
          </a:custGeom>
          <a:solidFill>
            <a:srgbClr val="FFFFFF">
              <a:alpha val="43922"/>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15" name="Freeform 214"/>
          <p:cNvSpPr/>
          <p:nvPr/>
        </p:nvSpPr>
        <p:spPr bwMode="auto">
          <a:xfrm rot="2810401">
            <a:off x="4919663" y="3346450"/>
            <a:ext cx="342900" cy="574675"/>
          </a:xfrm>
          <a:custGeom>
            <a:avLst/>
            <a:gdLst>
              <a:gd name="connsiteX0" fmla="*/ 0 w 338138"/>
              <a:gd name="connsiteY0" fmla="*/ 73819 h 552450"/>
              <a:gd name="connsiteX1" fmla="*/ 338138 w 338138"/>
              <a:gd name="connsiteY1" fmla="*/ 552450 h 552450"/>
              <a:gd name="connsiteX2" fmla="*/ 95250 w 338138"/>
              <a:gd name="connsiteY2" fmla="*/ 0 h 552450"/>
              <a:gd name="connsiteX3" fmla="*/ 0 w 338138"/>
              <a:gd name="connsiteY3" fmla="*/ 73819 h 552450"/>
            </a:gdLst>
            <a:ahLst/>
            <a:cxnLst>
              <a:cxn ang="0">
                <a:pos x="connsiteX0" y="connsiteY0"/>
              </a:cxn>
              <a:cxn ang="0">
                <a:pos x="connsiteX1" y="connsiteY1"/>
              </a:cxn>
              <a:cxn ang="0">
                <a:pos x="connsiteX2" y="connsiteY2"/>
              </a:cxn>
              <a:cxn ang="0">
                <a:pos x="connsiteX3" y="connsiteY3"/>
              </a:cxn>
            </a:cxnLst>
            <a:rect l="l" t="t" r="r" b="b"/>
            <a:pathLst>
              <a:path w="338138" h="552450">
                <a:moveTo>
                  <a:pt x="0" y="73819"/>
                </a:moveTo>
                <a:lnTo>
                  <a:pt x="338138" y="552450"/>
                </a:lnTo>
                <a:lnTo>
                  <a:pt x="95250" y="0"/>
                </a:lnTo>
                <a:lnTo>
                  <a:pt x="0" y="73819"/>
                </a:lnTo>
                <a:close/>
              </a:path>
            </a:pathLst>
          </a:custGeom>
          <a:solidFill>
            <a:srgbClr val="FFFFFF">
              <a:alpha val="43922"/>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16" name="Freeform 215"/>
          <p:cNvSpPr/>
          <p:nvPr/>
        </p:nvSpPr>
        <p:spPr bwMode="auto">
          <a:xfrm rot="20504379">
            <a:off x="3846513" y="3998913"/>
            <a:ext cx="344487" cy="574675"/>
          </a:xfrm>
          <a:custGeom>
            <a:avLst/>
            <a:gdLst>
              <a:gd name="connsiteX0" fmla="*/ 0 w 338138"/>
              <a:gd name="connsiteY0" fmla="*/ 73819 h 552450"/>
              <a:gd name="connsiteX1" fmla="*/ 338138 w 338138"/>
              <a:gd name="connsiteY1" fmla="*/ 552450 h 552450"/>
              <a:gd name="connsiteX2" fmla="*/ 95250 w 338138"/>
              <a:gd name="connsiteY2" fmla="*/ 0 h 552450"/>
              <a:gd name="connsiteX3" fmla="*/ 0 w 338138"/>
              <a:gd name="connsiteY3" fmla="*/ 73819 h 552450"/>
            </a:gdLst>
            <a:ahLst/>
            <a:cxnLst>
              <a:cxn ang="0">
                <a:pos x="connsiteX0" y="connsiteY0"/>
              </a:cxn>
              <a:cxn ang="0">
                <a:pos x="connsiteX1" y="connsiteY1"/>
              </a:cxn>
              <a:cxn ang="0">
                <a:pos x="connsiteX2" y="connsiteY2"/>
              </a:cxn>
              <a:cxn ang="0">
                <a:pos x="connsiteX3" y="connsiteY3"/>
              </a:cxn>
            </a:cxnLst>
            <a:rect l="l" t="t" r="r" b="b"/>
            <a:pathLst>
              <a:path w="338138" h="552450">
                <a:moveTo>
                  <a:pt x="0" y="73819"/>
                </a:moveTo>
                <a:lnTo>
                  <a:pt x="338138" y="552450"/>
                </a:lnTo>
                <a:lnTo>
                  <a:pt x="95250" y="0"/>
                </a:lnTo>
                <a:lnTo>
                  <a:pt x="0" y="73819"/>
                </a:lnTo>
                <a:close/>
              </a:path>
            </a:pathLst>
          </a:custGeom>
          <a:solidFill>
            <a:srgbClr val="FFFFFF">
              <a:alpha val="43922"/>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17" name="Freeform 216"/>
          <p:cNvSpPr/>
          <p:nvPr/>
        </p:nvSpPr>
        <p:spPr bwMode="auto">
          <a:xfrm rot="18861450">
            <a:off x="3697288" y="4279900"/>
            <a:ext cx="342900" cy="574675"/>
          </a:xfrm>
          <a:custGeom>
            <a:avLst/>
            <a:gdLst>
              <a:gd name="connsiteX0" fmla="*/ 0 w 338138"/>
              <a:gd name="connsiteY0" fmla="*/ 73819 h 552450"/>
              <a:gd name="connsiteX1" fmla="*/ 338138 w 338138"/>
              <a:gd name="connsiteY1" fmla="*/ 552450 h 552450"/>
              <a:gd name="connsiteX2" fmla="*/ 95250 w 338138"/>
              <a:gd name="connsiteY2" fmla="*/ 0 h 552450"/>
              <a:gd name="connsiteX3" fmla="*/ 0 w 338138"/>
              <a:gd name="connsiteY3" fmla="*/ 73819 h 552450"/>
            </a:gdLst>
            <a:ahLst/>
            <a:cxnLst>
              <a:cxn ang="0">
                <a:pos x="connsiteX0" y="connsiteY0"/>
              </a:cxn>
              <a:cxn ang="0">
                <a:pos x="connsiteX1" y="connsiteY1"/>
              </a:cxn>
              <a:cxn ang="0">
                <a:pos x="connsiteX2" y="connsiteY2"/>
              </a:cxn>
              <a:cxn ang="0">
                <a:pos x="connsiteX3" y="connsiteY3"/>
              </a:cxn>
            </a:cxnLst>
            <a:rect l="l" t="t" r="r" b="b"/>
            <a:pathLst>
              <a:path w="338138" h="552450">
                <a:moveTo>
                  <a:pt x="0" y="73819"/>
                </a:moveTo>
                <a:lnTo>
                  <a:pt x="338138" y="552450"/>
                </a:lnTo>
                <a:lnTo>
                  <a:pt x="95250" y="0"/>
                </a:lnTo>
                <a:lnTo>
                  <a:pt x="0" y="73819"/>
                </a:lnTo>
                <a:close/>
              </a:path>
            </a:pathLst>
          </a:custGeom>
          <a:solidFill>
            <a:srgbClr val="FFFFFF">
              <a:alpha val="43922"/>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nvGrpSpPr>
          <p:cNvPr id="16" name="Group 203"/>
          <p:cNvGrpSpPr/>
          <p:nvPr/>
        </p:nvGrpSpPr>
        <p:grpSpPr>
          <a:xfrm rot="15361415" flipH="1">
            <a:off x="3407999" y="4269044"/>
            <a:ext cx="166393" cy="300642"/>
            <a:chOff x="1435894" y="2312194"/>
            <a:chExt cx="209550" cy="378619"/>
          </a:xfrm>
          <a:solidFill>
            <a:schemeClr val="accent2"/>
          </a:solidFill>
        </p:grpSpPr>
        <p:grpSp>
          <p:nvGrpSpPr>
            <p:cNvPr id="17" name="Group 204"/>
            <p:cNvGrpSpPr/>
            <p:nvPr/>
          </p:nvGrpSpPr>
          <p:grpSpPr>
            <a:xfrm>
              <a:off x="1435894" y="2319338"/>
              <a:ext cx="209550" cy="371475"/>
              <a:chOff x="1435894" y="2319338"/>
              <a:chExt cx="209550" cy="371475"/>
            </a:xfrm>
            <a:grpFill/>
          </p:grpSpPr>
          <p:sp>
            <p:nvSpPr>
              <p:cNvPr id="207" name="Freeform 206"/>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08" name="Freeform 207"/>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206" name="Oval 205"/>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grpSp>
        <p:nvGrpSpPr>
          <p:cNvPr id="18" name="Group 208"/>
          <p:cNvGrpSpPr/>
          <p:nvPr/>
        </p:nvGrpSpPr>
        <p:grpSpPr>
          <a:xfrm rot="18423018">
            <a:off x="3398394" y="4342796"/>
            <a:ext cx="166393" cy="300642"/>
            <a:chOff x="1435894" y="2312194"/>
            <a:chExt cx="209550" cy="378619"/>
          </a:xfrm>
          <a:solidFill>
            <a:schemeClr val="accent2"/>
          </a:solidFill>
        </p:grpSpPr>
        <p:grpSp>
          <p:nvGrpSpPr>
            <p:cNvPr id="19" name="Group 209"/>
            <p:cNvGrpSpPr/>
            <p:nvPr/>
          </p:nvGrpSpPr>
          <p:grpSpPr>
            <a:xfrm>
              <a:off x="1435894" y="2319338"/>
              <a:ext cx="209550" cy="371475"/>
              <a:chOff x="1435894" y="2319338"/>
              <a:chExt cx="209550" cy="371475"/>
            </a:xfrm>
            <a:grpFill/>
          </p:grpSpPr>
          <p:sp>
            <p:nvSpPr>
              <p:cNvPr id="212" name="Freeform 211"/>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13" name="Freeform 212"/>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211" name="Oval 210"/>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grpSp>
        <p:nvGrpSpPr>
          <p:cNvPr id="20" name="Group 193"/>
          <p:cNvGrpSpPr/>
          <p:nvPr/>
        </p:nvGrpSpPr>
        <p:grpSpPr>
          <a:xfrm rot="17510275" flipH="1">
            <a:off x="3679461" y="3821371"/>
            <a:ext cx="166393" cy="300642"/>
            <a:chOff x="1435894" y="2312194"/>
            <a:chExt cx="209550" cy="378619"/>
          </a:xfrm>
          <a:solidFill>
            <a:schemeClr val="accent2"/>
          </a:solidFill>
        </p:grpSpPr>
        <p:grpSp>
          <p:nvGrpSpPr>
            <p:cNvPr id="23" name="Group 194"/>
            <p:cNvGrpSpPr/>
            <p:nvPr/>
          </p:nvGrpSpPr>
          <p:grpSpPr>
            <a:xfrm>
              <a:off x="1435894" y="2319338"/>
              <a:ext cx="209550" cy="371475"/>
              <a:chOff x="1435894" y="2319338"/>
              <a:chExt cx="209550" cy="371475"/>
            </a:xfrm>
            <a:grpFill/>
          </p:grpSpPr>
          <p:sp>
            <p:nvSpPr>
              <p:cNvPr id="197" name="Freeform 196"/>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98" name="Freeform 197"/>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196" name="Oval 195"/>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grpSp>
        <p:nvGrpSpPr>
          <p:cNvPr id="24" name="Group 198"/>
          <p:cNvGrpSpPr/>
          <p:nvPr/>
        </p:nvGrpSpPr>
        <p:grpSpPr>
          <a:xfrm rot="20571878">
            <a:off x="3631757" y="3871309"/>
            <a:ext cx="166393" cy="300642"/>
            <a:chOff x="1435894" y="2312194"/>
            <a:chExt cx="209550" cy="378619"/>
          </a:xfrm>
          <a:solidFill>
            <a:schemeClr val="accent2"/>
          </a:solidFill>
        </p:grpSpPr>
        <p:grpSp>
          <p:nvGrpSpPr>
            <p:cNvPr id="25" name="Group 199"/>
            <p:cNvGrpSpPr/>
            <p:nvPr/>
          </p:nvGrpSpPr>
          <p:grpSpPr>
            <a:xfrm>
              <a:off x="1435894" y="2319338"/>
              <a:ext cx="209550" cy="371475"/>
              <a:chOff x="1435894" y="2319338"/>
              <a:chExt cx="209550" cy="371475"/>
            </a:xfrm>
            <a:grpFill/>
          </p:grpSpPr>
          <p:sp>
            <p:nvSpPr>
              <p:cNvPr id="202" name="Freeform 201"/>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03" name="Freeform 202"/>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201" name="Oval 200"/>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grpSp>
        <p:nvGrpSpPr>
          <p:cNvPr id="26" name="Group 173"/>
          <p:cNvGrpSpPr/>
          <p:nvPr/>
        </p:nvGrpSpPr>
        <p:grpSpPr>
          <a:xfrm rot="19701922" flipH="1">
            <a:off x="4601004" y="3152239"/>
            <a:ext cx="166393" cy="300642"/>
            <a:chOff x="1435894" y="2312194"/>
            <a:chExt cx="209550" cy="378619"/>
          </a:xfrm>
          <a:solidFill>
            <a:schemeClr val="accent2"/>
          </a:solidFill>
        </p:grpSpPr>
        <p:grpSp>
          <p:nvGrpSpPr>
            <p:cNvPr id="18432" name="Group 174"/>
            <p:cNvGrpSpPr/>
            <p:nvPr/>
          </p:nvGrpSpPr>
          <p:grpSpPr>
            <a:xfrm>
              <a:off x="1435894" y="2319338"/>
              <a:ext cx="209550" cy="371475"/>
              <a:chOff x="1435894" y="2319338"/>
              <a:chExt cx="209550" cy="371475"/>
            </a:xfrm>
            <a:grpFill/>
          </p:grpSpPr>
          <p:sp>
            <p:nvSpPr>
              <p:cNvPr id="177" name="Freeform 176"/>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78" name="Freeform 177"/>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176" name="Oval 175"/>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grpSp>
        <p:nvGrpSpPr>
          <p:cNvPr id="18433" name="Group 178"/>
          <p:cNvGrpSpPr/>
          <p:nvPr/>
        </p:nvGrpSpPr>
        <p:grpSpPr>
          <a:xfrm rot="1163525">
            <a:off x="4536632" y="3164080"/>
            <a:ext cx="166393" cy="300642"/>
            <a:chOff x="1435894" y="2312194"/>
            <a:chExt cx="209550" cy="378619"/>
          </a:xfrm>
          <a:solidFill>
            <a:schemeClr val="accent2"/>
          </a:solidFill>
        </p:grpSpPr>
        <p:grpSp>
          <p:nvGrpSpPr>
            <p:cNvPr id="18435" name="Group 179"/>
            <p:cNvGrpSpPr/>
            <p:nvPr/>
          </p:nvGrpSpPr>
          <p:grpSpPr>
            <a:xfrm>
              <a:off x="1435894" y="2319338"/>
              <a:ext cx="209550" cy="371475"/>
              <a:chOff x="1435894" y="2319338"/>
              <a:chExt cx="209550" cy="371475"/>
            </a:xfrm>
            <a:grpFill/>
          </p:grpSpPr>
          <p:sp>
            <p:nvSpPr>
              <p:cNvPr id="182" name="Freeform 181"/>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83" name="Freeform 182"/>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181" name="Oval 180"/>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grpSp>
        <p:nvGrpSpPr>
          <p:cNvPr id="18436" name="Group 183"/>
          <p:cNvGrpSpPr/>
          <p:nvPr/>
        </p:nvGrpSpPr>
        <p:grpSpPr>
          <a:xfrm rot="21406235" flipH="1">
            <a:off x="5172505" y="3123666"/>
            <a:ext cx="166393" cy="300642"/>
            <a:chOff x="1435894" y="2312194"/>
            <a:chExt cx="209550" cy="378619"/>
          </a:xfrm>
          <a:solidFill>
            <a:schemeClr val="accent2"/>
          </a:solidFill>
        </p:grpSpPr>
        <p:grpSp>
          <p:nvGrpSpPr>
            <p:cNvPr id="18437" name="Group 184"/>
            <p:cNvGrpSpPr/>
            <p:nvPr/>
          </p:nvGrpSpPr>
          <p:grpSpPr>
            <a:xfrm>
              <a:off x="1435894" y="2319338"/>
              <a:ext cx="209550" cy="371475"/>
              <a:chOff x="1435894" y="2319338"/>
              <a:chExt cx="209550" cy="371475"/>
            </a:xfrm>
            <a:grpFill/>
          </p:grpSpPr>
          <p:sp>
            <p:nvSpPr>
              <p:cNvPr id="187" name="Freeform 186"/>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88" name="Freeform 187"/>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186" name="Oval 185"/>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grpSp>
        <p:nvGrpSpPr>
          <p:cNvPr id="18438" name="Group 188"/>
          <p:cNvGrpSpPr/>
          <p:nvPr/>
        </p:nvGrpSpPr>
        <p:grpSpPr>
          <a:xfrm rot="2867838">
            <a:off x="5108133" y="3097404"/>
            <a:ext cx="166393" cy="300642"/>
            <a:chOff x="1435894" y="2312194"/>
            <a:chExt cx="209550" cy="378619"/>
          </a:xfrm>
          <a:solidFill>
            <a:schemeClr val="accent2"/>
          </a:solidFill>
        </p:grpSpPr>
        <p:grpSp>
          <p:nvGrpSpPr>
            <p:cNvPr id="18439" name="Group 189"/>
            <p:cNvGrpSpPr/>
            <p:nvPr/>
          </p:nvGrpSpPr>
          <p:grpSpPr>
            <a:xfrm>
              <a:off x="1435894" y="2319338"/>
              <a:ext cx="209550" cy="371475"/>
              <a:chOff x="1435894" y="2319338"/>
              <a:chExt cx="209550" cy="371475"/>
            </a:xfrm>
            <a:grpFill/>
          </p:grpSpPr>
          <p:sp>
            <p:nvSpPr>
              <p:cNvPr id="192" name="Freeform 191"/>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93" name="Freeform 192"/>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191" name="Oval 190"/>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218" name="Freeform 217"/>
          <p:cNvSpPr/>
          <p:nvPr/>
        </p:nvSpPr>
        <p:spPr bwMode="auto">
          <a:xfrm>
            <a:off x="6953250" y="5100638"/>
            <a:ext cx="1495425" cy="917575"/>
          </a:xfrm>
          <a:custGeom>
            <a:avLst/>
            <a:gdLst>
              <a:gd name="connsiteX0" fmla="*/ 0 w 2085975"/>
              <a:gd name="connsiteY0" fmla="*/ 1347787 h 1347787"/>
              <a:gd name="connsiteX1" fmla="*/ 2083594 w 2085975"/>
              <a:gd name="connsiteY1" fmla="*/ 1343025 h 1347787"/>
              <a:gd name="connsiteX2" fmla="*/ 2085975 w 2085975"/>
              <a:gd name="connsiteY2" fmla="*/ 97631 h 1347787"/>
              <a:gd name="connsiteX3" fmla="*/ 2050257 w 2085975"/>
              <a:gd name="connsiteY3" fmla="*/ 80962 h 1347787"/>
              <a:gd name="connsiteX4" fmla="*/ 1974057 w 2085975"/>
              <a:gd name="connsiteY4" fmla="*/ 57150 h 1347787"/>
              <a:gd name="connsiteX5" fmla="*/ 1916907 w 2085975"/>
              <a:gd name="connsiteY5" fmla="*/ 40481 h 1347787"/>
              <a:gd name="connsiteX6" fmla="*/ 1821657 w 2085975"/>
              <a:gd name="connsiteY6" fmla="*/ 28575 h 1347787"/>
              <a:gd name="connsiteX7" fmla="*/ 1693069 w 2085975"/>
              <a:gd name="connsiteY7" fmla="*/ 14287 h 1347787"/>
              <a:gd name="connsiteX8" fmla="*/ 1557338 w 2085975"/>
              <a:gd name="connsiteY8" fmla="*/ 0 h 1347787"/>
              <a:gd name="connsiteX9" fmla="*/ 1438275 w 2085975"/>
              <a:gd name="connsiteY9" fmla="*/ 0 h 1347787"/>
              <a:gd name="connsiteX10" fmla="*/ 1347788 w 2085975"/>
              <a:gd name="connsiteY10" fmla="*/ 11906 h 1347787"/>
              <a:gd name="connsiteX11" fmla="*/ 1271588 w 2085975"/>
              <a:gd name="connsiteY11" fmla="*/ 45243 h 1347787"/>
              <a:gd name="connsiteX12" fmla="*/ 1162050 w 2085975"/>
              <a:gd name="connsiteY12" fmla="*/ 83343 h 1347787"/>
              <a:gd name="connsiteX13" fmla="*/ 1028700 w 2085975"/>
              <a:gd name="connsiteY13" fmla="*/ 161925 h 1347787"/>
              <a:gd name="connsiteX14" fmla="*/ 928688 w 2085975"/>
              <a:gd name="connsiteY14" fmla="*/ 242887 h 1347787"/>
              <a:gd name="connsiteX15" fmla="*/ 800100 w 2085975"/>
              <a:gd name="connsiteY15" fmla="*/ 350043 h 1347787"/>
              <a:gd name="connsiteX16" fmla="*/ 697707 w 2085975"/>
              <a:gd name="connsiteY16" fmla="*/ 440531 h 1347787"/>
              <a:gd name="connsiteX17" fmla="*/ 569119 w 2085975"/>
              <a:gd name="connsiteY17" fmla="*/ 531018 h 1347787"/>
              <a:gd name="connsiteX18" fmla="*/ 440532 w 2085975"/>
              <a:gd name="connsiteY18" fmla="*/ 609600 h 1347787"/>
              <a:gd name="connsiteX19" fmla="*/ 345282 w 2085975"/>
              <a:gd name="connsiteY19" fmla="*/ 688181 h 1347787"/>
              <a:gd name="connsiteX20" fmla="*/ 230982 w 2085975"/>
              <a:gd name="connsiteY20" fmla="*/ 795337 h 1347787"/>
              <a:gd name="connsiteX21" fmla="*/ 166688 w 2085975"/>
              <a:gd name="connsiteY21" fmla="*/ 871537 h 1347787"/>
              <a:gd name="connsiteX22" fmla="*/ 114300 w 2085975"/>
              <a:gd name="connsiteY22" fmla="*/ 964406 h 1347787"/>
              <a:gd name="connsiteX23" fmla="*/ 64294 w 2085975"/>
              <a:gd name="connsiteY23" fmla="*/ 1073943 h 1347787"/>
              <a:gd name="connsiteX24" fmla="*/ 19050 w 2085975"/>
              <a:gd name="connsiteY24" fmla="*/ 1181100 h 1347787"/>
              <a:gd name="connsiteX25" fmla="*/ 0 w 2085975"/>
              <a:gd name="connsiteY25" fmla="*/ 1276350 h 1347787"/>
              <a:gd name="connsiteX26" fmla="*/ 0 w 2085975"/>
              <a:gd name="connsiteY26" fmla="*/ 1347787 h 1347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085975" h="1347787">
                <a:moveTo>
                  <a:pt x="0" y="1347787"/>
                </a:moveTo>
                <a:lnTo>
                  <a:pt x="2083594" y="1343025"/>
                </a:lnTo>
                <a:cubicBezTo>
                  <a:pt x="2084388" y="927894"/>
                  <a:pt x="2085181" y="512762"/>
                  <a:pt x="2085975" y="97631"/>
                </a:cubicBezTo>
                <a:lnTo>
                  <a:pt x="2050257" y="80962"/>
                </a:lnTo>
                <a:lnTo>
                  <a:pt x="1974057" y="57150"/>
                </a:lnTo>
                <a:lnTo>
                  <a:pt x="1916907" y="40481"/>
                </a:lnTo>
                <a:lnTo>
                  <a:pt x="1821657" y="28575"/>
                </a:lnTo>
                <a:lnTo>
                  <a:pt x="1693069" y="14287"/>
                </a:lnTo>
                <a:lnTo>
                  <a:pt x="1557338" y="0"/>
                </a:lnTo>
                <a:lnTo>
                  <a:pt x="1438275" y="0"/>
                </a:lnTo>
                <a:lnTo>
                  <a:pt x="1347788" y="11906"/>
                </a:lnTo>
                <a:lnTo>
                  <a:pt x="1271588" y="45243"/>
                </a:lnTo>
                <a:lnTo>
                  <a:pt x="1162050" y="83343"/>
                </a:lnTo>
                <a:lnTo>
                  <a:pt x="1028700" y="161925"/>
                </a:lnTo>
                <a:lnTo>
                  <a:pt x="928688" y="242887"/>
                </a:lnTo>
                <a:lnTo>
                  <a:pt x="800100" y="350043"/>
                </a:lnTo>
                <a:lnTo>
                  <a:pt x="697707" y="440531"/>
                </a:lnTo>
                <a:lnTo>
                  <a:pt x="569119" y="531018"/>
                </a:lnTo>
                <a:lnTo>
                  <a:pt x="440532" y="609600"/>
                </a:lnTo>
                <a:lnTo>
                  <a:pt x="345282" y="688181"/>
                </a:lnTo>
                <a:lnTo>
                  <a:pt x="230982" y="795337"/>
                </a:lnTo>
                <a:lnTo>
                  <a:pt x="166688" y="871537"/>
                </a:lnTo>
                <a:lnTo>
                  <a:pt x="114300" y="964406"/>
                </a:lnTo>
                <a:lnTo>
                  <a:pt x="64294" y="1073943"/>
                </a:lnTo>
                <a:lnTo>
                  <a:pt x="19050" y="1181100"/>
                </a:lnTo>
                <a:lnTo>
                  <a:pt x="0" y="1276350"/>
                </a:lnTo>
                <a:lnTo>
                  <a:pt x="0" y="1347787"/>
                </a:lnTo>
                <a:close/>
              </a:path>
            </a:pathLst>
          </a:custGeom>
          <a:solidFill>
            <a:schemeClr val="bg2">
              <a:lumMod val="50000"/>
            </a:schemeClr>
          </a:solidFill>
          <a:ln w="9525" cap="flat" cmpd="sng" algn="ctr">
            <a:no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19" name="Freeform 218"/>
          <p:cNvSpPr/>
          <p:nvPr/>
        </p:nvSpPr>
        <p:spPr bwMode="auto">
          <a:xfrm>
            <a:off x="6676945" y="4882192"/>
            <a:ext cx="1771762" cy="1129141"/>
          </a:xfrm>
          <a:custGeom>
            <a:avLst/>
            <a:gdLst>
              <a:gd name="connsiteX0" fmla="*/ 309563 w 2483644"/>
              <a:gd name="connsiteY0" fmla="*/ 1659731 h 1659731"/>
              <a:gd name="connsiteX1" fmla="*/ 107157 w 2483644"/>
              <a:gd name="connsiteY1" fmla="*/ 1659731 h 1659731"/>
              <a:gd name="connsiteX2" fmla="*/ 92869 w 2483644"/>
              <a:gd name="connsiteY2" fmla="*/ 1600200 h 1659731"/>
              <a:gd name="connsiteX3" fmla="*/ 76200 w 2483644"/>
              <a:gd name="connsiteY3" fmla="*/ 1588294 h 1659731"/>
              <a:gd name="connsiteX4" fmla="*/ 69057 w 2483644"/>
              <a:gd name="connsiteY4" fmla="*/ 1585913 h 1659731"/>
              <a:gd name="connsiteX5" fmla="*/ 47625 w 2483644"/>
              <a:gd name="connsiteY5" fmla="*/ 1566863 h 1659731"/>
              <a:gd name="connsiteX6" fmla="*/ 38100 w 2483644"/>
              <a:gd name="connsiteY6" fmla="*/ 1562100 h 1659731"/>
              <a:gd name="connsiteX7" fmla="*/ 23813 w 2483644"/>
              <a:gd name="connsiteY7" fmla="*/ 1557338 h 1659731"/>
              <a:gd name="connsiteX8" fmla="*/ 33338 w 2483644"/>
              <a:gd name="connsiteY8" fmla="*/ 1466850 h 1659731"/>
              <a:gd name="connsiteX9" fmla="*/ 33338 w 2483644"/>
              <a:gd name="connsiteY9" fmla="*/ 1385888 h 1659731"/>
              <a:gd name="connsiteX10" fmla="*/ 30957 w 2483644"/>
              <a:gd name="connsiteY10" fmla="*/ 1319213 h 1659731"/>
              <a:gd name="connsiteX11" fmla="*/ 19050 w 2483644"/>
              <a:gd name="connsiteY11" fmla="*/ 1233488 h 1659731"/>
              <a:gd name="connsiteX12" fmla="*/ 16669 w 2483644"/>
              <a:gd name="connsiteY12" fmla="*/ 1147763 h 1659731"/>
              <a:gd name="connsiteX13" fmla="*/ 19050 w 2483644"/>
              <a:gd name="connsiteY13" fmla="*/ 1057275 h 1659731"/>
              <a:gd name="connsiteX14" fmla="*/ 0 w 2483644"/>
              <a:gd name="connsiteY14" fmla="*/ 971550 h 1659731"/>
              <a:gd name="connsiteX15" fmla="*/ 9525 w 2483644"/>
              <a:gd name="connsiteY15" fmla="*/ 952500 h 1659731"/>
              <a:gd name="connsiteX16" fmla="*/ 14288 w 2483644"/>
              <a:gd name="connsiteY16" fmla="*/ 945356 h 1659731"/>
              <a:gd name="connsiteX17" fmla="*/ 16669 w 2483644"/>
              <a:gd name="connsiteY17" fmla="*/ 938213 h 1659731"/>
              <a:gd name="connsiteX18" fmla="*/ 23813 w 2483644"/>
              <a:gd name="connsiteY18" fmla="*/ 931069 h 1659731"/>
              <a:gd name="connsiteX19" fmla="*/ 35719 w 2483644"/>
              <a:gd name="connsiteY19" fmla="*/ 919163 h 1659731"/>
              <a:gd name="connsiteX20" fmla="*/ 42863 w 2483644"/>
              <a:gd name="connsiteY20" fmla="*/ 907256 h 1659731"/>
              <a:gd name="connsiteX21" fmla="*/ 92869 w 2483644"/>
              <a:gd name="connsiteY21" fmla="*/ 835819 h 1659731"/>
              <a:gd name="connsiteX22" fmla="*/ 140494 w 2483644"/>
              <a:gd name="connsiteY22" fmla="*/ 769144 h 1659731"/>
              <a:gd name="connsiteX23" fmla="*/ 192882 w 2483644"/>
              <a:gd name="connsiteY23" fmla="*/ 716756 h 1659731"/>
              <a:gd name="connsiteX24" fmla="*/ 254794 w 2483644"/>
              <a:gd name="connsiteY24" fmla="*/ 671513 h 1659731"/>
              <a:gd name="connsiteX25" fmla="*/ 285750 w 2483644"/>
              <a:gd name="connsiteY25" fmla="*/ 638175 h 1659731"/>
              <a:gd name="connsiteX26" fmla="*/ 321469 w 2483644"/>
              <a:gd name="connsiteY26" fmla="*/ 592931 h 1659731"/>
              <a:gd name="connsiteX27" fmla="*/ 326232 w 2483644"/>
              <a:gd name="connsiteY27" fmla="*/ 545306 h 1659731"/>
              <a:gd name="connsiteX28" fmla="*/ 338138 w 2483644"/>
              <a:gd name="connsiteY28" fmla="*/ 509588 h 1659731"/>
              <a:gd name="connsiteX29" fmla="*/ 345282 w 2483644"/>
              <a:gd name="connsiteY29" fmla="*/ 507206 h 1659731"/>
              <a:gd name="connsiteX30" fmla="*/ 359569 w 2483644"/>
              <a:gd name="connsiteY30" fmla="*/ 497681 h 1659731"/>
              <a:gd name="connsiteX31" fmla="*/ 373857 w 2483644"/>
              <a:gd name="connsiteY31" fmla="*/ 485775 h 1659731"/>
              <a:gd name="connsiteX32" fmla="*/ 378619 w 2483644"/>
              <a:gd name="connsiteY32" fmla="*/ 464344 h 1659731"/>
              <a:gd name="connsiteX33" fmla="*/ 388144 w 2483644"/>
              <a:gd name="connsiteY33" fmla="*/ 445294 h 1659731"/>
              <a:gd name="connsiteX34" fmla="*/ 402432 w 2483644"/>
              <a:gd name="connsiteY34" fmla="*/ 435769 h 1659731"/>
              <a:gd name="connsiteX35" fmla="*/ 407194 w 2483644"/>
              <a:gd name="connsiteY35" fmla="*/ 428625 h 1659731"/>
              <a:gd name="connsiteX36" fmla="*/ 414338 w 2483644"/>
              <a:gd name="connsiteY36" fmla="*/ 421481 h 1659731"/>
              <a:gd name="connsiteX37" fmla="*/ 419100 w 2483644"/>
              <a:gd name="connsiteY37" fmla="*/ 411956 h 1659731"/>
              <a:gd name="connsiteX38" fmla="*/ 426244 w 2483644"/>
              <a:gd name="connsiteY38" fmla="*/ 404813 h 1659731"/>
              <a:gd name="connsiteX39" fmla="*/ 442913 w 2483644"/>
              <a:gd name="connsiteY39" fmla="*/ 397669 h 1659731"/>
              <a:gd name="connsiteX40" fmla="*/ 450057 w 2483644"/>
              <a:gd name="connsiteY40" fmla="*/ 392906 h 1659731"/>
              <a:gd name="connsiteX41" fmla="*/ 466725 w 2483644"/>
              <a:gd name="connsiteY41" fmla="*/ 388144 h 1659731"/>
              <a:gd name="connsiteX42" fmla="*/ 473869 w 2483644"/>
              <a:gd name="connsiteY42" fmla="*/ 385763 h 1659731"/>
              <a:gd name="connsiteX43" fmla="*/ 481013 w 2483644"/>
              <a:gd name="connsiteY43" fmla="*/ 378619 h 1659731"/>
              <a:gd name="connsiteX44" fmla="*/ 488157 w 2483644"/>
              <a:gd name="connsiteY44" fmla="*/ 373856 h 1659731"/>
              <a:gd name="connsiteX45" fmla="*/ 492919 w 2483644"/>
              <a:gd name="connsiteY45" fmla="*/ 366713 h 1659731"/>
              <a:gd name="connsiteX46" fmla="*/ 504825 w 2483644"/>
              <a:gd name="connsiteY46" fmla="*/ 364331 h 1659731"/>
              <a:gd name="connsiteX47" fmla="*/ 511969 w 2483644"/>
              <a:gd name="connsiteY47" fmla="*/ 361950 h 1659731"/>
              <a:gd name="connsiteX48" fmla="*/ 542925 w 2483644"/>
              <a:gd name="connsiteY48" fmla="*/ 345281 h 1659731"/>
              <a:gd name="connsiteX49" fmla="*/ 559594 w 2483644"/>
              <a:gd name="connsiteY49" fmla="*/ 333375 h 1659731"/>
              <a:gd name="connsiteX50" fmla="*/ 566738 w 2483644"/>
              <a:gd name="connsiteY50" fmla="*/ 328613 h 1659731"/>
              <a:gd name="connsiteX51" fmla="*/ 573882 w 2483644"/>
              <a:gd name="connsiteY51" fmla="*/ 321469 h 1659731"/>
              <a:gd name="connsiteX52" fmla="*/ 583407 w 2483644"/>
              <a:gd name="connsiteY52" fmla="*/ 319088 h 1659731"/>
              <a:gd name="connsiteX53" fmla="*/ 595313 w 2483644"/>
              <a:gd name="connsiteY53" fmla="*/ 311944 h 1659731"/>
              <a:gd name="connsiteX54" fmla="*/ 602457 w 2483644"/>
              <a:gd name="connsiteY54" fmla="*/ 307181 h 1659731"/>
              <a:gd name="connsiteX55" fmla="*/ 621507 w 2483644"/>
              <a:gd name="connsiteY55" fmla="*/ 302419 h 1659731"/>
              <a:gd name="connsiteX56" fmla="*/ 631032 w 2483644"/>
              <a:gd name="connsiteY56" fmla="*/ 297656 h 1659731"/>
              <a:gd name="connsiteX57" fmla="*/ 640557 w 2483644"/>
              <a:gd name="connsiteY57" fmla="*/ 295275 h 1659731"/>
              <a:gd name="connsiteX58" fmla="*/ 645319 w 2483644"/>
              <a:gd name="connsiteY58" fmla="*/ 288131 h 1659731"/>
              <a:gd name="connsiteX59" fmla="*/ 671513 w 2483644"/>
              <a:gd name="connsiteY59" fmla="*/ 278606 h 1659731"/>
              <a:gd name="connsiteX60" fmla="*/ 700088 w 2483644"/>
              <a:gd name="connsiteY60" fmla="*/ 271463 h 1659731"/>
              <a:gd name="connsiteX61" fmla="*/ 714375 w 2483644"/>
              <a:gd name="connsiteY61" fmla="*/ 273844 h 1659731"/>
              <a:gd name="connsiteX62" fmla="*/ 728663 w 2483644"/>
              <a:gd name="connsiteY62" fmla="*/ 264319 h 1659731"/>
              <a:gd name="connsiteX63" fmla="*/ 742950 w 2483644"/>
              <a:gd name="connsiteY63" fmla="*/ 257175 h 1659731"/>
              <a:gd name="connsiteX64" fmla="*/ 762000 w 2483644"/>
              <a:gd name="connsiteY64" fmla="*/ 250031 h 1659731"/>
              <a:gd name="connsiteX65" fmla="*/ 773907 w 2483644"/>
              <a:gd name="connsiteY65" fmla="*/ 240506 h 1659731"/>
              <a:gd name="connsiteX66" fmla="*/ 788194 w 2483644"/>
              <a:gd name="connsiteY66" fmla="*/ 233363 h 1659731"/>
              <a:gd name="connsiteX67" fmla="*/ 795338 w 2483644"/>
              <a:gd name="connsiteY67" fmla="*/ 228600 h 1659731"/>
              <a:gd name="connsiteX68" fmla="*/ 802482 w 2483644"/>
              <a:gd name="connsiteY68" fmla="*/ 226219 h 1659731"/>
              <a:gd name="connsiteX69" fmla="*/ 852488 w 2483644"/>
              <a:gd name="connsiteY69" fmla="*/ 223838 h 1659731"/>
              <a:gd name="connsiteX70" fmla="*/ 873919 w 2483644"/>
              <a:gd name="connsiteY70" fmla="*/ 221456 h 1659731"/>
              <a:gd name="connsiteX71" fmla="*/ 881063 w 2483644"/>
              <a:gd name="connsiteY71" fmla="*/ 219075 h 1659731"/>
              <a:gd name="connsiteX72" fmla="*/ 914400 w 2483644"/>
              <a:gd name="connsiteY72" fmla="*/ 214313 h 1659731"/>
              <a:gd name="connsiteX73" fmla="*/ 923925 w 2483644"/>
              <a:gd name="connsiteY73" fmla="*/ 197644 h 1659731"/>
              <a:gd name="connsiteX74" fmla="*/ 928688 w 2483644"/>
              <a:gd name="connsiteY74" fmla="*/ 183356 h 1659731"/>
              <a:gd name="connsiteX75" fmla="*/ 931069 w 2483644"/>
              <a:gd name="connsiteY75" fmla="*/ 176213 h 1659731"/>
              <a:gd name="connsiteX76" fmla="*/ 940594 w 2483644"/>
              <a:gd name="connsiteY76" fmla="*/ 171450 h 1659731"/>
              <a:gd name="connsiteX77" fmla="*/ 952500 w 2483644"/>
              <a:gd name="connsiteY77" fmla="*/ 169069 h 1659731"/>
              <a:gd name="connsiteX78" fmla="*/ 1000125 w 2483644"/>
              <a:gd name="connsiteY78" fmla="*/ 164306 h 1659731"/>
              <a:gd name="connsiteX79" fmla="*/ 1038225 w 2483644"/>
              <a:gd name="connsiteY79" fmla="*/ 154781 h 1659731"/>
              <a:gd name="connsiteX80" fmla="*/ 1062038 w 2483644"/>
              <a:gd name="connsiteY80" fmla="*/ 140494 h 1659731"/>
              <a:gd name="connsiteX81" fmla="*/ 1069182 w 2483644"/>
              <a:gd name="connsiteY81" fmla="*/ 138113 h 1659731"/>
              <a:gd name="connsiteX82" fmla="*/ 1114425 w 2483644"/>
              <a:gd name="connsiteY82" fmla="*/ 135731 h 1659731"/>
              <a:gd name="connsiteX83" fmla="*/ 1143000 w 2483644"/>
              <a:gd name="connsiteY83" fmla="*/ 128588 h 1659731"/>
              <a:gd name="connsiteX84" fmla="*/ 1157288 w 2483644"/>
              <a:gd name="connsiteY84" fmla="*/ 116681 h 1659731"/>
              <a:gd name="connsiteX85" fmla="*/ 1169194 w 2483644"/>
              <a:gd name="connsiteY85" fmla="*/ 111919 h 1659731"/>
              <a:gd name="connsiteX86" fmla="*/ 1178719 w 2483644"/>
              <a:gd name="connsiteY86" fmla="*/ 104775 h 1659731"/>
              <a:gd name="connsiteX87" fmla="*/ 1190625 w 2483644"/>
              <a:gd name="connsiteY87" fmla="*/ 100013 h 1659731"/>
              <a:gd name="connsiteX88" fmla="*/ 1207294 w 2483644"/>
              <a:gd name="connsiteY88" fmla="*/ 92869 h 1659731"/>
              <a:gd name="connsiteX89" fmla="*/ 1216819 w 2483644"/>
              <a:gd name="connsiteY89" fmla="*/ 85725 h 1659731"/>
              <a:gd name="connsiteX90" fmla="*/ 1240632 w 2483644"/>
              <a:gd name="connsiteY90" fmla="*/ 76200 h 1659731"/>
              <a:gd name="connsiteX91" fmla="*/ 1262063 w 2483644"/>
              <a:gd name="connsiteY91" fmla="*/ 66675 h 1659731"/>
              <a:gd name="connsiteX92" fmla="*/ 1297782 w 2483644"/>
              <a:gd name="connsiteY92" fmla="*/ 64294 h 1659731"/>
              <a:gd name="connsiteX93" fmla="*/ 1312069 w 2483644"/>
              <a:gd name="connsiteY93" fmla="*/ 59531 h 1659731"/>
              <a:gd name="connsiteX94" fmla="*/ 1323975 w 2483644"/>
              <a:gd name="connsiteY94" fmla="*/ 54769 h 1659731"/>
              <a:gd name="connsiteX95" fmla="*/ 1343025 w 2483644"/>
              <a:gd name="connsiteY95" fmla="*/ 50006 h 1659731"/>
              <a:gd name="connsiteX96" fmla="*/ 1352550 w 2483644"/>
              <a:gd name="connsiteY96" fmla="*/ 47625 h 1659731"/>
              <a:gd name="connsiteX97" fmla="*/ 1362075 w 2483644"/>
              <a:gd name="connsiteY97" fmla="*/ 45244 h 1659731"/>
              <a:gd name="connsiteX98" fmla="*/ 1388269 w 2483644"/>
              <a:gd name="connsiteY98" fmla="*/ 42863 h 1659731"/>
              <a:gd name="connsiteX99" fmla="*/ 1404938 w 2483644"/>
              <a:gd name="connsiteY99" fmla="*/ 33338 h 1659731"/>
              <a:gd name="connsiteX100" fmla="*/ 1412082 w 2483644"/>
              <a:gd name="connsiteY100" fmla="*/ 30956 h 1659731"/>
              <a:gd name="connsiteX101" fmla="*/ 1419225 w 2483644"/>
              <a:gd name="connsiteY101" fmla="*/ 23813 h 1659731"/>
              <a:gd name="connsiteX102" fmla="*/ 1445419 w 2483644"/>
              <a:gd name="connsiteY102" fmla="*/ 11906 h 1659731"/>
              <a:gd name="connsiteX103" fmla="*/ 1550194 w 2483644"/>
              <a:gd name="connsiteY103" fmla="*/ 4763 h 1659731"/>
              <a:gd name="connsiteX104" fmla="*/ 1588294 w 2483644"/>
              <a:gd name="connsiteY104" fmla="*/ 0 h 1659731"/>
              <a:gd name="connsiteX105" fmla="*/ 1702594 w 2483644"/>
              <a:gd name="connsiteY105" fmla="*/ 2381 h 1659731"/>
              <a:gd name="connsiteX106" fmla="*/ 1728788 w 2483644"/>
              <a:gd name="connsiteY106" fmla="*/ 9525 h 1659731"/>
              <a:gd name="connsiteX107" fmla="*/ 1735932 w 2483644"/>
              <a:gd name="connsiteY107" fmla="*/ 23813 h 1659731"/>
              <a:gd name="connsiteX108" fmla="*/ 1738313 w 2483644"/>
              <a:gd name="connsiteY108" fmla="*/ 50006 h 1659731"/>
              <a:gd name="connsiteX109" fmla="*/ 1740694 w 2483644"/>
              <a:gd name="connsiteY109" fmla="*/ 57150 h 1659731"/>
              <a:gd name="connsiteX110" fmla="*/ 1747838 w 2483644"/>
              <a:gd name="connsiteY110" fmla="*/ 61913 h 1659731"/>
              <a:gd name="connsiteX111" fmla="*/ 1757363 w 2483644"/>
              <a:gd name="connsiteY111" fmla="*/ 71438 h 1659731"/>
              <a:gd name="connsiteX112" fmla="*/ 1785938 w 2483644"/>
              <a:gd name="connsiteY112" fmla="*/ 78581 h 1659731"/>
              <a:gd name="connsiteX113" fmla="*/ 1824038 w 2483644"/>
              <a:gd name="connsiteY113" fmla="*/ 76200 h 1659731"/>
              <a:gd name="connsiteX114" fmla="*/ 1866900 w 2483644"/>
              <a:gd name="connsiteY114" fmla="*/ 76200 h 1659731"/>
              <a:gd name="connsiteX115" fmla="*/ 1881188 w 2483644"/>
              <a:gd name="connsiteY115" fmla="*/ 78581 h 1659731"/>
              <a:gd name="connsiteX116" fmla="*/ 1888332 w 2483644"/>
              <a:gd name="connsiteY116" fmla="*/ 83344 h 1659731"/>
              <a:gd name="connsiteX117" fmla="*/ 1895475 w 2483644"/>
              <a:gd name="connsiteY117" fmla="*/ 85725 h 1659731"/>
              <a:gd name="connsiteX118" fmla="*/ 1900238 w 2483644"/>
              <a:gd name="connsiteY118" fmla="*/ 92869 h 1659731"/>
              <a:gd name="connsiteX119" fmla="*/ 1914525 w 2483644"/>
              <a:gd name="connsiteY119" fmla="*/ 97631 h 1659731"/>
              <a:gd name="connsiteX120" fmla="*/ 1955007 w 2483644"/>
              <a:gd name="connsiteY120" fmla="*/ 97631 h 1659731"/>
              <a:gd name="connsiteX121" fmla="*/ 1962150 w 2483644"/>
              <a:gd name="connsiteY121" fmla="*/ 104775 h 1659731"/>
              <a:gd name="connsiteX122" fmla="*/ 1969294 w 2483644"/>
              <a:gd name="connsiteY122" fmla="*/ 109538 h 1659731"/>
              <a:gd name="connsiteX123" fmla="*/ 1974057 w 2483644"/>
              <a:gd name="connsiteY123" fmla="*/ 116681 h 1659731"/>
              <a:gd name="connsiteX124" fmla="*/ 1988344 w 2483644"/>
              <a:gd name="connsiteY124" fmla="*/ 123825 h 1659731"/>
              <a:gd name="connsiteX125" fmla="*/ 1997869 w 2483644"/>
              <a:gd name="connsiteY125" fmla="*/ 135731 h 1659731"/>
              <a:gd name="connsiteX126" fmla="*/ 2031207 w 2483644"/>
              <a:gd name="connsiteY126" fmla="*/ 138113 h 1659731"/>
              <a:gd name="connsiteX127" fmla="*/ 2047875 w 2483644"/>
              <a:gd name="connsiteY127" fmla="*/ 135731 h 1659731"/>
              <a:gd name="connsiteX128" fmla="*/ 2057400 w 2483644"/>
              <a:gd name="connsiteY128" fmla="*/ 138113 h 1659731"/>
              <a:gd name="connsiteX129" fmla="*/ 2085975 w 2483644"/>
              <a:gd name="connsiteY129" fmla="*/ 142875 h 1659731"/>
              <a:gd name="connsiteX130" fmla="*/ 2121694 w 2483644"/>
              <a:gd name="connsiteY130" fmla="*/ 140494 h 1659731"/>
              <a:gd name="connsiteX131" fmla="*/ 2133600 w 2483644"/>
              <a:gd name="connsiteY131" fmla="*/ 138113 h 1659731"/>
              <a:gd name="connsiteX132" fmla="*/ 2140744 w 2483644"/>
              <a:gd name="connsiteY132" fmla="*/ 140494 h 1659731"/>
              <a:gd name="connsiteX133" fmla="*/ 2157413 w 2483644"/>
              <a:gd name="connsiteY133" fmla="*/ 142875 h 1659731"/>
              <a:gd name="connsiteX134" fmla="*/ 2166938 w 2483644"/>
              <a:gd name="connsiteY134" fmla="*/ 145256 h 1659731"/>
              <a:gd name="connsiteX135" fmla="*/ 2219325 w 2483644"/>
              <a:gd name="connsiteY135" fmla="*/ 150019 h 1659731"/>
              <a:gd name="connsiteX136" fmla="*/ 2252663 w 2483644"/>
              <a:gd name="connsiteY136" fmla="*/ 150019 h 1659731"/>
              <a:gd name="connsiteX137" fmla="*/ 2266950 w 2483644"/>
              <a:gd name="connsiteY137" fmla="*/ 161925 h 1659731"/>
              <a:gd name="connsiteX138" fmla="*/ 2286000 w 2483644"/>
              <a:gd name="connsiteY138" fmla="*/ 173831 h 1659731"/>
              <a:gd name="connsiteX139" fmla="*/ 2300288 w 2483644"/>
              <a:gd name="connsiteY139" fmla="*/ 178594 h 1659731"/>
              <a:gd name="connsiteX140" fmla="*/ 2307432 w 2483644"/>
              <a:gd name="connsiteY140" fmla="*/ 185738 h 1659731"/>
              <a:gd name="connsiteX141" fmla="*/ 2321719 w 2483644"/>
              <a:gd name="connsiteY141" fmla="*/ 190500 h 1659731"/>
              <a:gd name="connsiteX142" fmla="*/ 2331244 w 2483644"/>
              <a:gd name="connsiteY142" fmla="*/ 195263 h 1659731"/>
              <a:gd name="connsiteX143" fmla="*/ 2352675 w 2483644"/>
              <a:gd name="connsiteY143" fmla="*/ 200025 h 1659731"/>
              <a:gd name="connsiteX144" fmla="*/ 2386013 w 2483644"/>
              <a:gd name="connsiteY144" fmla="*/ 209550 h 1659731"/>
              <a:gd name="connsiteX145" fmla="*/ 2397919 w 2483644"/>
              <a:gd name="connsiteY145" fmla="*/ 221456 h 1659731"/>
              <a:gd name="connsiteX146" fmla="*/ 2409825 w 2483644"/>
              <a:gd name="connsiteY146" fmla="*/ 228600 h 1659731"/>
              <a:gd name="connsiteX147" fmla="*/ 2414588 w 2483644"/>
              <a:gd name="connsiteY147" fmla="*/ 235744 h 1659731"/>
              <a:gd name="connsiteX148" fmla="*/ 2424113 w 2483644"/>
              <a:gd name="connsiteY148" fmla="*/ 240506 h 1659731"/>
              <a:gd name="connsiteX149" fmla="*/ 2433638 w 2483644"/>
              <a:gd name="connsiteY149" fmla="*/ 247650 h 1659731"/>
              <a:gd name="connsiteX150" fmla="*/ 2440782 w 2483644"/>
              <a:gd name="connsiteY150" fmla="*/ 252413 h 1659731"/>
              <a:gd name="connsiteX151" fmla="*/ 2445544 w 2483644"/>
              <a:gd name="connsiteY151" fmla="*/ 261938 h 1659731"/>
              <a:gd name="connsiteX152" fmla="*/ 2459832 w 2483644"/>
              <a:gd name="connsiteY152" fmla="*/ 271463 h 1659731"/>
              <a:gd name="connsiteX153" fmla="*/ 2478882 w 2483644"/>
              <a:gd name="connsiteY153" fmla="*/ 290513 h 1659731"/>
              <a:gd name="connsiteX154" fmla="*/ 2483644 w 2483644"/>
              <a:gd name="connsiteY154" fmla="*/ 290513 h 1659731"/>
              <a:gd name="connsiteX155" fmla="*/ 2483644 w 2483644"/>
              <a:gd name="connsiteY155" fmla="*/ 340519 h 1659731"/>
              <a:gd name="connsiteX156" fmla="*/ 2383632 w 2483644"/>
              <a:gd name="connsiteY156" fmla="*/ 307181 h 1659731"/>
              <a:gd name="connsiteX157" fmla="*/ 2276475 w 2483644"/>
              <a:gd name="connsiteY157" fmla="*/ 290513 h 1659731"/>
              <a:gd name="connsiteX158" fmla="*/ 2207419 w 2483644"/>
              <a:gd name="connsiteY158" fmla="*/ 290513 h 1659731"/>
              <a:gd name="connsiteX159" fmla="*/ 2157413 w 2483644"/>
              <a:gd name="connsiteY159" fmla="*/ 288131 h 1659731"/>
              <a:gd name="connsiteX160" fmla="*/ 2076450 w 2483644"/>
              <a:gd name="connsiteY160" fmla="*/ 271463 h 1659731"/>
              <a:gd name="connsiteX161" fmla="*/ 1976438 w 2483644"/>
              <a:gd name="connsiteY161" fmla="*/ 261938 h 1659731"/>
              <a:gd name="connsiteX162" fmla="*/ 1874044 w 2483644"/>
              <a:gd name="connsiteY162" fmla="*/ 259556 h 1659731"/>
              <a:gd name="connsiteX163" fmla="*/ 1831182 w 2483644"/>
              <a:gd name="connsiteY163" fmla="*/ 259556 h 1659731"/>
              <a:gd name="connsiteX164" fmla="*/ 1681163 w 2483644"/>
              <a:gd name="connsiteY164" fmla="*/ 280988 h 1659731"/>
              <a:gd name="connsiteX165" fmla="*/ 1588294 w 2483644"/>
              <a:gd name="connsiteY165" fmla="*/ 309563 h 1659731"/>
              <a:gd name="connsiteX166" fmla="*/ 1471613 w 2483644"/>
              <a:gd name="connsiteY166" fmla="*/ 359569 h 1659731"/>
              <a:gd name="connsiteX167" fmla="*/ 1366838 w 2483644"/>
              <a:gd name="connsiteY167" fmla="*/ 407194 h 1659731"/>
              <a:gd name="connsiteX168" fmla="*/ 1276350 w 2483644"/>
              <a:gd name="connsiteY168" fmla="*/ 497681 h 1659731"/>
              <a:gd name="connsiteX169" fmla="*/ 1202532 w 2483644"/>
              <a:gd name="connsiteY169" fmla="*/ 569119 h 1659731"/>
              <a:gd name="connsiteX170" fmla="*/ 1119188 w 2483644"/>
              <a:gd name="connsiteY170" fmla="*/ 638175 h 1659731"/>
              <a:gd name="connsiteX171" fmla="*/ 1019175 w 2483644"/>
              <a:gd name="connsiteY171" fmla="*/ 719138 h 1659731"/>
              <a:gd name="connsiteX172" fmla="*/ 919163 w 2483644"/>
              <a:gd name="connsiteY172" fmla="*/ 788194 h 1659731"/>
              <a:gd name="connsiteX173" fmla="*/ 802482 w 2483644"/>
              <a:gd name="connsiteY173" fmla="*/ 869156 h 1659731"/>
              <a:gd name="connsiteX174" fmla="*/ 661988 w 2483644"/>
              <a:gd name="connsiteY174" fmla="*/ 978694 h 1659731"/>
              <a:gd name="connsiteX175" fmla="*/ 573882 w 2483644"/>
              <a:gd name="connsiteY175" fmla="*/ 1071563 h 1659731"/>
              <a:gd name="connsiteX176" fmla="*/ 526257 w 2483644"/>
              <a:gd name="connsiteY176" fmla="*/ 1138238 h 1659731"/>
              <a:gd name="connsiteX177" fmla="*/ 464344 w 2483644"/>
              <a:gd name="connsiteY177" fmla="*/ 1235869 h 1659731"/>
              <a:gd name="connsiteX178" fmla="*/ 402432 w 2483644"/>
              <a:gd name="connsiteY178" fmla="*/ 1369219 h 1659731"/>
              <a:gd name="connsiteX179" fmla="*/ 350044 w 2483644"/>
              <a:gd name="connsiteY179" fmla="*/ 1495425 h 1659731"/>
              <a:gd name="connsiteX180" fmla="*/ 326232 w 2483644"/>
              <a:gd name="connsiteY180" fmla="*/ 1564481 h 1659731"/>
              <a:gd name="connsiteX181" fmla="*/ 309563 w 2483644"/>
              <a:gd name="connsiteY181" fmla="*/ 1659731 h 1659731"/>
              <a:gd name="connsiteX0" fmla="*/ 303438 w 2477519"/>
              <a:gd name="connsiteY0" fmla="*/ 1659731 h 1659731"/>
              <a:gd name="connsiteX1" fmla="*/ 101032 w 2477519"/>
              <a:gd name="connsiteY1" fmla="*/ 1659731 h 1659731"/>
              <a:gd name="connsiteX2" fmla="*/ 86744 w 2477519"/>
              <a:gd name="connsiteY2" fmla="*/ 1600200 h 1659731"/>
              <a:gd name="connsiteX3" fmla="*/ 70075 w 2477519"/>
              <a:gd name="connsiteY3" fmla="*/ 1588294 h 1659731"/>
              <a:gd name="connsiteX4" fmla="*/ 62932 w 2477519"/>
              <a:gd name="connsiteY4" fmla="*/ 1585913 h 1659731"/>
              <a:gd name="connsiteX5" fmla="*/ 41500 w 2477519"/>
              <a:gd name="connsiteY5" fmla="*/ 1566863 h 1659731"/>
              <a:gd name="connsiteX6" fmla="*/ 31975 w 2477519"/>
              <a:gd name="connsiteY6" fmla="*/ 1562100 h 1659731"/>
              <a:gd name="connsiteX7" fmla="*/ 17688 w 2477519"/>
              <a:gd name="connsiteY7" fmla="*/ 1557338 h 1659731"/>
              <a:gd name="connsiteX8" fmla="*/ 27213 w 2477519"/>
              <a:gd name="connsiteY8" fmla="*/ 1466850 h 1659731"/>
              <a:gd name="connsiteX9" fmla="*/ 27213 w 2477519"/>
              <a:gd name="connsiteY9" fmla="*/ 1385888 h 1659731"/>
              <a:gd name="connsiteX10" fmla="*/ 24832 w 2477519"/>
              <a:gd name="connsiteY10" fmla="*/ 1319213 h 1659731"/>
              <a:gd name="connsiteX11" fmla="*/ 12925 w 2477519"/>
              <a:gd name="connsiteY11" fmla="*/ 1233488 h 1659731"/>
              <a:gd name="connsiteX12" fmla="*/ 10544 w 2477519"/>
              <a:gd name="connsiteY12" fmla="*/ 1147763 h 1659731"/>
              <a:gd name="connsiteX13" fmla="*/ 12925 w 2477519"/>
              <a:gd name="connsiteY13" fmla="*/ 1057275 h 1659731"/>
              <a:gd name="connsiteX14" fmla="*/ 5781 w 2477519"/>
              <a:gd name="connsiteY14" fmla="*/ 973932 h 1659731"/>
              <a:gd name="connsiteX15" fmla="*/ 3400 w 2477519"/>
              <a:gd name="connsiteY15" fmla="*/ 952500 h 1659731"/>
              <a:gd name="connsiteX16" fmla="*/ 8163 w 2477519"/>
              <a:gd name="connsiteY16" fmla="*/ 945356 h 1659731"/>
              <a:gd name="connsiteX17" fmla="*/ 10544 w 2477519"/>
              <a:gd name="connsiteY17" fmla="*/ 938213 h 1659731"/>
              <a:gd name="connsiteX18" fmla="*/ 17688 w 2477519"/>
              <a:gd name="connsiteY18" fmla="*/ 931069 h 1659731"/>
              <a:gd name="connsiteX19" fmla="*/ 29594 w 2477519"/>
              <a:gd name="connsiteY19" fmla="*/ 919163 h 1659731"/>
              <a:gd name="connsiteX20" fmla="*/ 36738 w 2477519"/>
              <a:gd name="connsiteY20" fmla="*/ 907256 h 1659731"/>
              <a:gd name="connsiteX21" fmla="*/ 86744 w 2477519"/>
              <a:gd name="connsiteY21" fmla="*/ 835819 h 1659731"/>
              <a:gd name="connsiteX22" fmla="*/ 134369 w 2477519"/>
              <a:gd name="connsiteY22" fmla="*/ 769144 h 1659731"/>
              <a:gd name="connsiteX23" fmla="*/ 186757 w 2477519"/>
              <a:gd name="connsiteY23" fmla="*/ 716756 h 1659731"/>
              <a:gd name="connsiteX24" fmla="*/ 248669 w 2477519"/>
              <a:gd name="connsiteY24" fmla="*/ 671513 h 1659731"/>
              <a:gd name="connsiteX25" fmla="*/ 279625 w 2477519"/>
              <a:gd name="connsiteY25" fmla="*/ 638175 h 1659731"/>
              <a:gd name="connsiteX26" fmla="*/ 315344 w 2477519"/>
              <a:gd name="connsiteY26" fmla="*/ 592931 h 1659731"/>
              <a:gd name="connsiteX27" fmla="*/ 320107 w 2477519"/>
              <a:gd name="connsiteY27" fmla="*/ 545306 h 1659731"/>
              <a:gd name="connsiteX28" fmla="*/ 332013 w 2477519"/>
              <a:gd name="connsiteY28" fmla="*/ 509588 h 1659731"/>
              <a:gd name="connsiteX29" fmla="*/ 339157 w 2477519"/>
              <a:gd name="connsiteY29" fmla="*/ 507206 h 1659731"/>
              <a:gd name="connsiteX30" fmla="*/ 353444 w 2477519"/>
              <a:gd name="connsiteY30" fmla="*/ 497681 h 1659731"/>
              <a:gd name="connsiteX31" fmla="*/ 367732 w 2477519"/>
              <a:gd name="connsiteY31" fmla="*/ 485775 h 1659731"/>
              <a:gd name="connsiteX32" fmla="*/ 372494 w 2477519"/>
              <a:gd name="connsiteY32" fmla="*/ 464344 h 1659731"/>
              <a:gd name="connsiteX33" fmla="*/ 382019 w 2477519"/>
              <a:gd name="connsiteY33" fmla="*/ 445294 h 1659731"/>
              <a:gd name="connsiteX34" fmla="*/ 396307 w 2477519"/>
              <a:gd name="connsiteY34" fmla="*/ 435769 h 1659731"/>
              <a:gd name="connsiteX35" fmla="*/ 401069 w 2477519"/>
              <a:gd name="connsiteY35" fmla="*/ 428625 h 1659731"/>
              <a:gd name="connsiteX36" fmla="*/ 408213 w 2477519"/>
              <a:gd name="connsiteY36" fmla="*/ 421481 h 1659731"/>
              <a:gd name="connsiteX37" fmla="*/ 412975 w 2477519"/>
              <a:gd name="connsiteY37" fmla="*/ 411956 h 1659731"/>
              <a:gd name="connsiteX38" fmla="*/ 420119 w 2477519"/>
              <a:gd name="connsiteY38" fmla="*/ 404813 h 1659731"/>
              <a:gd name="connsiteX39" fmla="*/ 436788 w 2477519"/>
              <a:gd name="connsiteY39" fmla="*/ 397669 h 1659731"/>
              <a:gd name="connsiteX40" fmla="*/ 443932 w 2477519"/>
              <a:gd name="connsiteY40" fmla="*/ 392906 h 1659731"/>
              <a:gd name="connsiteX41" fmla="*/ 460600 w 2477519"/>
              <a:gd name="connsiteY41" fmla="*/ 388144 h 1659731"/>
              <a:gd name="connsiteX42" fmla="*/ 467744 w 2477519"/>
              <a:gd name="connsiteY42" fmla="*/ 385763 h 1659731"/>
              <a:gd name="connsiteX43" fmla="*/ 474888 w 2477519"/>
              <a:gd name="connsiteY43" fmla="*/ 378619 h 1659731"/>
              <a:gd name="connsiteX44" fmla="*/ 482032 w 2477519"/>
              <a:gd name="connsiteY44" fmla="*/ 373856 h 1659731"/>
              <a:gd name="connsiteX45" fmla="*/ 486794 w 2477519"/>
              <a:gd name="connsiteY45" fmla="*/ 366713 h 1659731"/>
              <a:gd name="connsiteX46" fmla="*/ 498700 w 2477519"/>
              <a:gd name="connsiteY46" fmla="*/ 364331 h 1659731"/>
              <a:gd name="connsiteX47" fmla="*/ 505844 w 2477519"/>
              <a:gd name="connsiteY47" fmla="*/ 361950 h 1659731"/>
              <a:gd name="connsiteX48" fmla="*/ 536800 w 2477519"/>
              <a:gd name="connsiteY48" fmla="*/ 345281 h 1659731"/>
              <a:gd name="connsiteX49" fmla="*/ 553469 w 2477519"/>
              <a:gd name="connsiteY49" fmla="*/ 333375 h 1659731"/>
              <a:gd name="connsiteX50" fmla="*/ 560613 w 2477519"/>
              <a:gd name="connsiteY50" fmla="*/ 328613 h 1659731"/>
              <a:gd name="connsiteX51" fmla="*/ 567757 w 2477519"/>
              <a:gd name="connsiteY51" fmla="*/ 321469 h 1659731"/>
              <a:gd name="connsiteX52" fmla="*/ 577282 w 2477519"/>
              <a:gd name="connsiteY52" fmla="*/ 319088 h 1659731"/>
              <a:gd name="connsiteX53" fmla="*/ 589188 w 2477519"/>
              <a:gd name="connsiteY53" fmla="*/ 311944 h 1659731"/>
              <a:gd name="connsiteX54" fmla="*/ 596332 w 2477519"/>
              <a:gd name="connsiteY54" fmla="*/ 307181 h 1659731"/>
              <a:gd name="connsiteX55" fmla="*/ 615382 w 2477519"/>
              <a:gd name="connsiteY55" fmla="*/ 302419 h 1659731"/>
              <a:gd name="connsiteX56" fmla="*/ 624907 w 2477519"/>
              <a:gd name="connsiteY56" fmla="*/ 297656 h 1659731"/>
              <a:gd name="connsiteX57" fmla="*/ 634432 w 2477519"/>
              <a:gd name="connsiteY57" fmla="*/ 295275 h 1659731"/>
              <a:gd name="connsiteX58" fmla="*/ 639194 w 2477519"/>
              <a:gd name="connsiteY58" fmla="*/ 288131 h 1659731"/>
              <a:gd name="connsiteX59" fmla="*/ 665388 w 2477519"/>
              <a:gd name="connsiteY59" fmla="*/ 278606 h 1659731"/>
              <a:gd name="connsiteX60" fmla="*/ 693963 w 2477519"/>
              <a:gd name="connsiteY60" fmla="*/ 271463 h 1659731"/>
              <a:gd name="connsiteX61" fmla="*/ 708250 w 2477519"/>
              <a:gd name="connsiteY61" fmla="*/ 273844 h 1659731"/>
              <a:gd name="connsiteX62" fmla="*/ 722538 w 2477519"/>
              <a:gd name="connsiteY62" fmla="*/ 264319 h 1659731"/>
              <a:gd name="connsiteX63" fmla="*/ 736825 w 2477519"/>
              <a:gd name="connsiteY63" fmla="*/ 257175 h 1659731"/>
              <a:gd name="connsiteX64" fmla="*/ 755875 w 2477519"/>
              <a:gd name="connsiteY64" fmla="*/ 250031 h 1659731"/>
              <a:gd name="connsiteX65" fmla="*/ 767782 w 2477519"/>
              <a:gd name="connsiteY65" fmla="*/ 240506 h 1659731"/>
              <a:gd name="connsiteX66" fmla="*/ 782069 w 2477519"/>
              <a:gd name="connsiteY66" fmla="*/ 233363 h 1659731"/>
              <a:gd name="connsiteX67" fmla="*/ 789213 w 2477519"/>
              <a:gd name="connsiteY67" fmla="*/ 228600 h 1659731"/>
              <a:gd name="connsiteX68" fmla="*/ 796357 w 2477519"/>
              <a:gd name="connsiteY68" fmla="*/ 226219 h 1659731"/>
              <a:gd name="connsiteX69" fmla="*/ 846363 w 2477519"/>
              <a:gd name="connsiteY69" fmla="*/ 223838 h 1659731"/>
              <a:gd name="connsiteX70" fmla="*/ 867794 w 2477519"/>
              <a:gd name="connsiteY70" fmla="*/ 221456 h 1659731"/>
              <a:gd name="connsiteX71" fmla="*/ 874938 w 2477519"/>
              <a:gd name="connsiteY71" fmla="*/ 219075 h 1659731"/>
              <a:gd name="connsiteX72" fmla="*/ 908275 w 2477519"/>
              <a:gd name="connsiteY72" fmla="*/ 214313 h 1659731"/>
              <a:gd name="connsiteX73" fmla="*/ 917800 w 2477519"/>
              <a:gd name="connsiteY73" fmla="*/ 197644 h 1659731"/>
              <a:gd name="connsiteX74" fmla="*/ 922563 w 2477519"/>
              <a:gd name="connsiteY74" fmla="*/ 183356 h 1659731"/>
              <a:gd name="connsiteX75" fmla="*/ 924944 w 2477519"/>
              <a:gd name="connsiteY75" fmla="*/ 176213 h 1659731"/>
              <a:gd name="connsiteX76" fmla="*/ 934469 w 2477519"/>
              <a:gd name="connsiteY76" fmla="*/ 171450 h 1659731"/>
              <a:gd name="connsiteX77" fmla="*/ 946375 w 2477519"/>
              <a:gd name="connsiteY77" fmla="*/ 169069 h 1659731"/>
              <a:gd name="connsiteX78" fmla="*/ 994000 w 2477519"/>
              <a:gd name="connsiteY78" fmla="*/ 164306 h 1659731"/>
              <a:gd name="connsiteX79" fmla="*/ 1032100 w 2477519"/>
              <a:gd name="connsiteY79" fmla="*/ 154781 h 1659731"/>
              <a:gd name="connsiteX80" fmla="*/ 1055913 w 2477519"/>
              <a:gd name="connsiteY80" fmla="*/ 140494 h 1659731"/>
              <a:gd name="connsiteX81" fmla="*/ 1063057 w 2477519"/>
              <a:gd name="connsiteY81" fmla="*/ 138113 h 1659731"/>
              <a:gd name="connsiteX82" fmla="*/ 1108300 w 2477519"/>
              <a:gd name="connsiteY82" fmla="*/ 135731 h 1659731"/>
              <a:gd name="connsiteX83" fmla="*/ 1136875 w 2477519"/>
              <a:gd name="connsiteY83" fmla="*/ 128588 h 1659731"/>
              <a:gd name="connsiteX84" fmla="*/ 1151163 w 2477519"/>
              <a:gd name="connsiteY84" fmla="*/ 116681 h 1659731"/>
              <a:gd name="connsiteX85" fmla="*/ 1163069 w 2477519"/>
              <a:gd name="connsiteY85" fmla="*/ 111919 h 1659731"/>
              <a:gd name="connsiteX86" fmla="*/ 1172594 w 2477519"/>
              <a:gd name="connsiteY86" fmla="*/ 104775 h 1659731"/>
              <a:gd name="connsiteX87" fmla="*/ 1184500 w 2477519"/>
              <a:gd name="connsiteY87" fmla="*/ 100013 h 1659731"/>
              <a:gd name="connsiteX88" fmla="*/ 1201169 w 2477519"/>
              <a:gd name="connsiteY88" fmla="*/ 92869 h 1659731"/>
              <a:gd name="connsiteX89" fmla="*/ 1210694 w 2477519"/>
              <a:gd name="connsiteY89" fmla="*/ 85725 h 1659731"/>
              <a:gd name="connsiteX90" fmla="*/ 1234507 w 2477519"/>
              <a:gd name="connsiteY90" fmla="*/ 76200 h 1659731"/>
              <a:gd name="connsiteX91" fmla="*/ 1255938 w 2477519"/>
              <a:gd name="connsiteY91" fmla="*/ 66675 h 1659731"/>
              <a:gd name="connsiteX92" fmla="*/ 1291657 w 2477519"/>
              <a:gd name="connsiteY92" fmla="*/ 64294 h 1659731"/>
              <a:gd name="connsiteX93" fmla="*/ 1305944 w 2477519"/>
              <a:gd name="connsiteY93" fmla="*/ 59531 h 1659731"/>
              <a:gd name="connsiteX94" fmla="*/ 1317850 w 2477519"/>
              <a:gd name="connsiteY94" fmla="*/ 54769 h 1659731"/>
              <a:gd name="connsiteX95" fmla="*/ 1336900 w 2477519"/>
              <a:gd name="connsiteY95" fmla="*/ 50006 h 1659731"/>
              <a:gd name="connsiteX96" fmla="*/ 1346425 w 2477519"/>
              <a:gd name="connsiteY96" fmla="*/ 47625 h 1659731"/>
              <a:gd name="connsiteX97" fmla="*/ 1355950 w 2477519"/>
              <a:gd name="connsiteY97" fmla="*/ 45244 h 1659731"/>
              <a:gd name="connsiteX98" fmla="*/ 1382144 w 2477519"/>
              <a:gd name="connsiteY98" fmla="*/ 42863 h 1659731"/>
              <a:gd name="connsiteX99" fmla="*/ 1398813 w 2477519"/>
              <a:gd name="connsiteY99" fmla="*/ 33338 h 1659731"/>
              <a:gd name="connsiteX100" fmla="*/ 1405957 w 2477519"/>
              <a:gd name="connsiteY100" fmla="*/ 30956 h 1659731"/>
              <a:gd name="connsiteX101" fmla="*/ 1413100 w 2477519"/>
              <a:gd name="connsiteY101" fmla="*/ 23813 h 1659731"/>
              <a:gd name="connsiteX102" fmla="*/ 1439294 w 2477519"/>
              <a:gd name="connsiteY102" fmla="*/ 11906 h 1659731"/>
              <a:gd name="connsiteX103" fmla="*/ 1544069 w 2477519"/>
              <a:gd name="connsiteY103" fmla="*/ 4763 h 1659731"/>
              <a:gd name="connsiteX104" fmla="*/ 1582169 w 2477519"/>
              <a:gd name="connsiteY104" fmla="*/ 0 h 1659731"/>
              <a:gd name="connsiteX105" fmla="*/ 1696469 w 2477519"/>
              <a:gd name="connsiteY105" fmla="*/ 2381 h 1659731"/>
              <a:gd name="connsiteX106" fmla="*/ 1722663 w 2477519"/>
              <a:gd name="connsiteY106" fmla="*/ 9525 h 1659731"/>
              <a:gd name="connsiteX107" fmla="*/ 1729807 w 2477519"/>
              <a:gd name="connsiteY107" fmla="*/ 23813 h 1659731"/>
              <a:gd name="connsiteX108" fmla="*/ 1732188 w 2477519"/>
              <a:gd name="connsiteY108" fmla="*/ 50006 h 1659731"/>
              <a:gd name="connsiteX109" fmla="*/ 1734569 w 2477519"/>
              <a:gd name="connsiteY109" fmla="*/ 57150 h 1659731"/>
              <a:gd name="connsiteX110" fmla="*/ 1741713 w 2477519"/>
              <a:gd name="connsiteY110" fmla="*/ 61913 h 1659731"/>
              <a:gd name="connsiteX111" fmla="*/ 1751238 w 2477519"/>
              <a:gd name="connsiteY111" fmla="*/ 71438 h 1659731"/>
              <a:gd name="connsiteX112" fmla="*/ 1779813 w 2477519"/>
              <a:gd name="connsiteY112" fmla="*/ 78581 h 1659731"/>
              <a:gd name="connsiteX113" fmla="*/ 1817913 w 2477519"/>
              <a:gd name="connsiteY113" fmla="*/ 76200 h 1659731"/>
              <a:gd name="connsiteX114" fmla="*/ 1860775 w 2477519"/>
              <a:gd name="connsiteY114" fmla="*/ 76200 h 1659731"/>
              <a:gd name="connsiteX115" fmla="*/ 1875063 w 2477519"/>
              <a:gd name="connsiteY115" fmla="*/ 78581 h 1659731"/>
              <a:gd name="connsiteX116" fmla="*/ 1882207 w 2477519"/>
              <a:gd name="connsiteY116" fmla="*/ 83344 h 1659731"/>
              <a:gd name="connsiteX117" fmla="*/ 1889350 w 2477519"/>
              <a:gd name="connsiteY117" fmla="*/ 85725 h 1659731"/>
              <a:gd name="connsiteX118" fmla="*/ 1894113 w 2477519"/>
              <a:gd name="connsiteY118" fmla="*/ 92869 h 1659731"/>
              <a:gd name="connsiteX119" fmla="*/ 1908400 w 2477519"/>
              <a:gd name="connsiteY119" fmla="*/ 97631 h 1659731"/>
              <a:gd name="connsiteX120" fmla="*/ 1948882 w 2477519"/>
              <a:gd name="connsiteY120" fmla="*/ 97631 h 1659731"/>
              <a:gd name="connsiteX121" fmla="*/ 1956025 w 2477519"/>
              <a:gd name="connsiteY121" fmla="*/ 104775 h 1659731"/>
              <a:gd name="connsiteX122" fmla="*/ 1963169 w 2477519"/>
              <a:gd name="connsiteY122" fmla="*/ 109538 h 1659731"/>
              <a:gd name="connsiteX123" fmla="*/ 1967932 w 2477519"/>
              <a:gd name="connsiteY123" fmla="*/ 116681 h 1659731"/>
              <a:gd name="connsiteX124" fmla="*/ 1982219 w 2477519"/>
              <a:gd name="connsiteY124" fmla="*/ 123825 h 1659731"/>
              <a:gd name="connsiteX125" fmla="*/ 1991744 w 2477519"/>
              <a:gd name="connsiteY125" fmla="*/ 135731 h 1659731"/>
              <a:gd name="connsiteX126" fmla="*/ 2025082 w 2477519"/>
              <a:gd name="connsiteY126" fmla="*/ 138113 h 1659731"/>
              <a:gd name="connsiteX127" fmla="*/ 2041750 w 2477519"/>
              <a:gd name="connsiteY127" fmla="*/ 135731 h 1659731"/>
              <a:gd name="connsiteX128" fmla="*/ 2051275 w 2477519"/>
              <a:gd name="connsiteY128" fmla="*/ 138113 h 1659731"/>
              <a:gd name="connsiteX129" fmla="*/ 2079850 w 2477519"/>
              <a:gd name="connsiteY129" fmla="*/ 142875 h 1659731"/>
              <a:gd name="connsiteX130" fmla="*/ 2115569 w 2477519"/>
              <a:gd name="connsiteY130" fmla="*/ 140494 h 1659731"/>
              <a:gd name="connsiteX131" fmla="*/ 2127475 w 2477519"/>
              <a:gd name="connsiteY131" fmla="*/ 138113 h 1659731"/>
              <a:gd name="connsiteX132" fmla="*/ 2134619 w 2477519"/>
              <a:gd name="connsiteY132" fmla="*/ 140494 h 1659731"/>
              <a:gd name="connsiteX133" fmla="*/ 2151288 w 2477519"/>
              <a:gd name="connsiteY133" fmla="*/ 142875 h 1659731"/>
              <a:gd name="connsiteX134" fmla="*/ 2160813 w 2477519"/>
              <a:gd name="connsiteY134" fmla="*/ 145256 h 1659731"/>
              <a:gd name="connsiteX135" fmla="*/ 2213200 w 2477519"/>
              <a:gd name="connsiteY135" fmla="*/ 150019 h 1659731"/>
              <a:gd name="connsiteX136" fmla="*/ 2246538 w 2477519"/>
              <a:gd name="connsiteY136" fmla="*/ 150019 h 1659731"/>
              <a:gd name="connsiteX137" fmla="*/ 2260825 w 2477519"/>
              <a:gd name="connsiteY137" fmla="*/ 161925 h 1659731"/>
              <a:gd name="connsiteX138" fmla="*/ 2279875 w 2477519"/>
              <a:gd name="connsiteY138" fmla="*/ 173831 h 1659731"/>
              <a:gd name="connsiteX139" fmla="*/ 2294163 w 2477519"/>
              <a:gd name="connsiteY139" fmla="*/ 178594 h 1659731"/>
              <a:gd name="connsiteX140" fmla="*/ 2301307 w 2477519"/>
              <a:gd name="connsiteY140" fmla="*/ 185738 h 1659731"/>
              <a:gd name="connsiteX141" fmla="*/ 2315594 w 2477519"/>
              <a:gd name="connsiteY141" fmla="*/ 190500 h 1659731"/>
              <a:gd name="connsiteX142" fmla="*/ 2325119 w 2477519"/>
              <a:gd name="connsiteY142" fmla="*/ 195263 h 1659731"/>
              <a:gd name="connsiteX143" fmla="*/ 2346550 w 2477519"/>
              <a:gd name="connsiteY143" fmla="*/ 200025 h 1659731"/>
              <a:gd name="connsiteX144" fmla="*/ 2379888 w 2477519"/>
              <a:gd name="connsiteY144" fmla="*/ 209550 h 1659731"/>
              <a:gd name="connsiteX145" fmla="*/ 2391794 w 2477519"/>
              <a:gd name="connsiteY145" fmla="*/ 221456 h 1659731"/>
              <a:gd name="connsiteX146" fmla="*/ 2403700 w 2477519"/>
              <a:gd name="connsiteY146" fmla="*/ 228600 h 1659731"/>
              <a:gd name="connsiteX147" fmla="*/ 2408463 w 2477519"/>
              <a:gd name="connsiteY147" fmla="*/ 235744 h 1659731"/>
              <a:gd name="connsiteX148" fmla="*/ 2417988 w 2477519"/>
              <a:gd name="connsiteY148" fmla="*/ 240506 h 1659731"/>
              <a:gd name="connsiteX149" fmla="*/ 2427513 w 2477519"/>
              <a:gd name="connsiteY149" fmla="*/ 247650 h 1659731"/>
              <a:gd name="connsiteX150" fmla="*/ 2434657 w 2477519"/>
              <a:gd name="connsiteY150" fmla="*/ 252413 h 1659731"/>
              <a:gd name="connsiteX151" fmla="*/ 2439419 w 2477519"/>
              <a:gd name="connsiteY151" fmla="*/ 261938 h 1659731"/>
              <a:gd name="connsiteX152" fmla="*/ 2453707 w 2477519"/>
              <a:gd name="connsiteY152" fmla="*/ 271463 h 1659731"/>
              <a:gd name="connsiteX153" fmla="*/ 2472757 w 2477519"/>
              <a:gd name="connsiteY153" fmla="*/ 290513 h 1659731"/>
              <a:gd name="connsiteX154" fmla="*/ 2477519 w 2477519"/>
              <a:gd name="connsiteY154" fmla="*/ 290513 h 1659731"/>
              <a:gd name="connsiteX155" fmla="*/ 2477519 w 2477519"/>
              <a:gd name="connsiteY155" fmla="*/ 340519 h 1659731"/>
              <a:gd name="connsiteX156" fmla="*/ 2377507 w 2477519"/>
              <a:gd name="connsiteY156" fmla="*/ 307181 h 1659731"/>
              <a:gd name="connsiteX157" fmla="*/ 2270350 w 2477519"/>
              <a:gd name="connsiteY157" fmla="*/ 290513 h 1659731"/>
              <a:gd name="connsiteX158" fmla="*/ 2201294 w 2477519"/>
              <a:gd name="connsiteY158" fmla="*/ 290513 h 1659731"/>
              <a:gd name="connsiteX159" fmla="*/ 2151288 w 2477519"/>
              <a:gd name="connsiteY159" fmla="*/ 288131 h 1659731"/>
              <a:gd name="connsiteX160" fmla="*/ 2070325 w 2477519"/>
              <a:gd name="connsiteY160" fmla="*/ 271463 h 1659731"/>
              <a:gd name="connsiteX161" fmla="*/ 1970313 w 2477519"/>
              <a:gd name="connsiteY161" fmla="*/ 261938 h 1659731"/>
              <a:gd name="connsiteX162" fmla="*/ 1867919 w 2477519"/>
              <a:gd name="connsiteY162" fmla="*/ 259556 h 1659731"/>
              <a:gd name="connsiteX163" fmla="*/ 1825057 w 2477519"/>
              <a:gd name="connsiteY163" fmla="*/ 259556 h 1659731"/>
              <a:gd name="connsiteX164" fmla="*/ 1675038 w 2477519"/>
              <a:gd name="connsiteY164" fmla="*/ 280988 h 1659731"/>
              <a:gd name="connsiteX165" fmla="*/ 1582169 w 2477519"/>
              <a:gd name="connsiteY165" fmla="*/ 309563 h 1659731"/>
              <a:gd name="connsiteX166" fmla="*/ 1465488 w 2477519"/>
              <a:gd name="connsiteY166" fmla="*/ 359569 h 1659731"/>
              <a:gd name="connsiteX167" fmla="*/ 1360713 w 2477519"/>
              <a:gd name="connsiteY167" fmla="*/ 407194 h 1659731"/>
              <a:gd name="connsiteX168" fmla="*/ 1270225 w 2477519"/>
              <a:gd name="connsiteY168" fmla="*/ 497681 h 1659731"/>
              <a:gd name="connsiteX169" fmla="*/ 1196407 w 2477519"/>
              <a:gd name="connsiteY169" fmla="*/ 569119 h 1659731"/>
              <a:gd name="connsiteX170" fmla="*/ 1113063 w 2477519"/>
              <a:gd name="connsiteY170" fmla="*/ 638175 h 1659731"/>
              <a:gd name="connsiteX171" fmla="*/ 1013050 w 2477519"/>
              <a:gd name="connsiteY171" fmla="*/ 719138 h 1659731"/>
              <a:gd name="connsiteX172" fmla="*/ 913038 w 2477519"/>
              <a:gd name="connsiteY172" fmla="*/ 788194 h 1659731"/>
              <a:gd name="connsiteX173" fmla="*/ 796357 w 2477519"/>
              <a:gd name="connsiteY173" fmla="*/ 869156 h 1659731"/>
              <a:gd name="connsiteX174" fmla="*/ 655863 w 2477519"/>
              <a:gd name="connsiteY174" fmla="*/ 978694 h 1659731"/>
              <a:gd name="connsiteX175" fmla="*/ 567757 w 2477519"/>
              <a:gd name="connsiteY175" fmla="*/ 1071563 h 1659731"/>
              <a:gd name="connsiteX176" fmla="*/ 520132 w 2477519"/>
              <a:gd name="connsiteY176" fmla="*/ 1138238 h 1659731"/>
              <a:gd name="connsiteX177" fmla="*/ 458219 w 2477519"/>
              <a:gd name="connsiteY177" fmla="*/ 1235869 h 1659731"/>
              <a:gd name="connsiteX178" fmla="*/ 396307 w 2477519"/>
              <a:gd name="connsiteY178" fmla="*/ 1369219 h 1659731"/>
              <a:gd name="connsiteX179" fmla="*/ 343919 w 2477519"/>
              <a:gd name="connsiteY179" fmla="*/ 1495425 h 1659731"/>
              <a:gd name="connsiteX180" fmla="*/ 320107 w 2477519"/>
              <a:gd name="connsiteY180" fmla="*/ 1564481 h 1659731"/>
              <a:gd name="connsiteX181" fmla="*/ 303438 w 2477519"/>
              <a:gd name="connsiteY181"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2 w 2471738"/>
              <a:gd name="connsiteY16" fmla="*/ 945356 h 1659731"/>
              <a:gd name="connsiteX17" fmla="*/ 4763 w 2471738"/>
              <a:gd name="connsiteY17" fmla="*/ 938213 h 1659731"/>
              <a:gd name="connsiteX18" fmla="*/ 11907 w 2471738"/>
              <a:gd name="connsiteY18" fmla="*/ 931069 h 1659731"/>
              <a:gd name="connsiteX19" fmla="*/ 23813 w 2471738"/>
              <a:gd name="connsiteY19" fmla="*/ 919163 h 1659731"/>
              <a:gd name="connsiteX20" fmla="*/ 30957 w 2471738"/>
              <a:gd name="connsiteY20" fmla="*/ 907256 h 1659731"/>
              <a:gd name="connsiteX21" fmla="*/ 80963 w 2471738"/>
              <a:gd name="connsiteY21" fmla="*/ 835819 h 1659731"/>
              <a:gd name="connsiteX22" fmla="*/ 128588 w 2471738"/>
              <a:gd name="connsiteY22" fmla="*/ 769144 h 1659731"/>
              <a:gd name="connsiteX23" fmla="*/ 180976 w 2471738"/>
              <a:gd name="connsiteY23" fmla="*/ 716756 h 1659731"/>
              <a:gd name="connsiteX24" fmla="*/ 242888 w 2471738"/>
              <a:gd name="connsiteY24" fmla="*/ 671513 h 1659731"/>
              <a:gd name="connsiteX25" fmla="*/ 273844 w 2471738"/>
              <a:gd name="connsiteY25" fmla="*/ 638175 h 1659731"/>
              <a:gd name="connsiteX26" fmla="*/ 309563 w 2471738"/>
              <a:gd name="connsiteY26" fmla="*/ 592931 h 1659731"/>
              <a:gd name="connsiteX27" fmla="*/ 314326 w 2471738"/>
              <a:gd name="connsiteY27" fmla="*/ 545306 h 1659731"/>
              <a:gd name="connsiteX28" fmla="*/ 326232 w 2471738"/>
              <a:gd name="connsiteY28" fmla="*/ 509588 h 1659731"/>
              <a:gd name="connsiteX29" fmla="*/ 333376 w 2471738"/>
              <a:gd name="connsiteY29" fmla="*/ 507206 h 1659731"/>
              <a:gd name="connsiteX30" fmla="*/ 347663 w 2471738"/>
              <a:gd name="connsiteY30" fmla="*/ 497681 h 1659731"/>
              <a:gd name="connsiteX31" fmla="*/ 361951 w 2471738"/>
              <a:gd name="connsiteY31" fmla="*/ 485775 h 1659731"/>
              <a:gd name="connsiteX32" fmla="*/ 366713 w 2471738"/>
              <a:gd name="connsiteY32" fmla="*/ 464344 h 1659731"/>
              <a:gd name="connsiteX33" fmla="*/ 376238 w 2471738"/>
              <a:gd name="connsiteY33" fmla="*/ 445294 h 1659731"/>
              <a:gd name="connsiteX34" fmla="*/ 390526 w 2471738"/>
              <a:gd name="connsiteY34" fmla="*/ 435769 h 1659731"/>
              <a:gd name="connsiteX35" fmla="*/ 395288 w 2471738"/>
              <a:gd name="connsiteY35" fmla="*/ 428625 h 1659731"/>
              <a:gd name="connsiteX36" fmla="*/ 402432 w 2471738"/>
              <a:gd name="connsiteY36" fmla="*/ 421481 h 1659731"/>
              <a:gd name="connsiteX37" fmla="*/ 407194 w 2471738"/>
              <a:gd name="connsiteY37" fmla="*/ 411956 h 1659731"/>
              <a:gd name="connsiteX38" fmla="*/ 414338 w 2471738"/>
              <a:gd name="connsiteY38" fmla="*/ 404813 h 1659731"/>
              <a:gd name="connsiteX39" fmla="*/ 431007 w 2471738"/>
              <a:gd name="connsiteY39" fmla="*/ 397669 h 1659731"/>
              <a:gd name="connsiteX40" fmla="*/ 438151 w 2471738"/>
              <a:gd name="connsiteY40" fmla="*/ 392906 h 1659731"/>
              <a:gd name="connsiteX41" fmla="*/ 454819 w 2471738"/>
              <a:gd name="connsiteY41" fmla="*/ 388144 h 1659731"/>
              <a:gd name="connsiteX42" fmla="*/ 461963 w 2471738"/>
              <a:gd name="connsiteY42" fmla="*/ 385763 h 1659731"/>
              <a:gd name="connsiteX43" fmla="*/ 469107 w 2471738"/>
              <a:gd name="connsiteY43" fmla="*/ 378619 h 1659731"/>
              <a:gd name="connsiteX44" fmla="*/ 476251 w 2471738"/>
              <a:gd name="connsiteY44" fmla="*/ 373856 h 1659731"/>
              <a:gd name="connsiteX45" fmla="*/ 481013 w 2471738"/>
              <a:gd name="connsiteY45" fmla="*/ 366713 h 1659731"/>
              <a:gd name="connsiteX46" fmla="*/ 492919 w 2471738"/>
              <a:gd name="connsiteY46" fmla="*/ 364331 h 1659731"/>
              <a:gd name="connsiteX47" fmla="*/ 500063 w 2471738"/>
              <a:gd name="connsiteY47" fmla="*/ 361950 h 1659731"/>
              <a:gd name="connsiteX48" fmla="*/ 531019 w 2471738"/>
              <a:gd name="connsiteY48" fmla="*/ 345281 h 1659731"/>
              <a:gd name="connsiteX49" fmla="*/ 547688 w 2471738"/>
              <a:gd name="connsiteY49" fmla="*/ 333375 h 1659731"/>
              <a:gd name="connsiteX50" fmla="*/ 554832 w 2471738"/>
              <a:gd name="connsiteY50" fmla="*/ 328613 h 1659731"/>
              <a:gd name="connsiteX51" fmla="*/ 561976 w 2471738"/>
              <a:gd name="connsiteY51" fmla="*/ 321469 h 1659731"/>
              <a:gd name="connsiteX52" fmla="*/ 571501 w 2471738"/>
              <a:gd name="connsiteY52" fmla="*/ 319088 h 1659731"/>
              <a:gd name="connsiteX53" fmla="*/ 583407 w 2471738"/>
              <a:gd name="connsiteY53" fmla="*/ 311944 h 1659731"/>
              <a:gd name="connsiteX54" fmla="*/ 590551 w 2471738"/>
              <a:gd name="connsiteY54" fmla="*/ 307181 h 1659731"/>
              <a:gd name="connsiteX55" fmla="*/ 609601 w 2471738"/>
              <a:gd name="connsiteY55" fmla="*/ 302419 h 1659731"/>
              <a:gd name="connsiteX56" fmla="*/ 619126 w 2471738"/>
              <a:gd name="connsiteY56" fmla="*/ 297656 h 1659731"/>
              <a:gd name="connsiteX57" fmla="*/ 628651 w 2471738"/>
              <a:gd name="connsiteY57" fmla="*/ 295275 h 1659731"/>
              <a:gd name="connsiteX58" fmla="*/ 633413 w 2471738"/>
              <a:gd name="connsiteY58" fmla="*/ 288131 h 1659731"/>
              <a:gd name="connsiteX59" fmla="*/ 659607 w 2471738"/>
              <a:gd name="connsiteY59" fmla="*/ 278606 h 1659731"/>
              <a:gd name="connsiteX60" fmla="*/ 688182 w 2471738"/>
              <a:gd name="connsiteY60" fmla="*/ 271463 h 1659731"/>
              <a:gd name="connsiteX61" fmla="*/ 702469 w 2471738"/>
              <a:gd name="connsiteY61" fmla="*/ 273844 h 1659731"/>
              <a:gd name="connsiteX62" fmla="*/ 716757 w 2471738"/>
              <a:gd name="connsiteY62" fmla="*/ 264319 h 1659731"/>
              <a:gd name="connsiteX63" fmla="*/ 731044 w 2471738"/>
              <a:gd name="connsiteY63" fmla="*/ 257175 h 1659731"/>
              <a:gd name="connsiteX64" fmla="*/ 750094 w 2471738"/>
              <a:gd name="connsiteY64" fmla="*/ 250031 h 1659731"/>
              <a:gd name="connsiteX65" fmla="*/ 762001 w 2471738"/>
              <a:gd name="connsiteY65" fmla="*/ 240506 h 1659731"/>
              <a:gd name="connsiteX66" fmla="*/ 776288 w 2471738"/>
              <a:gd name="connsiteY66" fmla="*/ 233363 h 1659731"/>
              <a:gd name="connsiteX67" fmla="*/ 783432 w 2471738"/>
              <a:gd name="connsiteY67" fmla="*/ 228600 h 1659731"/>
              <a:gd name="connsiteX68" fmla="*/ 790576 w 2471738"/>
              <a:gd name="connsiteY68" fmla="*/ 226219 h 1659731"/>
              <a:gd name="connsiteX69" fmla="*/ 840582 w 2471738"/>
              <a:gd name="connsiteY69" fmla="*/ 223838 h 1659731"/>
              <a:gd name="connsiteX70" fmla="*/ 862013 w 2471738"/>
              <a:gd name="connsiteY70" fmla="*/ 221456 h 1659731"/>
              <a:gd name="connsiteX71" fmla="*/ 869157 w 2471738"/>
              <a:gd name="connsiteY71" fmla="*/ 219075 h 1659731"/>
              <a:gd name="connsiteX72" fmla="*/ 902494 w 2471738"/>
              <a:gd name="connsiteY72" fmla="*/ 214313 h 1659731"/>
              <a:gd name="connsiteX73" fmla="*/ 912019 w 2471738"/>
              <a:gd name="connsiteY73" fmla="*/ 197644 h 1659731"/>
              <a:gd name="connsiteX74" fmla="*/ 916782 w 2471738"/>
              <a:gd name="connsiteY74" fmla="*/ 183356 h 1659731"/>
              <a:gd name="connsiteX75" fmla="*/ 919163 w 2471738"/>
              <a:gd name="connsiteY75" fmla="*/ 176213 h 1659731"/>
              <a:gd name="connsiteX76" fmla="*/ 928688 w 2471738"/>
              <a:gd name="connsiteY76" fmla="*/ 171450 h 1659731"/>
              <a:gd name="connsiteX77" fmla="*/ 940594 w 2471738"/>
              <a:gd name="connsiteY77" fmla="*/ 169069 h 1659731"/>
              <a:gd name="connsiteX78" fmla="*/ 988219 w 2471738"/>
              <a:gd name="connsiteY78" fmla="*/ 164306 h 1659731"/>
              <a:gd name="connsiteX79" fmla="*/ 1026319 w 2471738"/>
              <a:gd name="connsiteY79" fmla="*/ 154781 h 1659731"/>
              <a:gd name="connsiteX80" fmla="*/ 1050132 w 2471738"/>
              <a:gd name="connsiteY80" fmla="*/ 140494 h 1659731"/>
              <a:gd name="connsiteX81" fmla="*/ 1057276 w 2471738"/>
              <a:gd name="connsiteY81" fmla="*/ 138113 h 1659731"/>
              <a:gd name="connsiteX82" fmla="*/ 1102519 w 2471738"/>
              <a:gd name="connsiteY82" fmla="*/ 135731 h 1659731"/>
              <a:gd name="connsiteX83" fmla="*/ 1131094 w 2471738"/>
              <a:gd name="connsiteY83" fmla="*/ 128588 h 1659731"/>
              <a:gd name="connsiteX84" fmla="*/ 1145382 w 2471738"/>
              <a:gd name="connsiteY84" fmla="*/ 116681 h 1659731"/>
              <a:gd name="connsiteX85" fmla="*/ 1157288 w 2471738"/>
              <a:gd name="connsiteY85" fmla="*/ 111919 h 1659731"/>
              <a:gd name="connsiteX86" fmla="*/ 1166813 w 2471738"/>
              <a:gd name="connsiteY86" fmla="*/ 104775 h 1659731"/>
              <a:gd name="connsiteX87" fmla="*/ 1178719 w 2471738"/>
              <a:gd name="connsiteY87" fmla="*/ 100013 h 1659731"/>
              <a:gd name="connsiteX88" fmla="*/ 1195388 w 2471738"/>
              <a:gd name="connsiteY88" fmla="*/ 92869 h 1659731"/>
              <a:gd name="connsiteX89" fmla="*/ 1204913 w 2471738"/>
              <a:gd name="connsiteY89" fmla="*/ 85725 h 1659731"/>
              <a:gd name="connsiteX90" fmla="*/ 1228726 w 2471738"/>
              <a:gd name="connsiteY90" fmla="*/ 76200 h 1659731"/>
              <a:gd name="connsiteX91" fmla="*/ 1250157 w 2471738"/>
              <a:gd name="connsiteY91" fmla="*/ 66675 h 1659731"/>
              <a:gd name="connsiteX92" fmla="*/ 1285876 w 2471738"/>
              <a:gd name="connsiteY92" fmla="*/ 64294 h 1659731"/>
              <a:gd name="connsiteX93" fmla="*/ 1300163 w 2471738"/>
              <a:gd name="connsiteY93" fmla="*/ 59531 h 1659731"/>
              <a:gd name="connsiteX94" fmla="*/ 1312069 w 2471738"/>
              <a:gd name="connsiteY94" fmla="*/ 54769 h 1659731"/>
              <a:gd name="connsiteX95" fmla="*/ 1331119 w 2471738"/>
              <a:gd name="connsiteY95" fmla="*/ 50006 h 1659731"/>
              <a:gd name="connsiteX96" fmla="*/ 1340644 w 2471738"/>
              <a:gd name="connsiteY96" fmla="*/ 47625 h 1659731"/>
              <a:gd name="connsiteX97" fmla="*/ 1350169 w 2471738"/>
              <a:gd name="connsiteY97" fmla="*/ 45244 h 1659731"/>
              <a:gd name="connsiteX98" fmla="*/ 1376363 w 2471738"/>
              <a:gd name="connsiteY98" fmla="*/ 42863 h 1659731"/>
              <a:gd name="connsiteX99" fmla="*/ 1393032 w 2471738"/>
              <a:gd name="connsiteY99" fmla="*/ 33338 h 1659731"/>
              <a:gd name="connsiteX100" fmla="*/ 1400176 w 2471738"/>
              <a:gd name="connsiteY100" fmla="*/ 30956 h 1659731"/>
              <a:gd name="connsiteX101" fmla="*/ 1407319 w 2471738"/>
              <a:gd name="connsiteY101" fmla="*/ 23813 h 1659731"/>
              <a:gd name="connsiteX102" fmla="*/ 1433513 w 2471738"/>
              <a:gd name="connsiteY102" fmla="*/ 11906 h 1659731"/>
              <a:gd name="connsiteX103" fmla="*/ 1538288 w 2471738"/>
              <a:gd name="connsiteY103" fmla="*/ 4763 h 1659731"/>
              <a:gd name="connsiteX104" fmla="*/ 1576388 w 2471738"/>
              <a:gd name="connsiteY104" fmla="*/ 0 h 1659731"/>
              <a:gd name="connsiteX105" fmla="*/ 1690688 w 2471738"/>
              <a:gd name="connsiteY105" fmla="*/ 2381 h 1659731"/>
              <a:gd name="connsiteX106" fmla="*/ 1716882 w 2471738"/>
              <a:gd name="connsiteY106" fmla="*/ 9525 h 1659731"/>
              <a:gd name="connsiteX107" fmla="*/ 1724026 w 2471738"/>
              <a:gd name="connsiteY107" fmla="*/ 23813 h 1659731"/>
              <a:gd name="connsiteX108" fmla="*/ 1726407 w 2471738"/>
              <a:gd name="connsiteY108" fmla="*/ 50006 h 1659731"/>
              <a:gd name="connsiteX109" fmla="*/ 1728788 w 2471738"/>
              <a:gd name="connsiteY109" fmla="*/ 57150 h 1659731"/>
              <a:gd name="connsiteX110" fmla="*/ 1735932 w 2471738"/>
              <a:gd name="connsiteY110" fmla="*/ 61913 h 1659731"/>
              <a:gd name="connsiteX111" fmla="*/ 1745457 w 2471738"/>
              <a:gd name="connsiteY111" fmla="*/ 71438 h 1659731"/>
              <a:gd name="connsiteX112" fmla="*/ 1774032 w 2471738"/>
              <a:gd name="connsiteY112" fmla="*/ 78581 h 1659731"/>
              <a:gd name="connsiteX113" fmla="*/ 1812132 w 2471738"/>
              <a:gd name="connsiteY113" fmla="*/ 76200 h 1659731"/>
              <a:gd name="connsiteX114" fmla="*/ 1854994 w 2471738"/>
              <a:gd name="connsiteY114" fmla="*/ 76200 h 1659731"/>
              <a:gd name="connsiteX115" fmla="*/ 1869282 w 2471738"/>
              <a:gd name="connsiteY115" fmla="*/ 78581 h 1659731"/>
              <a:gd name="connsiteX116" fmla="*/ 1876426 w 2471738"/>
              <a:gd name="connsiteY116" fmla="*/ 83344 h 1659731"/>
              <a:gd name="connsiteX117" fmla="*/ 1883569 w 2471738"/>
              <a:gd name="connsiteY117" fmla="*/ 85725 h 1659731"/>
              <a:gd name="connsiteX118" fmla="*/ 1888332 w 2471738"/>
              <a:gd name="connsiteY118" fmla="*/ 92869 h 1659731"/>
              <a:gd name="connsiteX119" fmla="*/ 1902619 w 2471738"/>
              <a:gd name="connsiteY119" fmla="*/ 97631 h 1659731"/>
              <a:gd name="connsiteX120" fmla="*/ 1943101 w 2471738"/>
              <a:gd name="connsiteY120" fmla="*/ 97631 h 1659731"/>
              <a:gd name="connsiteX121" fmla="*/ 1950244 w 2471738"/>
              <a:gd name="connsiteY121" fmla="*/ 104775 h 1659731"/>
              <a:gd name="connsiteX122" fmla="*/ 1957388 w 2471738"/>
              <a:gd name="connsiteY122" fmla="*/ 109538 h 1659731"/>
              <a:gd name="connsiteX123" fmla="*/ 1962151 w 2471738"/>
              <a:gd name="connsiteY123" fmla="*/ 116681 h 1659731"/>
              <a:gd name="connsiteX124" fmla="*/ 1976438 w 2471738"/>
              <a:gd name="connsiteY124" fmla="*/ 123825 h 1659731"/>
              <a:gd name="connsiteX125" fmla="*/ 1985963 w 2471738"/>
              <a:gd name="connsiteY125" fmla="*/ 135731 h 1659731"/>
              <a:gd name="connsiteX126" fmla="*/ 2019301 w 2471738"/>
              <a:gd name="connsiteY126" fmla="*/ 138113 h 1659731"/>
              <a:gd name="connsiteX127" fmla="*/ 2035969 w 2471738"/>
              <a:gd name="connsiteY127" fmla="*/ 135731 h 1659731"/>
              <a:gd name="connsiteX128" fmla="*/ 2045494 w 2471738"/>
              <a:gd name="connsiteY128" fmla="*/ 138113 h 1659731"/>
              <a:gd name="connsiteX129" fmla="*/ 2074069 w 2471738"/>
              <a:gd name="connsiteY129" fmla="*/ 142875 h 1659731"/>
              <a:gd name="connsiteX130" fmla="*/ 2109788 w 2471738"/>
              <a:gd name="connsiteY130" fmla="*/ 140494 h 1659731"/>
              <a:gd name="connsiteX131" fmla="*/ 2121694 w 2471738"/>
              <a:gd name="connsiteY131" fmla="*/ 138113 h 1659731"/>
              <a:gd name="connsiteX132" fmla="*/ 2128838 w 2471738"/>
              <a:gd name="connsiteY132" fmla="*/ 140494 h 1659731"/>
              <a:gd name="connsiteX133" fmla="*/ 2145507 w 2471738"/>
              <a:gd name="connsiteY133" fmla="*/ 142875 h 1659731"/>
              <a:gd name="connsiteX134" fmla="*/ 2155032 w 2471738"/>
              <a:gd name="connsiteY134" fmla="*/ 145256 h 1659731"/>
              <a:gd name="connsiteX135" fmla="*/ 2207419 w 2471738"/>
              <a:gd name="connsiteY135" fmla="*/ 150019 h 1659731"/>
              <a:gd name="connsiteX136" fmla="*/ 2240757 w 2471738"/>
              <a:gd name="connsiteY136" fmla="*/ 150019 h 1659731"/>
              <a:gd name="connsiteX137" fmla="*/ 2255044 w 2471738"/>
              <a:gd name="connsiteY137" fmla="*/ 161925 h 1659731"/>
              <a:gd name="connsiteX138" fmla="*/ 2274094 w 2471738"/>
              <a:gd name="connsiteY138" fmla="*/ 173831 h 1659731"/>
              <a:gd name="connsiteX139" fmla="*/ 2288382 w 2471738"/>
              <a:gd name="connsiteY139" fmla="*/ 178594 h 1659731"/>
              <a:gd name="connsiteX140" fmla="*/ 2295526 w 2471738"/>
              <a:gd name="connsiteY140" fmla="*/ 185738 h 1659731"/>
              <a:gd name="connsiteX141" fmla="*/ 2309813 w 2471738"/>
              <a:gd name="connsiteY141" fmla="*/ 190500 h 1659731"/>
              <a:gd name="connsiteX142" fmla="*/ 2319338 w 2471738"/>
              <a:gd name="connsiteY142" fmla="*/ 195263 h 1659731"/>
              <a:gd name="connsiteX143" fmla="*/ 2340769 w 2471738"/>
              <a:gd name="connsiteY143" fmla="*/ 200025 h 1659731"/>
              <a:gd name="connsiteX144" fmla="*/ 2374107 w 2471738"/>
              <a:gd name="connsiteY144" fmla="*/ 209550 h 1659731"/>
              <a:gd name="connsiteX145" fmla="*/ 2386013 w 2471738"/>
              <a:gd name="connsiteY145" fmla="*/ 221456 h 1659731"/>
              <a:gd name="connsiteX146" fmla="*/ 2397919 w 2471738"/>
              <a:gd name="connsiteY146" fmla="*/ 228600 h 1659731"/>
              <a:gd name="connsiteX147" fmla="*/ 2402682 w 2471738"/>
              <a:gd name="connsiteY147" fmla="*/ 235744 h 1659731"/>
              <a:gd name="connsiteX148" fmla="*/ 2412207 w 2471738"/>
              <a:gd name="connsiteY148" fmla="*/ 240506 h 1659731"/>
              <a:gd name="connsiteX149" fmla="*/ 2421732 w 2471738"/>
              <a:gd name="connsiteY149" fmla="*/ 247650 h 1659731"/>
              <a:gd name="connsiteX150" fmla="*/ 2428876 w 2471738"/>
              <a:gd name="connsiteY150" fmla="*/ 252413 h 1659731"/>
              <a:gd name="connsiteX151" fmla="*/ 2433638 w 2471738"/>
              <a:gd name="connsiteY151" fmla="*/ 261938 h 1659731"/>
              <a:gd name="connsiteX152" fmla="*/ 2447926 w 2471738"/>
              <a:gd name="connsiteY152" fmla="*/ 271463 h 1659731"/>
              <a:gd name="connsiteX153" fmla="*/ 2466976 w 2471738"/>
              <a:gd name="connsiteY153" fmla="*/ 290513 h 1659731"/>
              <a:gd name="connsiteX154" fmla="*/ 2471738 w 2471738"/>
              <a:gd name="connsiteY154" fmla="*/ 290513 h 1659731"/>
              <a:gd name="connsiteX155" fmla="*/ 2471738 w 2471738"/>
              <a:gd name="connsiteY155" fmla="*/ 340519 h 1659731"/>
              <a:gd name="connsiteX156" fmla="*/ 2371726 w 2471738"/>
              <a:gd name="connsiteY156" fmla="*/ 307181 h 1659731"/>
              <a:gd name="connsiteX157" fmla="*/ 2264569 w 2471738"/>
              <a:gd name="connsiteY157" fmla="*/ 290513 h 1659731"/>
              <a:gd name="connsiteX158" fmla="*/ 2195513 w 2471738"/>
              <a:gd name="connsiteY158" fmla="*/ 290513 h 1659731"/>
              <a:gd name="connsiteX159" fmla="*/ 2145507 w 2471738"/>
              <a:gd name="connsiteY159" fmla="*/ 288131 h 1659731"/>
              <a:gd name="connsiteX160" fmla="*/ 2064544 w 2471738"/>
              <a:gd name="connsiteY160" fmla="*/ 271463 h 1659731"/>
              <a:gd name="connsiteX161" fmla="*/ 1964532 w 2471738"/>
              <a:gd name="connsiteY161" fmla="*/ 261938 h 1659731"/>
              <a:gd name="connsiteX162" fmla="*/ 1862138 w 2471738"/>
              <a:gd name="connsiteY162" fmla="*/ 259556 h 1659731"/>
              <a:gd name="connsiteX163" fmla="*/ 1819276 w 2471738"/>
              <a:gd name="connsiteY163" fmla="*/ 259556 h 1659731"/>
              <a:gd name="connsiteX164" fmla="*/ 1669257 w 2471738"/>
              <a:gd name="connsiteY164" fmla="*/ 280988 h 1659731"/>
              <a:gd name="connsiteX165" fmla="*/ 1576388 w 2471738"/>
              <a:gd name="connsiteY165" fmla="*/ 309563 h 1659731"/>
              <a:gd name="connsiteX166" fmla="*/ 1459707 w 2471738"/>
              <a:gd name="connsiteY166" fmla="*/ 359569 h 1659731"/>
              <a:gd name="connsiteX167" fmla="*/ 1354932 w 2471738"/>
              <a:gd name="connsiteY167" fmla="*/ 407194 h 1659731"/>
              <a:gd name="connsiteX168" fmla="*/ 1264444 w 2471738"/>
              <a:gd name="connsiteY168" fmla="*/ 497681 h 1659731"/>
              <a:gd name="connsiteX169" fmla="*/ 1190626 w 2471738"/>
              <a:gd name="connsiteY169" fmla="*/ 569119 h 1659731"/>
              <a:gd name="connsiteX170" fmla="*/ 1107282 w 2471738"/>
              <a:gd name="connsiteY170" fmla="*/ 638175 h 1659731"/>
              <a:gd name="connsiteX171" fmla="*/ 1007269 w 2471738"/>
              <a:gd name="connsiteY171" fmla="*/ 719138 h 1659731"/>
              <a:gd name="connsiteX172" fmla="*/ 907257 w 2471738"/>
              <a:gd name="connsiteY172" fmla="*/ 788194 h 1659731"/>
              <a:gd name="connsiteX173" fmla="*/ 790576 w 2471738"/>
              <a:gd name="connsiteY173" fmla="*/ 869156 h 1659731"/>
              <a:gd name="connsiteX174" fmla="*/ 650082 w 2471738"/>
              <a:gd name="connsiteY174" fmla="*/ 978694 h 1659731"/>
              <a:gd name="connsiteX175" fmla="*/ 561976 w 2471738"/>
              <a:gd name="connsiteY175" fmla="*/ 1071563 h 1659731"/>
              <a:gd name="connsiteX176" fmla="*/ 514351 w 2471738"/>
              <a:gd name="connsiteY176" fmla="*/ 1138238 h 1659731"/>
              <a:gd name="connsiteX177" fmla="*/ 452438 w 2471738"/>
              <a:gd name="connsiteY177" fmla="*/ 1235869 h 1659731"/>
              <a:gd name="connsiteX178" fmla="*/ 390526 w 2471738"/>
              <a:gd name="connsiteY178" fmla="*/ 1369219 h 1659731"/>
              <a:gd name="connsiteX179" fmla="*/ 338138 w 2471738"/>
              <a:gd name="connsiteY179" fmla="*/ 1495425 h 1659731"/>
              <a:gd name="connsiteX180" fmla="*/ 314326 w 2471738"/>
              <a:gd name="connsiteY180" fmla="*/ 1564481 h 1659731"/>
              <a:gd name="connsiteX181" fmla="*/ 297657 w 2471738"/>
              <a:gd name="connsiteY181"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4763 w 2471738"/>
              <a:gd name="connsiteY16" fmla="*/ 938213 h 1659731"/>
              <a:gd name="connsiteX17" fmla="*/ 11907 w 2471738"/>
              <a:gd name="connsiteY17" fmla="*/ 931069 h 1659731"/>
              <a:gd name="connsiteX18" fmla="*/ 23813 w 2471738"/>
              <a:gd name="connsiteY18" fmla="*/ 919163 h 1659731"/>
              <a:gd name="connsiteX19" fmla="*/ 30957 w 2471738"/>
              <a:gd name="connsiteY19" fmla="*/ 907256 h 1659731"/>
              <a:gd name="connsiteX20" fmla="*/ 80963 w 2471738"/>
              <a:gd name="connsiteY20" fmla="*/ 835819 h 1659731"/>
              <a:gd name="connsiteX21" fmla="*/ 128588 w 2471738"/>
              <a:gd name="connsiteY21" fmla="*/ 769144 h 1659731"/>
              <a:gd name="connsiteX22" fmla="*/ 180976 w 2471738"/>
              <a:gd name="connsiteY22" fmla="*/ 716756 h 1659731"/>
              <a:gd name="connsiteX23" fmla="*/ 242888 w 2471738"/>
              <a:gd name="connsiteY23" fmla="*/ 671513 h 1659731"/>
              <a:gd name="connsiteX24" fmla="*/ 273844 w 2471738"/>
              <a:gd name="connsiteY24" fmla="*/ 638175 h 1659731"/>
              <a:gd name="connsiteX25" fmla="*/ 309563 w 2471738"/>
              <a:gd name="connsiteY25" fmla="*/ 592931 h 1659731"/>
              <a:gd name="connsiteX26" fmla="*/ 314326 w 2471738"/>
              <a:gd name="connsiteY26" fmla="*/ 545306 h 1659731"/>
              <a:gd name="connsiteX27" fmla="*/ 326232 w 2471738"/>
              <a:gd name="connsiteY27" fmla="*/ 509588 h 1659731"/>
              <a:gd name="connsiteX28" fmla="*/ 333376 w 2471738"/>
              <a:gd name="connsiteY28" fmla="*/ 507206 h 1659731"/>
              <a:gd name="connsiteX29" fmla="*/ 347663 w 2471738"/>
              <a:gd name="connsiteY29" fmla="*/ 497681 h 1659731"/>
              <a:gd name="connsiteX30" fmla="*/ 361951 w 2471738"/>
              <a:gd name="connsiteY30" fmla="*/ 485775 h 1659731"/>
              <a:gd name="connsiteX31" fmla="*/ 366713 w 2471738"/>
              <a:gd name="connsiteY31" fmla="*/ 464344 h 1659731"/>
              <a:gd name="connsiteX32" fmla="*/ 376238 w 2471738"/>
              <a:gd name="connsiteY32" fmla="*/ 445294 h 1659731"/>
              <a:gd name="connsiteX33" fmla="*/ 390526 w 2471738"/>
              <a:gd name="connsiteY33" fmla="*/ 435769 h 1659731"/>
              <a:gd name="connsiteX34" fmla="*/ 395288 w 2471738"/>
              <a:gd name="connsiteY34" fmla="*/ 428625 h 1659731"/>
              <a:gd name="connsiteX35" fmla="*/ 402432 w 2471738"/>
              <a:gd name="connsiteY35" fmla="*/ 421481 h 1659731"/>
              <a:gd name="connsiteX36" fmla="*/ 407194 w 2471738"/>
              <a:gd name="connsiteY36" fmla="*/ 411956 h 1659731"/>
              <a:gd name="connsiteX37" fmla="*/ 414338 w 2471738"/>
              <a:gd name="connsiteY37" fmla="*/ 404813 h 1659731"/>
              <a:gd name="connsiteX38" fmla="*/ 431007 w 2471738"/>
              <a:gd name="connsiteY38" fmla="*/ 397669 h 1659731"/>
              <a:gd name="connsiteX39" fmla="*/ 438151 w 2471738"/>
              <a:gd name="connsiteY39" fmla="*/ 392906 h 1659731"/>
              <a:gd name="connsiteX40" fmla="*/ 454819 w 2471738"/>
              <a:gd name="connsiteY40" fmla="*/ 388144 h 1659731"/>
              <a:gd name="connsiteX41" fmla="*/ 461963 w 2471738"/>
              <a:gd name="connsiteY41" fmla="*/ 385763 h 1659731"/>
              <a:gd name="connsiteX42" fmla="*/ 469107 w 2471738"/>
              <a:gd name="connsiteY42" fmla="*/ 378619 h 1659731"/>
              <a:gd name="connsiteX43" fmla="*/ 476251 w 2471738"/>
              <a:gd name="connsiteY43" fmla="*/ 373856 h 1659731"/>
              <a:gd name="connsiteX44" fmla="*/ 481013 w 2471738"/>
              <a:gd name="connsiteY44" fmla="*/ 366713 h 1659731"/>
              <a:gd name="connsiteX45" fmla="*/ 492919 w 2471738"/>
              <a:gd name="connsiteY45" fmla="*/ 364331 h 1659731"/>
              <a:gd name="connsiteX46" fmla="*/ 500063 w 2471738"/>
              <a:gd name="connsiteY46" fmla="*/ 361950 h 1659731"/>
              <a:gd name="connsiteX47" fmla="*/ 531019 w 2471738"/>
              <a:gd name="connsiteY47" fmla="*/ 345281 h 1659731"/>
              <a:gd name="connsiteX48" fmla="*/ 547688 w 2471738"/>
              <a:gd name="connsiteY48" fmla="*/ 333375 h 1659731"/>
              <a:gd name="connsiteX49" fmla="*/ 554832 w 2471738"/>
              <a:gd name="connsiteY49" fmla="*/ 328613 h 1659731"/>
              <a:gd name="connsiteX50" fmla="*/ 561976 w 2471738"/>
              <a:gd name="connsiteY50" fmla="*/ 321469 h 1659731"/>
              <a:gd name="connsiteX51" fmla="*/ 571501 w 2471738"/>
              <a:gd name="connsiteY51" fmla="*/ 319088 h 1659731"/>
              <a:gd name="connsiteX52" fmla="*/ 583407 w 2471738"/>
              <a:gd name="connsiteY52" fmla="*/ 311944 h 1659731"/>
              <a:gd name="connsiteX53" fmla="*/ 590551 w 2471738"/>
              <a:gd name="connsiteY53" fmla="*/ 307181 h 1659731"/>
              <a:gd name="connsiteX54" fmla="*/ 609601 w 2471738"/>
              <a:gd name="connsiteY54" fmla="*/ 302419 h 1659731"/>
              <a:gd name="connsiteX55" fmla="*/ 619126 w 2471738"/>
              <a:gd name="connsiteY55" fmla="*/ 297656 h 1659731"/>
              <a:gd name="connsiteX56" fmla="*/ 628651 w 2471738"/>
              <a:gd name="connsiteY56" fmla="*/ 295275 h 1659731"/>
              <a:gd name="connsiteX57" fmla="*/ 633413 w 2471738"/>
              <a:gd name="connsiteY57" fmla="*/ 288131 h 1659731"/>
              <a:gd name="connsiteX58" fmla="*/ 659607 w 2471738"/>
              <a:gd name="connsiteY58" fmla="*/ 278606 h 1659731"/>
              <a:gd name="connsiteX59" fmla="*/ 688182 w 2471738"/>
              <a:gd name="connsiteY59" fmla="*/ 271463 h 1659731"/>
              <a:gd name="connsiteX60" fmla="*/ 702469 w 2471738"/>
              <a:gd name="connsiteY60" fmla="*/ 273844 h 1659731"/>
              <a:gd name="connsiteX61" fmla="*/ 716757 w 2471738"/>
              <a:gd name="connsiteY61" fmla="*/ 264319 h 1659731"/>
              <a:gd name="connsiteX62" fmla="*/ 731044 w 2471738"/>
              <a:gd name="connsiteY62" fmla="*/ 257175 h 1659731"/>
              <a:gd name="connsiteX63" fmla="*/ 750094 w 2471738"/>
              <a:gd name="connsiteY63" fmla="*/ 250031 h 1659731"/>
              <a:gd name="connsiteX64" fmla="*/ 762001 w 2471738"/>
              <a:gd name="connsiteY64" fmla="*/ 240506 h 1659731"/>
              <a:gd name="connsiteX65" fmla="*/ 776288 w 2471738"/>
              <a:gd name="connsiteY65" fmla="*/ 233363 h 1659731"/>
              <a:gd name="connsiteX66" fmla="*/ 783432 w 2471738"/>
              <a:gd name="connsiteY66" fmla="*/ 228600 h 1659731"/>
              <a:gd name="connsiteX67" fmla="*/ 790576 w 2471738"/>
              <a:gd name="connsiteY67" fmla="*/ 226219 h 1659731"/>
              <a:gd name="connsiteX68" fmla="*/ 840582 w 2471738"/>
              <a:gd name="connsiteY68" fmla="*/ 223838 h 1659731"/>
              <a:gd name="connsiteX69" fmla="*/ 862013 w 2471738"/>
              <a:gd name="connsiteY69" fmla="*/ 221456 h 1659731"/>
              <a:gd name="connsiteX70" fmla="*/ 869157 w 2471738"/>
              <a:gd name="connsiteY70" fmla="*/ 219075 h 1659731"/>
              <a:gd name="connsiteX71" fmla="*/ 902494 w 2471738"/>
              <a:gd name="connsiteY71" fmla="*/ 214313 h 1659731"/>
              <a:gd name="connsiteX72" fmla="*/ 912019 w 2471738"/>
              <a:gd name="connsiteY72" fmla="*/ 197644 h 1659731"/>
              <a:gd name="connsiteX73" fmla="*/ 916782 w 2471738"/>
              <a:gd name="connsiteY73" fmla="*/ 183356 h 1659731"/>
              <a:gd name="connsiteX74" fmla="*/ 919163 w 2471738"/>
              <a:gd name="connsiteY74" fmla="*/ 176213 h 1659731"/>
              <a:gd name="connsiteX75" fmla="*/ 928688 w 2471738"/>
              <a:gd name="connsiteY75" fmla="*/ 171450 h 1659731"/>
              <a:gd name="connsiteX76" fmla="*/ 940594 w 2471738"/>
              <a:gd name="connsiteY76" fmla="*/ 169069 h 1659731"/>
              <a:gd name="connsiteX77" fmla="*/ 988219 w 2471738"/>
              <a:gd name="connsiteY77" fmla="*/ 164306 h 1659731"/>
              <a:gd name="connsiteX78" fmla="*/ 1026319 w 2471738"/>
              <a:gd name="connsiteY78" fmla="*/ 154781 h 1659731"/>
              <a:gd name="connsiteX79" fmla="*/ 1050132 w 2471738"/>
              <a:gd name="connsiteY79" fmla="*/ 140494 h 1659731"/>
              <a:gd name="connsiteX80" fmla="*/ 1057276 w 2471738"/>
              <a:gd name="connsiteY80" fmla="*/ 138113 h 1659731"/>
              <a:gd name="connsiteX81" fmla="*/ 1102519 w 2471738"/>
              <a:gd name="connsiteY81" fmla="*/ 135731 h 1659731"/>
              <a:gd name="connsiteX82" fmla="*/ 1131094 w 2471738"/>
              <a:gd name="connsiteY82" fmla="*/ 128588 h 1659731"/>
              <a:gd name="connsiteX83" fmla="*/ 1145382 w 2471738"/>
              <a:gd name="connsiteY83" fmla="*/ 116681 h 1659731"/>
              <a:gd name="connsiteX84" fmla="*/ 1157288 w 2471738"/>
              <a:gd name="connsiteY84" fmla="*/ 111919 h 1659731"/>
              <a:gd name="connsiteX85" fmla="*/ 1166813 w 2471738"/>
              <a:gd name="connsiteY85" fmla="*/ 104775 h 1659731"/>
              <a:gd name="connsiteX86" fmla="*/ 1178719 w 2471738"/>
              <a:gd name="connsiteY86" fmla="*/ 100013 h 1659731"/>
              <a:gd name="connsiteX87" fmla="*/ 1195388 w 2471738"/>
              <a:gd name="connsiteY87" fmla="*/ 92869 h 1659731"/>
              <a:gd name="connsiteX88" fmla="*/ 1204913 w 2471738"/>
              <a:gd name="connsiteY88" fmla="*/ 85725 h 1659731"/>
              <a:gd name="connsiteX89" fmla="*/ 1228726 w 2471738"/>
              <a:gd name="connsiteY89" fmla="*/ 76200 h 1659731"/>
              <a:gd name="connsiteX90" fmla="*/ 1250157 w 2471738"/>
              <a:gd name="connsiteY90" fmla="*/ 66675 h 1659731"/>
              <a:gd name="connsiteX91" fmla="*/ 1285876 w 2471738"/>
              <a:gd name="connsiteY91" fmla="*/ 64294 h 1659731"/>
              <a:gd name="connsiteX92" fmla="*/ 1300163 w 2471738"/>
              <a:gd name="connsiteY92" fmla="*/ 59531 h 1659731"/>
              <a:gd name="connsiteX93" fmla="*/ 1312069 w 2471738"/>
              <a:gd name="connsiteY93" fmla="*/ 54769 h 1659731"/>
              <a:gd name="connsiteX94" fmla="*/ 1331119 w 2471738"/>
              <a:gd name="connsiteY94" fmla="*/ 50006 h 1659731"/>
              <a:gd name="connsiteX95" fmla="*/ 1340644 w 2471738"/>
              <a:gd name="connsiteY95" fmla="*/ 47625 h 1659731"/>
              <a:gd name="connsiteX96" fmla="*/ 1350169 w 2471738"/>
              <a:gd name="connsiteY96" fmla="*/ 45244 h 1659731"/>
              <a:gd name="connsiteX97" fmla="*/ 1376363 w 2471738"/>
              <a:gd name="connsiteY97" fmla="*/ 42863 h 1659731"/>
              <a:gd name="connsiteX98" fmla="*/ 1393032 w 2471738"/>
              <a:gd name="connsiteY98" fmla="*/ 33338 h 1659731"/>
              <a:gd name="connsiteX99" fmla="*/ 1400176 w 2471738"/>
              <a:gd name="connsiteY99" fmla="*/ 30956 h 1659731"/>
              <a:gd name="connsiteX100" fmla="*/ 1407319 w 2471738"/>
              <a:gd name="connsiteY100" fmla="*/ 23813 h 1659731"/>
              <a:gd name="connsiteX101" fmla="*/ 1433513 w 2471738"/>
              <a:gd name="connsiteY101" fmla="*/ 11906 h 1659731"/>
              <a:gd name="connsiteX102" fmla="*/ 1538288 w 2471738"/>
              <a:gd name="connsiteY102" fmla="*/ 4763 h 1659731"/>
              <a:gd name="connsiteX103" fmla="*/ 1576388 w 2471738"/>
              <a:gd name="connsiteY103" fmla="*/ 0 h 1659731"/>
              <a:gd name="connsiteX104" fmla="*/ 1690688 w 2471738"/>
              <a:gd name="connsiteY104" fmla="*/ 2381 h 1659731"/>
              <a:gd name="connsiteX105" fmla="*/ 1716882 w 2471738"/>
              <a:gd name="connsiteY105" fmla="*/ 9525 h 1659731"/>
              <a:gd name="connsiteX106" fmla="*/ 1724026 w 2471738"/>
              <a:gd name="connsiteY106" fmla="*/ 23813 h 1659731"/>
              <a:gd name="connsiteX107" fmla="*/ 1726407 w 2471738"/>
              <a:gd name="connsiteY107" fmla="*/ 50006 h 1659731"/>
              <a:gd name="connsiteX108" fmla="*/ 1728788 w 2471738"/>
              <a:gd name="connsiteY108" fmla="*/ 57150 h 1659731"/>
              <a:gd name="connsiteX109" fmla="*/ 1735932 w 2471738"/>
              <a:gd name="connsiteY109" fmla="*/ 61913 h 1659731"/>
              <a:gd name="connsiteX110" fmla="*/ 1745457 w 2471738"/>
              <a:gd name="connsiteY110" fmla="*/ 71438 h 1659731"/>
              <a:gd name="connsiteX111" fmla="*/ 1774032 w 2471738"/>
              <a:gd name="connsiteY111" fmla="*/ 78581 h 1659731"/>
              <a:gd name="connsiteX112" fmla="*/ 1812132 w 2471738"/>
              <a:gd name="connsiteY112" fmla="*/ 76200 h 1659731"/>
              <a:gd name="connsiteX113" fmla="*/ 1854994 w 2471738"/>
              <a:gd name="connsiteY113" fmla="*/ 76200 h 1659731"/>
              <a:gd name="connsiteX114" fmla="*/ 1869282 w 2471738"/>
              <a:gd name="connsiteY114" fmla="*/ 78581 h 1659731"/>
              <a:gd name="connsiteX115" fmla="*/ 1876426 w 2471738"/>
              <a:gd name="connsiteY115" fmla="*/ 83344 h 1659731"/>
              <a:gd name="connsiteX116" fmla="*/ 1883569 w 2471738"/>
              <a:gd name="connsiteY116" fmla="*/ 85725 h 1659731"/>
              <a:gd name="connsiteX117" fmla="*/ 1888332 w 2471738"/>
              <a:gd name="connsiteY117" fmla="*/ 92869 h 1659731"/>
              <a:gd name="connsiteX118" fmla="*/ 1902619 w 2471738"/>
              <a:gd name="connsiteY118" fmla="*/ 97631 h 1659731"/>
              <a:gd name="connsiteX119" fmla="*/ 1943101 w 2471738"/>
              <a:gd name="connsiteY119" fmla="*/ 97631 h 1659731"/>
              <a:gd name="connsiteX120" fmla="*/ 1950244 w 2471738"/>
              <a:gd name="connsiteY120" fmla="*/ 104775 h 1659731"/>
              <a:gd name="connsiteX121" fmla="*/ 1957388 w 2471738"/>
              <a:gd name="connsiteY121" fmla="*/ 109538 h 1659731"/>
              <a:gd name="connsiteX122" fmla="*/ 1962151 w 2471738"/>
              <a:gd name="connsiteY122" fmla="*/ 116681 h 1659731"/>
              <a:gd name="connsiteX123" fmla="*/ 1976438 w 2471738"/>
              <a:gd name="connsiteY123" fmla="*/ 123825 h 1659731"/>
              <a:gd name="connsiteX124" fmla="*/ 1985963 w 2471738"/>
              <a:gd name="connsiteY124" fmla="*/ 135731 h 1659731"/>
              <a:gd name="connsiteX125" fmla="*/ 2019301 w 2471738"/>
              <a:gd name="connsiteY125" fmla="*/ 138113 h 1659731"/>
              <a:gd name="connsiteX126" fmla="*/ 2035969 w 2471738"/>
              <a:gd name="connsiteY126" fmla="*/ 135731 h 1659731"/>
              <a:gd name="connsiteX127" fmla="*/ 2045494 w 2471738"/>
              <a:gd name="connsiteY127" fmla="*/ 138113 h 1659731"/>
              <a:gd name="connsiteX128" fmla="*/ 2074069 w 2471738"/>
              <a:gd name="connsiteY128" fmla="*/ 142875 h 1659731"/>
              <a:gd name="connsiteX129" fmla="*/ 2109788 w 2471738"/>
              <a:gd name="connsiteY129" fmla="*/ 140494 h 1659731"/>
              <a:gd name="connsiteX130" fmla="*/ 2121694 w 2471738"/>
              <a:gd name="connsiteY130" fmla="*/ 138113 h 1659731"/>
              <a:gd name="connsiteX131" fmla="*/ 2128838 w 2471738"/>
              <a:gd name="connsiteY131" fmla="*/ 140494 h 1659731"/>
              <a:gd name="connsiteX132" fmla="*/ 2145507 w 2471738"/>
              <a:gd name="connsiteY132" fmla="*/ 142875 h 1659731"/>
              <a:gd name="connsiteX133" fmla="*/ 2155032 w 2471738"/>
              <a:gd name="connsiteY133" fmla="*/ 145256 h 1659731"/>
              <a:gd name="connsiteX134" fmla="*/ 2207419 w 2471738"/>
              <a:gd name="connsiteY134" fmla="*/ 150019 h 1659731"/>
              <a:gd name="connsiteX135" fmla="*/ 2240757 w 2471738"/>
              <a:gd name="connsiteY135" fmla="*/ 150019 h 1659731"/>
              <a:gd name="connsiteX136" fmla="*/ 2255044 w 2471738"/>
              <a:gd name="connsiteY136" fmla="*/ 161925 h 1659731"/>
              <a:gd name="connsiteX137" fmla="*/ 2274094 w 2471738"/>
              <a:gd name="connsiteY137" fmla="*/ 173831 h 1659731"/>
              <a:gd name="connsiteX138" fmla="*/ 2288382 w 2471738"/>
              <a:gd name="connsiteY138" fmla="*/ 178594 h 1659731"/>
              <a:gd name="connsiteX139" fmla="*/ 2295526 w 2471738"/>
              <a:gd name="connsiteY139" fmla="*/ 185738 h 1659731"/>
              <a:gd name="connsiteX140" fmla="*/ 2309813 w 2471738"/>
              <a:gd name="connsiteY140" fmla="*/ 190500 h 1659731"/>
              <a:gd name="connsiteX141" fmla="*/ 2319338 w 2471738"/>
              <a:gd name="connsiteY141" fmla="*/ 195263 h 1659731"/>
              <a:gd name="connsiteX142" fmla="*/ 2340769 w 2471738"/>
              <a:gd name="connsiteY142" fmla="*/ 200025 h 1659731"/>
              <a:gd name="connsiteX143" fmla="*/ 2374107 w 2471738"/>
              <a:gd name="connsiteY143" fmla="*/ 209550 h 1659731"/>
              <a:gd name="connsiteX144" fmla="*/ 2386013 w 2471738"/>
              <a:gd name="connsiteY144" fmla="*/ 221456 h 1659731"/>
              <a:gd name="connsiteX145" fmla="*/ 2397919 w 2471738"/>
              <a:gd name="connsiteY145" fmla="*/ 228600 h 1659731"/>
              <a:gd name="connsiteX146" fmla="*/ 2402682 w 2471738"/>
              <a:gd name="connsiteY146" fmla="*/ 235744 h 1659731"/>
              <a:gd name="connsiteX147" fmla="*/ 2412207 w 2471738"/>
              <a:gd name="connsiteY147" fmla="*/ 240506 h 1659731"/>
              <a:gd name="connsiteX148" fmla="*/ 2421732 w 2471738"/>
              <a:gd name="connsiteY148" fmla="*/ 247650 h 1659731"/>
              <a:gd name="connsiteX149" fmla="*/ 2428876 w 2471738"/>
              <a:gd name="connsiteY149" fmla="*/ 252413 h 1659731"/>
              <a:gd name="connsiteX150" fmla="*/ 2433638 w 2471738"/>
              <a:gd name="connsiteY150" fmla="*/ 261938 h 1659731"/>
              <a:gd name="connsiteX151" fmla="*/ 2447926 w 2471738"/>
              <a:gd name="connsiteY151" fmla="*/ 271463 h 1659731"/>
              <a:gd name="connsiteX152" fmla="*/ 2466976 w 2471738"/>
              <a:gd name="connsiteY152" fmla="*/ 290513 h 1659731"/>
              <a:gd name="connsiteX153" fmla="*/ 2471738 w 2471738"/>
              <a:gd name="connsiteY153" fmla="*/ 290513 h 1659731"/>
              <a:gd name="connsiteX154" fmla="*/ 2471738 w 2471738"/>
              <a:gd name="connsiteY154" fmla="*/ 340519 h 1659731"/>
              <a:gd name="connsiteX155" fmla="*/ 2371726 w 2471738"/>
              <a:gd name="connsiteY155" fmla="*/ 307181 h 1659731"/>
              <a:gd name="connsiteX156" fmla="*/ 2264569 w 2471738"/>
              <a:gd name="connsiteY156" fmla="*/ 290513 h 1659731"/>
              <a:gd name="connsiteX157" fmla="*/ 2195513 w 2471738"/>
              <a:gd name="connsiteY157" fmla="*/ 290513 h 1659731"/>
              <a:gd name="connsiteX158" fmla="*/ 2145507 w 2471738"/>
              <a:gd name="connsiteY158" fmla="*/ 288131 h 1659731"/>
              <a:gd name="connsiteX159" fmla="*/ 2064544 w 2471738"/>
              <a:gd name="connsiteY159" fmla="*/ 271463 h 1659731"/>
              <a:gd name="connsiteX160" fmla="*/ 1964532 w 2471738"/>
              <a:gd name="connsiteY160" fmla="*/ 261938 h 1659731"/>
              <a:gd name="connsiteX161" fmla="*/ 1862138 w 2471738"/>
              <a:gd name="connsiteY161" fmla="*/ 259556 h 1659731"/>
              <a:gd name="connsiteX162" fmla="*/ 1819276 w 2471738"/>
              <a:gd name="connsiteY162" fmla="*/ 259556 h 1659731"/>
              <a:gd name="connsiteX163" fmla="*/ 1669257 w 2471738"/>
              <a:gd name="connsiteY163" fmla="*/ 280988 h 1659731"/>
              <a:gd name="connsiteX164" fmla="*/ 1576388 w 2471738"/>
              <a:gd name="connsiteY164" fmla="*/ 309563 h 1659731"/>
              <a:gd name="connsiteX165" fmla="*/ 1459707 w 2471738"/>
              <a:gd name="connsiteY165" fmla="*/ 359569 h 1659731"/>
              <a:gd name="connsiteX166" fmla="*/ 1354932 w 2471738"/>
              <a:gd name="connsiteY166" fmla="*/ 407194 h 1659731"/>
              <a:gd name="connsiteX167" fmla="*/ 1264444 w 2471738"/>
              <a:gd name="connsiteY167" fmla="*/ 497681 h 1659731"/>
              <a:gd name="connsiteX168" fmla="*/ 1190626 w 2471738"/>
              <a:gd name="connsiteY168" fmla="*/ 569119 h 1659731"/>
              <a:gd name="connsiteX169" fmla="*/ 1107282 w 2471738"/>
              <a:gd name="connsiteY169" fmla="*/ 638175 h 1659731"/>
              <a:gd name="connsiteX170" fmla="*/ 1007269 w 2471738"/>
              <a:gd name="connsiteY170" fmla="*/ 719138 h 1659731"/>
              <a:gd name="connsiteX171" fmla="*/ 907257 w 2471738"/>
              <a:gd name="connsiteY171" fmla="*/ 788194 h 1659731"/>
              <a:gd name="connsiteX172" fmla="*/ 790576 w 2471738"/>
              <a:gd name="connsiteY172" fmla="*/ 869156 h 1659731"/>
              <a:gd name="connsiteX173" fmla="*/ 650082 w 2471738"/>
              <a:gd name="connsiteY173" fmla="*/ 978694 h 1659731"/>
              <a:gd name="connsiteX174" fmla="*/ 561976 w 2471738"/>
              <a:gd name="connsiteY174" fmla="*/ 1071563 h 1659731"/>
              <a:gd name="connsiteX175" fmla="*/ 514351 w 2471738"/>
              <a:gd name="connsiteY175" fmla="*/ 1138238 h 1659731"/>
              <a:gd name="connsiteX176" fmla="*/ 452438 w 2471738"/>
              <a:gd name="connsiteY176" fmla="*/ 1235869 h 1659731"/>
              <a:gd name="connsiteX177" fmla="*/ 390526 w 2471738"/>
              <a:gd name="connsiteY177" fmla="*/ 1369219 h 1659731"/>
              <a:gd name="connsiteX178" fmla="*/ 338138 w 2471738"/>
              <a:gd name="connsiteY178" fmla="*/ 1495425 h 1659731"/>
              <a:gd name="connsiteX179" fmla="*/ 314326 w 2471738"/>
              <a:gd name="connsiteY179" fmla="*/ 1564481 h 1659731"/>
              <a:gd name="connsiteX180" fmla="*/ 297657 w 2471738"/>
              <a:gd name="connsiteY180"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4763 w 2471738"/>
              <a:gd name="connsiteY16" fmla="*/ 938213 h 1659731"/>
              <a:gd name="connsiteX17" fmla="*/ 23813 w 2471738"/>
              <a:gd name="connsiteY17" fmla="*/ 919163 h 1659731"/>
              <a:gd name="connsiteX18" fmla="*/ 30957 w 2471738"/>
              <a:gd name="connsiteY18" fmla="*/ 907256 h 1659731"/>
              <a:gd name="connsiteX19" fmla="*/ 80963 w 2471738"/>
              <a:gd name="connsiteY19" fmla="*/ 835819 h 1659731"/>
              <a:gd name="connsiteX20" fmla="*/ 128588 w 2471738"/>
              <a:gd name="connsiteY20" fmla="*/ 769144 h 1659731"/>
              <a:gd name="connsiteX21" fmla="*/ 180976 w 2471738"/>
              <a:gd name="connsiteY21" fmla="*/ 716756 h 1659731"/>
              <a:gd name="connsiteX22" fmla="*/ 242888 w 2471738"/>
              <a:gd name="connsiteY22" fmla="*/ 671513 h 1659731"/>
              <a:gd name="connsiteX23" fmla="*/ 273844 w 2471738"/>
              <a:gd name="connsiteY23" fmla="*/ 638175 h 1659731"/>
              <a:gd name="connsiteX24" fmla="*/ 309563 w 2471738"/>
              <a:gd name="connsiteY24" fmla="*/ 592931 h 1659731"/>
              <a:gd name="connsiteX25" fmla="*/ 314326 w 2471738"/>
              <a:gd name="connsiteY25" fmla="*/ 545306 h 1659731"/>
              <a:gd name="connsiteX26" fmla="*/ 326232 w 2471738"/>
              <a:gd name="connsiteY26" fmla="*/ 509588 h 1659731"/>
              <a:gd name="connsiteX27" fmla="*/ 333376 w 2471738"/>
              <a:gd name="connsiteY27" fmla="*/ 507206 h 1659731"/>
              <a:gd name="connsiteX28" fmla="*/ 347663 w 2471738"/>
              <a:gd name="connsiteY28" fmla="*/ 497681 h 1659731"/>
              <a:gd name="connsiteX29" fmla="*/ 361951 w 2471738"/>
              <a:gd name="connsiteY29" fmla="*/ 485775 h 1659731"/>
              <a:gd name="connsiteX30" fmla="*/ 366713 w 2471738"/>
              <a:gd name="connsiteY30" fmla="*/ 464344 h 1659731"/>
              <a:gd name="connsiteX31" fmla="*/ 376238 w 2471738"/>
              <a:gd name="connsiteY31" fmla="*/ 445294 h 1659731"/>
              <a:gd name="connsiteX32" fmla="*/ 390526 w 2471738"/>
              <a:gd name="connsiteY32" fmla="*/ 435769 h 1659731"/>
              <a:gd name="connsiteX33" fmla="*/ 395288 w 2471738"/>
              <a:gd name="connsiteY33" fmla="*/ 428625 h 1659731"/>
              <a:gd name="connsiteX34" fmla="*/ 402432 w 2471738"/>
              <a:gd name="connsiteY34" fmla="*/ 421481 h 1659731"/>
              <a:gd name="connsiteX35" fmla="*/ 407194 w 2471738"/>
              <a:gd name="connsiteY35" fmla="*/ 411956 h 1659731"/>
              <a:gd name="connsiteX36" fmla="*/ 414338 w 2471738"/>
              <a:gd name="connsiteY36" fmla="*/ 404813 h 1659731"/>
              <a:gd name="connsiteX37" fmla="*/ 431007 w 2471738"/>
              <a:gd name="connsiteY37" fmla="*/ 397669 h 1659731"/>
              <a:gd name="connsiteX38" fmla="*/ 438151 w 2471738"/>
              <a:gd name="connsiteY38" fmla="*/ 392906 h 1659731"/>
              <a:gd name="connsiteX39" fmla="*/ 454819 w 2471738"/>
              <a:gd name="connsiteY39" fmla="*/ 388144 h 1659731"/>
              <a:gd name="connsiteX40" fmla="*/ 461963 w 2471738"/>
              <a:gd name="connsiteY40" fmla="*/ 385763 h 1659731"/>
              <a:gd name="connsiteX41" fmla="*/ 469107 w 2471738"/>
              <a:gd name="connsiteY41" fmla="*/ 378619 h 1659731"/>
              <a:gd name="connsiteX42" fmla="*/ 476251 w 2471738"/>
              <a:gd name="connsiteY42" fmla="*/ 373856 h 1659731"/>
              <a:gd name="connsiteX43" fmla="*/ 481013 w 2471738"/>
              <a:gd name="connsiteY43" fmla="*/ 366713 h 1659731"/>
              <a:gd name="connsiteX44" fmla="*/ 492919 w 2471738"/>
              <a:gd name="connsiteY44" fmla="*/ 364331 h 1659731"/>
              <a:gd name="connsiteX45" fmla="*/ 500063 w 2471738"/>
              <a:gd name="connsiteY45" fmla="*/ 361950 h 1659731"/>
              <a:gd name="connsiteX46" fmla="*/ 531019 w 2471738"/>
              <a:gd name="connsiteY46" fmla="*/ 345281 h 1659731"/>
              <a:gd name="connsiteX47" fmla="*/ 547688 w 2471738"/>
              <a:gd name="connsiteY47" fmla="*/ 333375 h 1659731"/>
              <a:gd name="connsiteX48" fmla="*/ 554832 w 2471738"/>
              <a:gd name="connsiteY48" fmla="*/ 328613 h 1659731"/>
              <a:gd name="connsiteX49" fmla="*/ 561976 w 2471738"/>
              <a:gd name="connsiteY49" fmla="*/ 321469 h 1659731"/>
              <a:gd name="connsiteX50" fmla="*/ 571501 w 2471738"/>
              <a:gd name="connsiteY50" fmla="*/ 319088 h 1659731"/>
              <a:gd name="connsiteX51" fmla="*/ 583407 w 2471738"/>
              <a:gd name="connsiteY51" fmla="*/ 311944 h 1659731"/>
              <a:gd name="connsiteX52" fmla="*/ 590551 w 2471738"/>
              <a:gd name="connsiteY52" fmla="*/ 307181 h 1659731"/>
              <a:gd name="connsiteX53" fmla="*/ 609601 w 2471738"/>
              <a:gd name="connsiteY53" fmla="*/ 302419 h 1659731"/>
              <a:gd name="connsiteX54" fmla="*/ 619126 w 2471738"/>
              <a:gd name="connsiteY54" fmla="*/ 297656 h 1659731"/>
              <a:gd name="connsiteX55" fmla="*/ 628651 w 2471738"/>
              <a:gd name="connsiteY55" fmla="*/ 295275 h 1659731"/>
              <a:gd name="connsiteX56" fmla="*/ 633413 w 2471738"/>
              <a:gd name="connsiteY56" fmla="*/ 288131 h 1659731"/>
              <a:gd name="connsiteX57" fmla="*/ 659607 w 2471738"/>
              <a:gd name="connsiteY57" fmla="*/ 278606 h 1659731"/>
              <a:gd name="connsiteX58" fmla="*/ 688182 w 2471738"/>
              <a:gd name="connsiteY58" fmla="*/ 271463 h 1659731"/>
              <a:gd name="connsiteX59" fmla="*/ 702469 w 2471738"/>
              <a:gd name="connsiteY59" fmla="*/ 273844 h 1659731"/>
              <a:gd name="connsiteX60" fmla="*/ 716757 w 2471738"/>
              <a:gd name="connsiteY60" fmla="*/ 264319 h 1659731"/>
              <a:gd name="connsiteX61" fmla="*/ 731044 w 2471738"/>
              <a:gd name="connsiteY61" fmla="*/ 257175 h 1659731"/>
              <a:gd name="connsiteX62" fmla="*/ 750094 w 2471738"/>
              <a:gd name="connsiteY62" fmla="*/ 250031 h 1659731"/>
              <a:gd name="connsiteX63" fmla="*/ 762001 w 2471738"/>
              <a:gd name="connsiteY63" fmla="*/ 240506 h 1659731"/>
              <a:gd name="connsiteX64" fmla="*/ 776288 w 2471738"/>
              <a:gd name="connsiteY64" fmla="*/ 233363 h 1659731"/>
              <a:gd name="connsiteX65" fmla="*/ 783432 w 2471738"/>
              <a:gd name="connsiteY65" fmla="*/ 228600 h 1659731"/>
              <a:gd name="connsiteX66" fmla="*/ 790576 w 2471738"/>
              <a:gd name="connsiteY66" fmla="*/ 226219 h 1659731"/>
              <a:gd name="connsiteX67" fmla="*/ 840582 w 2471738"/>
              <a:gd name="connsiteY67" fmla="*/ 223838 h 1659731"/>
              <a:gd name="connsiteX68" fmla="*/ 862013 w 2471738"/>
              <a:gd name="connsiteY68" fmla="*/ 221456 h 1659731"/>
              <a:gd name="connsiteX69" fmla="*/ 869157 w 2471738"/>
              <a:gd name="connsiteY69" fmla="*/ 219075 h 1659731"/>
              <a:gd name="connsiteX70" fmla="*/ 902494 w 2471738"/>
              <a:gd name="connsiteY70" fmla="*/ 214313 h 1659731"/>
              <a:gd name="connsiteX71" fmla="*/ 912019 w 2471738"/>
              <a:gd name="connsiteY71" fmla="*/ 197644 h 1659731"/>
              <a:gd name="connsiteX72" fmla="*/ 916782 w 2471738"/>
              <a:gd name="connsiteY72" fmla="*/ 183356 h 1659731"/>
              <a:gd name="connsiteX73" fmla="*/ 919163 w 2471738"/>
              <a:gd name="connsiteY73" fmla="*/ 176213 h 1659731"/>
              <a:gd name="connsiteX74" fmla="*/ 928688 w 2471738"/>
              <a:gd name="connsiteY74" fmla="*/ 171450 h 1659731"/>
              <a:gd name="connsiteX75" fmla="*/ 940594 w 2471738"/>
              <a:gd name="connsiteY75" fmla="*/ 169069 h 1659731"/>
              <a:gd name="connsiteX76" fmla="*/ 988219 w 2471738"/>
              <a:gd name="connsiteY76" fmla="*/ 164306 h 1659731"/>
              <a:gd name="connsiteX77" fmla="*/ 1026319 w 2471738"/>
              <a:gd name="connsiteY77" fmla="*/ 154781 h 1659731"/>
              <a:gd name="connsiteX78" fmla="*/ 1050132 w 2471738"/>
              <a:gd name="connsiteY78" fmla="*/ 140494 h 1659731"/>
              <a:gd name="connsiteX79" fmla="*/ 1057276 w 2471738"/>
              <a:gd name="connsiteY79" fmla="*/ 138113 h 1659731"/>
              <a:gd name="connsiteX80" fmla="*/ 1102519 w 2471738"/>
              <a:gd name="connsiteY80" fmla="*/ 135731 h 1659731"/>
              <a:gd name="connsiteX81" fmla="*/ 1131094 w 2471738"/>
              <a:gd name="connsiteY81" fmla="*/ 128588 h 1659731"/>
              <a:gd name="connsiteX82" fmla="*/ 1145382 w 2471738"/>
              <a:gd name="connsiteY82" fmla="*/ 116681 h 1659731"/>
              <a:gd name="connsiteX83" fmla="*/ 1157288 w 2471738"/>
              <a:gd name="connsiteY83" fmla="*/ 111919 h 1659731"/>
              <a:gd name="connsiteX84" fmla="*/ 1166813 w 2471738"/>
              <a:gd name="connsiteY84" fmla="*/ 104775 h 1659731"/>
              <a:gd name="connsiteX85" fmla="*/ 1178719 w 2471738"/>
              <a:gd name="connsiteY85" fmla="*/ 100013 h 1659731"/>
              <a:gd name="connsiteX86" fmla="*/ 1195388 w 2471738"/>
              <a:gd name="connsiteY86" fmla="*/ 92869 h 1659731"/>
              <a:gd name="connsiteX87" fmla="*/ 1204913 w 2471738"/>
              <a:gd name="connsiteY87" fmla="*/ 85725 h 1659731"/>
              <a:gd name="connsiteX88" fmla="*/ 1228726 w 2471738"/>
              <a:gd name="connsiteY88" fmla="*/ 76200 h 1659731"/>
              <a:gd name="connsiteX89" fmla="*/ 1250157 w 2471738"/>
              <a:gd name="connsiteY89" fmla="*/ 66675 h 1659731"/>
              <a:gd name="connsiteX90" fmla="*/ 1285876 w 2471738"/>
              <a:gd name="connsiteY90" fmla="*/ 64294 h 1659731"/>
              <a:gd name="connsiteX91" fmla="*/ 1300163 w 2471738"/>
              <a:gd name="connsiteY91" fmla="*/ 59531 h 1659731"/>
              <a:gd name="connsiteX92" fmla="*/ 1312069 w 2471738"/>
              <a:gd name="connsiteY92" fmla="*/ 54769 h 1659731"/>
              <a:gd name="connsiteX93" fmla="*/ 1331119 w 2471738"/>
              <a:gd name="connsiteY93" fmla="*/ 50006 h 1659731"/>
              <a:gd name="connsiteX94" fmla="*/ 1340644 w 2471738"/>
              <a:gd name="connsiteY94" fmla="*/ 47625 h 1659731"/>
              <a:gd name="connsiteX95" fmla="*/ 1350169 w 2471738"/>
              <a:gd name="connsiteY95" fmla="*/ 45244 h 1659731"/>
              <a:gd name="connsiteX96" fmla="*/ 1376363 w 2471738"/>
              <a:gd name="connsiteY96" fmla="*/ 42863 h 1659731"/>
              <a:gd name="connsiteX97" fmla="*/ 1393032 w 2471738"/>
              <a:gd name="connsiteY97" fmla="*/ 33338 h 1659731"/>
              <a:gd name="connsiteX98" fmla="*/ 1400176 w 2471738"/>
              <a:gd name="connsiteY98" fmla="*/ 30956 h 1659731"/>
              <a:gd name="connsiteX99" fmla="*/ 1407319 w 2471738"/>
              <a:gd name="connsiteY99" fmla="*/ 23813 h 1659731"/>
              <a:gd name="connsiteX100" fmla="*/ 1433513 w 2471738"/>
              <a:gd name="connsiteY100" fmla="*/ 11906 h 1659731"/>
              <a:gd name="connsiteX101" fmla="*/ 1538288 w 2471738"/>
              <a:gd name="connsiteY101" fmla="*/ 4763 h 1659731"/>
              <a:gd name="connsiteX102" fmla="*/ 1576388 w 2471738"/>
              <a:gd name="connsiteY102" fmla="*/ 0 h 1659731"/>
              <a:gd name="connsiteX103" fmla="*/ 1690688 w 2471738"/>
              <a:gd name="connsiteY103" fmla="*/ 2381 h 1659731"/>
              <a:gd name="connsiteX104" fmla="*/ 1716882 w 2471738"/>
              <a:gd name="connsiteY104" fmla="*/ 9525 h 1659731"/>
              <a:gd name="connsiteX105" fmla="*/ 1724026 w 2471738"/>
              <a:gd name="connsiteY105" fmla="*/ 23813 h 1659731"/>
              <a:gd name="connsiteX106" fmla="*/ 1726407 w 2471738"/>
              <a:gd name="connsiteY106" fmla="*/ 50006 h 1659731"/>
              <a:gd name="connsiteX107" fmla="*/ 1728788 w 2471738"/>
              <a:gd name="connsiteY107" fmla="*/ 57150 h 1659731"/>
              <a:gd name="connsiteX108" fmla="*/ 1735932 w 2471738"/>
              <a:gd name="connsiteY108" fmla="*/ 61913 h 1659731"/>
              <a:gd name="connsiteX109" fmla="*/ 1745457 w 2471738"/>
              <a:gd name="connsiteY109" fmla="*/ 71438 h 1659731"/>
              <a:gd name="connsiteX110" fmla="*/ 1774032 w 2471738"/>
              <a:gd name="connsiteY110" fmla="*/ 78581 h 1659731"/>
              <a:gd name="connsiteX111" fmla="*/ 1812132 w 2471738"/>
              <a:gd name="connsiteY111" fmla="*/ 76200 h 1659731"/>
              <a:gd name="connsiteX112" fmla="*/ 1854994 w 2471738"/>
              <a:gd name="connsiteY112" fmla="*/ 76200 h 1659731"/>
              <a:gd name="connsiteX113" fmla="*/ 1869282 w 2471738"/>
              <a:gd name="connsiteY113" fmla="*/ 78581 h 1659731"/>
              <a:gd name="connsiteX114" fmla="*/ 1876426 w 2471738"/>
              <a:gd name="connsiteY114" fmla="*/ 83344 h 1659731"/>
              <a:gd name="connsiteX115" fmla="*/ 1883569 w 2471738"/>
              <a:gd name="connsiteY115" fmla="*/ 85725 h 1659731"/>
              <a:gd name="connsiteX116" fmla="*/ 1888332 w 2471738"/>
              <a:gd name="connsiteY116" fmla="*/ 92869 h 1659731"/>
              <a:gd name="connsiteX117" fmla="*/ 1902619 w 2471738"/>
              <a:gd name="connsiteY117" fmla="*/ 97631 h 1659731"/>
              <a:gd name="connsiteX118" fmla="*/ 1943101 w 2471738"/>
              <a:gd name="connsiteY118" fmla="*/ 97631 h 1659731"/>
              <a:gd name="connsiteX119" fmla="*/ 1950244 w 2471738"/>
              <a:gd name="connsiteY119" fmla="*/ 104775 h 1659731"/>
              <a:gd name="connsiteX120" fmla="*/ 1957388 w 2471738"/>
              <a:gd name="connsiteY120" fmla="*/ 109538 h 1659731"/>
              <a:gd name="connsiteX121" fmla="*/ 1962151 w 2471738"/>
              <a:gd name="connsiteY121" fmla="*/ 116681 h 1659731"/>
              <a:gd name="connsiteX122" fmla="*/ 1976438 w 2471738"/>
              <a:gd name="connsiteY122" fmla="*/ 123825 h 1659731"/>
              <a:gd name="connsiteX123" fmla="*/ 1985963 w 2471738"/>
              <a:gd name="connsiteY123" fmla="*/ 135731 h 1659731"/>
              <a:gd name="connsiteX124" fmla="*/ 2019301 w 2471738"/>
              <a:gd name="connsiteY124" fmla="*/ 138113 h 1659731"/>
              <a:gd name="connsiteX125" fmla="*/ 2035969 w 2471738"/>
              <a:gd name="connsiteY125" fmla="*/ 135731 h 1659731"/>
              <a:gd name="connsiteX126" fmla="*/ 2045494 w 2471738"/>
              <a:gd name="connsiteY126" fmla="*/ 138113 h 1659731"/>
              <a:gd name="connsiteX127" fmla="*/ 2074069 w 2471738"/>
              <a:gd name="connsiteY127" fmla="*/ 142875 h 1659731"/>
              <a:gd name="connsiteX128" fmla="*/ 2109788 w 2471738"/>
              <a:gd name="connsiteY128" fmla="*/ 140494 h 1659731"/>
              <a:gd name="connsiteX129" fmla="*/ 2121694 w 2471738"/>
              <a:gd name="connsiteY129" fmla="*/ 138113 h 1659731"/>
              <a:gd name="connsiteX130" fmla="*/ 2128838 w 2471738"/>
              <a:gd name="connsiteY130" fmla="*/ 140494 h 1659731"/>
              <a:gd name="connsiteX131" fmla="*/ 2145507 w 2471738"/>
              <a:gd name="connsiteY131" fmla="*/ 142875 h 1659731"/>
              <a:gd name="connsiteX132" fmla="*/ 2155032 w 2471738"/>
              <a:gd name="connsiteY132" fmla="*/ 145256 h 1659731"/>
              <a:gd name="connsiteX133" fmla="*/ 2207419 w 2471738"/>
              <a:gd name="connsiteY133" fmla="*/ 150019 h 1659731"/>
              <a:gd name="connsiteX134" fmla="*/ 2240757 w 2471738"/>
              <a:gd name="connsiteY134" fmla="*/ 150019 h 1659731"/>
              <a:gd name="connsiteX135" fmla="*/ 2255044 w 2471738"/>
              <a:gd name="connsiteY135" fmla="*/ 161925 h 1659731"/>
              <a:gd name="connsiteX136" fmla="*/ 2274094 w 2471738"/>
              <a:gd name="connsiteY136" fmla="*/ 173831 h 1659731"/>
              <a:gd name="connsiteX137" fmla="*/ 2288382 w 2471738"/>
              <a:gd name="connsiteY137" fmla="*/ 178594 h 1659731"/>
              <a:gd name="connsiteX138" fmla="*/ 2295526 w 2471738"/>
              <a:gd name="connsiteY138" fmla="*/ 185738 h 1659731"/>
              <a:gd name="connsiteX139" fmla="*/ 2309813 w 2471738"/>
              <a:gd name="connsiteY139" fmla="*/ 190500 h 1659731"/>
              <a:gd name="connsiteX140" fmla="*/ 2319338 w 2471738"/>
              <a:gd name="connsiteY140" fmla="*/ 195263 h 1659731"/>
              <a:gd name="connsiteX141" fmla="*/ 2340769 w 2471738"/>
              <a:gd name="connsiteY141" fmla="*/ 200025 h 1659731"/>
              <a:gd name="connsiteX142" fmla="*/ 2374107 w 2471738"/>
              <a:gd name="connsiteY142" fmla="*/ 209550 h 1659731"/>
              <a:gd name="connsiteX143" fmla="*/ 2386013 w 2471738"/>
              <a:gd name="connsiteY143" fmla="*/ 221456 h 1659731"/>
              <a:gd name="connsiteX144" fmla="*/ 2397919 w 2471738"/>
              <a:gd name="connsiteY144" fmla="*/ 228600 h 1659731"/>
              <a:gd name="connsiteX145" fmla="*/ 2402682 w 2471738"/>
              <a:gd name="connsiteY145" fmla="*/ 235744 h 1659731"/>
              <a:gd name="connsiteX146" fmla="*/ 2412207 w 2471738"/>
              <a:gd name="connsiteY146" fmla="*/ 240506 h 1659731"/>
              <a:gd name="connsiteX147" fmla="*/ 2421732 w 2471738"/>
              <a:gd name="connsiteY147" fmla="*/ 247650 h 1659731"/>
              <a:gd name="connsiteX148" fmla="*/ 2428876 w 2471738"/>
              <a:gd name="connsiteY148" fmla="*/ 252413 h 1659731"/>
              <a:gd name="connsiteX149" fmla="*/ 2433638 w 2471738"/>
              <a:gd name="connsiteY149" fmla="*/ 261938 h 1659731"/>
              <a:gd name="connsiteX150" fmla="*/ 2447926 w 2471738"/>
              <a:gd name="connsiteY150" fmla="*/ 271463 h 1659731"/>
              <a:gd name="connsiteX151" fmla="*/ 2466976 w 2471738"/>
              <a:gd name="connsiteY151" fmla="*/ 290513 h 1659731"/>
              <a:gd name="connsiteX152" fmla="*/ 2471738 w 2471738"/>
              <a:gd name="connsiteY152" fmla="*/ 290513 h 1659731"/>
              <a:gd name="connsiteX153" fmla="*/ 2471738 w 2471738"/>
              <a:gd name="connsiteY153" fmla="*/ 340519 h 1659731"/>
              <a:gd name="connsiteX154" fmla="*/ 2371726 w 2471738"/>
              <a:gd name="connsiteY154" fmla="*/ 307181 h 1659731"/>
              <a:gd name="connsiteX155" fmla="*/ 2264569 w 2471738"/>
              <a:gd name="connsiteY155" fmla="*/ 290513 h 1659731"/>
              <a:gd name="connsiteX156" fmla="*/ 2195513 w 2471738"/>
              <a:gd name="connsiteY156" fmla="*/ 290513 h 1659731"/>
              <a:gd name="connsiteX157" fmla="*/ 2145507 w 2471738"/>
              <a:gd name="connsiteY157" fmla="*/ 288131 h 1659731"/>
              <a:gd name="connsiteX158" fmla="*/ 2064544 w 2471738"/>
              <a:gd name="connsiteY158" fmla="*/ 271463 h 1659731"/>
              <a:gd name="connsiteX159" fmla="*/ 1964532 w 2471738"/>
              <a:gd name="connsiteY159" fmla="*/ 261938 h 1659731"/>
              <a:gd name="connsiteX160" fmla="*/ 1862138 w 2471738"/>
              <a:gd name="connsiteY160" fmla="*/ 259556 h 1659731"/>
              <a:gd name="connsiteX161" fmla="*/ 1819276 w 2471738"/>
              <a:gd name="connsiteY161" fmla="*/ 259556 h 1659731"/>
              <a:gd name="connsiteX162" fmla="*/ 1669257 w 2471738"/>
              <a:gd name="connsiteY162" fmla="*/ 280988 h 1659731"/>
              <a:gd name="connsiteX163" fmla="*/ 1576388 w 2471738"/>
              <a:gd name="connsiteY163" fmla="*/ 309563 h 1659731"/>
              <a:gd name="connsiteX164" fmla="*/ 1459707 w 2471738"/>
              <a:gd name="connsiteY164" fmla="*/ 359569 h 1659731"/>
              <a:gd name="connsiteX165" fmla="*/ 1354932 w 2471738"/>
              <a:gd name="connsiteY165" fmla="*/ 407194 h 1659731"/>
              <a:gd name="connsiteX166" fmla="*/ 1264444 w 2471738"/>
              <a:gd name="connsiteY166" fmla="*/ 497681 h 1659731"/>
              <a:gd name="connsiteX167" fmla="*/ 1190626 w 2471738"/>
              <a:gd name="connsiteY167" fmla="*/ 569119 h 1659731"/>
              <a:gd name="connsiteX168" fmla="*/ 1107282 w 2471738"/>
              <a:gd name="connsiteY168" fmla="*/ 638175 h 1659731"/>
              <a:gd name="connsiteX169" fmla="*/ 1007269 w 2471738"/>
              <a:gd name="connsiteY169" fmla="*/ 719138 h 1659731"/>
              <a:gd name="connsiteX170" fmla="*/ 907257 w 2471738"/>
              <a:gd name="connsiteY170" fmla="*/ 788194 h 1659731"/>
              <a:gd name="connsiteX171" fmla="*/ 790576 w 2471738"/>
              <a:gd name="connsiteY171" fmla="*/ 869156 h 1659731"/>
              <a:gd name="connsiteX172" fmla="*/ 650082 w 2471738"/>
              <a:gd name="connsiteY172" fmla="*/ 978694 h 1659731"/>
              <a:gd name="connsiteX173" fmla="*/ 561976 w 2471738"/>
              <a:gd name="connsiteY173" fmla="*/ 1071563 h 1659731"/>
              <a:gd name="connsiteX174" fmla="*/ 514351 w 2471738"/>
              <a:gd name="connsiteY174" fmla="*/ 1138238 h 1659731"/>
              <a:gd name="connsiteX175" fmla="*/ 452438 w 2471738"/>
              <a:gd name="connsiteY175" fmla="*/ 1235869 h 1659731"/>
              <a:gd name="connsiteX176" fmla="*/ 390526 w 2471738"/>
              <a:gd name="connsiteY176" fmla="*/ 1369219 h 1659731"/>
              <a:gd name="connsiteX177" fmla="*/ 338138 w 2471738"/>
              <a:gd name="connsiteY177" fmla="*/ 1495425 h 1659731"/>
              <a:gd name="connsiteX178" fmla="*/ 314326 w 2471738"/>
              <a:gd name="connsiteY178" fmla="*/ 1564481 h 1659731"/>
              <a:gd name="connsiteX179" fmla="*/ 297657 w 2471738"/>
              <a:gd name="connsiteY179"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11907 w 2471738"/>
              <a:gd name="connsiteY7" fmla="*/ 1557338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13 w 2471738"/>
              <a:gd name="connsiteY16" fmla="*/ 919163 h 1659731"/>
              <a:gd name="connsiteX17" fmla="*/ 30957 w 2471738"/>
              <a:gd name="connsiteY17" fmla="*/ 907256 h 1659731"/>
              <a:gd name="connsiteX18" fmla="*/ 80963 w 2471738"/>
              <a:gd name="connsiteY18" fmla="*/ 835819 h 1659731"/>
              <a:gd name="connsiteX19" fmla="*/ 128588 w 2471738"/>
              <a:gd name="connsiteY19" fmla="*/ 769144 h 1659731"/>
              <a:gd name="connsiteX20" fmla="*/ 180976 w 2471738"/>
              <a:gd name="connsiteY20" fmla="*/ 716756 h 1659731"/>
              <a:gd name="connsiteX21" fmla="*/ 242888 w 2471738"/>
              <a:gd name="connsiteY21" fmla="*/ 671513 h 1659731"/>
              <a:gd name="connsiteX22" fmla="*/ 273844 w 2471738"/>
              <a:gd name="connsiteY22" fmla="*/ 638175 h 1659731"/>
              <a:gd name="connsiteX23" fmla="*/ 309563 w 2471738"/>
              <a:gd name="connsiteY23" fmla="*/ 592931 h 1659731"/>
              <a:gd name="connsiteX24" fmla="*/ 314326 w 2471738"/>
              <a:gd name="connsiteY24" fmla="*/ 545306 h 1659731"/>
              <a:gd name="connsiteX25" fmla="*/ 326232 w 2471738"/>
              <a:gd name="connsiteY25" fmla="*/ 509588 h 1659731"/>
              <a:gd name="connsiteX26" fmla="*/ 333376 w 2471738"/>
              <a:gd name="connsiteY26" fmla="*/ 507206 h 1659731"/>
              <a:gd name="connsiteX27" fmla="*/ 347663 w 2471738"/>
              <a:gd name="connsiteY27" fmla="*/ 497681 h 1659731"/>
              <a:gd name="connsiteX28" fmla="*/ 361951 w 2471738"/>
              <a:gd name="connsiteY28" fmla="*/ 485775 h 1659731"/>
              <a:gd name="connsiteX29" fmla="*/ 366713 w 2471738"/>
              <a:gd name="connsiteY29" fmla="*/ 464344 h 1659731"/>
              <a:gd name="connsiteX30" fmla="*/ 376238 w 2471738"/>
              <a:gd name="connsiteY30" fmla="*/ 445294 h 1659731"/>
              <a:gd name="connsiteX31" fmla="*/ 390526 w 2471738"/>
              <a:gd name="connsiteY31" fmla="*/ 435769 h 1659731"/>
              <a:gd name="connsiteX32" fmla="*/ 395288 w 2471738"/>
              <a:gd name="connsiteY32" fmla="*/ 428625 h 1659731"/>
              <a:gd name="connsiteX33" fmla="*/ 402432 w 2471738"/>
              <a:gd name="connsiteY33" fmla="*/ 421481 h 1659731"/>
              <a:gd name="connsiteX34" fmla="*/ 407194 w 2471738"/>
              <a:gd name="connsiteY34" fmla="*/ 411956 h 1659731"/>
              <a:gd name="connsiteX35" fmla="*/ 414338 w 2471738"/>
              <a:gd name="connsiteY35" fmla="*/ 404813 h 1659731"/>
              <a:gd name="connsiteX36" fmla="*/ 431007 w 2471738"/>
              <a:gd name="connsiteY36" fmla="*/ 397669 h 1659731"/>
              <a:gd name="connsiteX37" fmla="*/ 438151 w 2471738"/>
              <a:gd name="connsiteY37" fmla="*/ 392906 h 1659731"/>
              <a:gd name="connsiteX38" fmla="*/ 454819 w 2471738"/>
              <a:gd name="connsiteY38" fmla="*/ 388144 h 1659731"/>
              <a:gd name="connsiteX39" fmla="*/ 461963 w 2471738"/>
              <a:gd name="connsiteY39" fmla="*/ 385763 h 1659731"/>
              <a:gd name="connsiteX40" fmla="*/ 469107 w 2471738"/>
              <a:gd name="connsiteY40" fmla="*/ 378619 h 1659731"/>
              <a:gd name="connsiteX41" fmla="*/ 476251 w 2471738"/>
              <a:gd name="connsiteY41" fmla="*/ 373856 h 1659731"/>
              <a:gd name="connsiteX42" fmla="*/ 481013 w 2471738"/>
              <a:gd name="connsiteY42" fmla="*/ 366713 h 1659731"/>
              <a:gd name="connsiteX43" fmla="*/ 492919 w 2471738"/>
              <a:gd name="connsiteY43" fmla="*/ 364331 h 1659731"/>
              <a:gd name="connsiteX44" fmla="*/ 500063 w 2471738"/>
              <a:gd name="connsiteY44" fmla="*/ 361950 h 1659731"/>
              <a:gd name="connsiteX45" fmla="*/ 531019 w 2471738"/>
              <a:gd name="connsiteY45" fmla="*/ 345281 h 1659731"/>
              <a:gd name="connsiteX46" fmla="*/ 547688 w 2471738"/>
              <a:gd name="connsiteY46" fmla="*/ 333375 h 1659731"/>
              <a:gd name="connsiteX47" fmla="*/ 554832 w 2471738"/>
              <a:gd name="connsiteY47" fmla="*/ 328613 h 1659731"/>
              <a:gd name="connsiteX48" fmla="*/ 561976 w 2471738"/>
              <a:gd name="connsiteY48" fmla="*/ 321469 h 1659731"/>
              <a:gd name="connsiteX49" fmla="*/ 571501 w 2471738"/>
              <a:gd name="connsiteY49" fmla="*/ 319088 h 1659731"/>
              <a:gd name="connsiteX50" fmla="*/ 583407 w 2471738"/>
              <a:gd name="connsiteY50" fmla="*/ 311944 h 1659731"/>
              <a:gd name="connsiteX51" fmla="*/ 590551 w 2471738"/>
              <a:gd name="connsiteY51" fmla="*/ 307181 h 1659731"/>
              <a:gd name="connsiteX52" fmla="*/ 609601 w 2471738"/>
              <a:gd name="connsiteY52" fmla="*/ 302419 h 1659731"/>
              <a:gd name="connsiteX53" fmla="*/ 619126 w 2471738"/>
              <a:gd name="connsiteY53" fmla="*/ 297656 h 1659731"/>
              <a:gd name="connsiteX54" fmla="*/ 628651 w 2471738"/>
              <a:gd name="connsiteY54" fmla="*/ 295275 h 1659731"/>
              <a:gd name="connsiteX55" fmla="*/ 633413 w 2471738"/>
              <a:gd name="connsiteY55" fmla="*/ 288131 h 1659731"/>
              <a:gd name="connsiteX56" fmla="*/ 659607 w 2471738"/>
              <a:gd name="connsiteY56" fmla="*/ 278606 h 1659731"/>
              <a:gd name="connsiteX57" fmla="*/ 688182 w 2471738"/>
              <a:gd name="connsiteY57" fmla="*/ 271463 h 1659731"/>
              <a:gd name="connsiteX58" fmla="*/ 702469 w 2471738"/>
              <a:gd name="connsiteY58" fmla="*/ 273844 h 1659731"/>
              <a:gd name="connsiteX59" fmla="*/ 716757 w 2471738"/>
              <a:gd name="connsiteY59" fmla="*/ 264319 h 1659731"/>
              <a:gd name="connsiteX60" fmla="*/ 731044 w 2471738"/>
              <a:gd name="connsiteY60" fmla="*/ 257175 h 1659731"/>
              <a:gd name="connsiteX61" fmla="*/ 750094 w 2471738"/>
              <a:gd name="connsiteY61" fmla="*/ 250031 h 1659731"/>
              <a:gd name="connsiteX62" fmla="*/ 762001 w 2471738"/>
              <a:gd name="connsiteY62" fmla="*/ 240506 h 1659731"/>
              <a:gd name="connsiteX63" fmla="*/ 776288 w 2471738"/>
              <a:gd name="connsiteY63" fmla="*/ 233363 h 1659731"/>
              <a:gd name="connsiteX64" fmla="*/ 783432 w 2471738"/>
              <a:gd name="connsiteY64" fmla="*/ 228600 h 1659731"/>
              <a:gd name="connsiteX65" fmla="*/ 790576 w 2471738"/>
              <a:gd name="connsiteY65" fmla="*/ 226219 h 1659731"/>
              <a:gd name="connsiteX66" fmla="*/ 840582 w 2471738"/>
              <a:gd name="connsiteY66" fmla="*/ 223838 h 1659731"/>
              <a:gd name="connsiteX67" fmla="*/ 862013 w 2471738"/>
              <a:gd name="connsiteY67" fmla="*/ 221456 h 1659731"/>
              <a:gd name="connsiteX68" fmla="*/ 869157 w 2471738"/>
              <a:gd name="connsiteY68" fmla="*/ 219075 h 1659731"/>
              <a:gd name="connsiteX69" fmla="*/ 902494 w 2471738"/>
              <a:gd name="connsiteY69" fmla="*/ 214313 h 1659731"/>
              <a:gd name="connsiteX70" fmla="*/ 912019 w 2471738"/>
              <a:gd name="connsiteY70" fmla="*/ 197644 h 1659731"/>
              <a:gd name="connsiteX71" fmla="*/ 916782 w 2471738"/>
              <a:gd name="connsiteY71" fmla="*/ 183356 h 1659731"/>
              <a:gd name="connsiteX72" fmla="*/ 919163 w 2471738"/>
              <a:gd name="connsiteY72" fmla="*/ 176213 h 1659731"/>
              <a:gd name="connsiteX73" fmla="*/ 928688 w 2471738"/>
              <a:gd name="connsiteY73" fmla="*/ 171450 h 1659731"/>
              <a:gd name="connsiteX74" fmla="*/ 940594 w 2471738"/>
              <a:gd name="connsiteY74" fmla="*/ 169069 h 1659731"/>
              <a:gd name="connsiteX75" fmla="*/ 988219 w 2471738"/>
              <a:gd name="connsiteY75" fmla="*/ 164306 h 1659731"/>
              <a:gd name="connsiteX76" fmla="*/ 1026319 w 2471738"/>
              <a:gd name="connsiteY76" fmla="*/ 154781 h 1659731"/>
              <a:gd name="connsiteX77" fmla="*/ 1050132 w 2471738"/>
              <a:gd name="connsiteY77" fmla="*/ 140494 h 1659731"/>
              <a:gd name="connsiteX78" fmla="*/ 1057276 w 2471738"/>
              <a:gd name="connsiteY78" fmla="*/ 138113 h 1659731"/>
              <a:gd name="connsiteX79" fmla="*/ 1102519 w 2471738"/>
              <a:gd name="connsiteY79" fmla="*/ 135731 h 1659731"/>
              <a:gd name="connsiteX80" fmla="*/ 1131094 w 2471738"/>
              <a:gd name="connsiteY80" fmla="*/ 128588 h 1659731"/>
              <a:gd name="connsiteX81" fmla="*/ 1145382 w 2471738"/>
              <a:gd name="connsiteY81" fmla="*/ 116681 h 1659731"/>
              <a:gd name="connsiteX82" fmla="*/ 1157288 w 2471738"/>
              <a:gd name="connsiteY82" fmla="*/ 111919 h 1659731"/>
              <a:gd name="connsiteX83" fmla="*/ 1166813 w 2471738"/>
              <a:gd name="connsiteY83" fmla="*/ 104775 h 1659731"/>
              <a:gd name="connsiteX84" fmla="*/ 1178719 w 2471738"/>
              <a:gd name="connsiteY84" fmla="*/ 100013 h 1659731"/>
              <a:gd name="connsiteX85" fmla="*/ 1195388 w 2471738"/>
              <a:gd name="connsiteY85" fmla="*/ 92869 h 1659731"/>
              <a:gd name="connsiteX86" fmla="*/ 1204913 w 2471738"/>
              <a:gd name="connsiteY86" fmla="*/ 85725 h 1659731"/>
              <a:gd name="connsiteX87" fmla="*/ 1228726 w 2471738"/>
              <a:gd name="connsiteY87" fmla="*/ 76200 h 1659731"/>
              <a:gd name="connsiteX88" fmla="*/ 1250157 w 2471738"/>
              <a:gd name="connsiteY88" fmla="*/ 66675 h 1659731"/>
              <a:gd name="connsiteX89" fmla="*/ 1285876 w 2471738"/>
              <a:gd name="connsiteY89" fmla="*/ 64294 h 1659731"/>
              <a:gd name="connsiteX90" fmla="*/ 1300163 w 2471738"/>
              <a:gd name="connsiteY90" fmla="*/ 59531 h 1659731"/>
              <a:gd name="connsiteX91" fmla="*/ 1312069 w 2471738"/>
              <a:gd name="connsiteY91" fmla="*/ 54769 h 1659731"/>
              <a:gd name="connsiteX92" fmla="*/ 1331119 w 2471738"/>
              <a:gd name="connsiteY92" fmla="*/ 50006 h 1659731"/>
              <a:gd name="connsiteX93" fmla="*/ 1340644 w 2471738"/>
              <a:gd name="connsiteY93" fmla="*/ 47625 h 1659731"/>
              <a:gd name="connsiteX94" fmla="*/ 1350169 w 2471738"/>
              <a:gd name="connsiteY94" fmla="*/ 45244 h 1659731"/>
              <a:gd name="connsiteX95" fmla="*/ 1376363 w 2471738"/>
              <a:gd name="connsiteY95" fmla="*/ 42863 h 1659731"/>
              <a:gd name="connsiteX96" fmla="*/ 1393032 w 2471738"/>
              <a:gd name="connsiteY96" fmla="*/ 33338 h 1659731"/>
              <a:gd name="connsiteX97" fmla="*/ 1400176 w 2471738"/>
              <a:gd name="connsiteY97" fmla="*/ 30956 h 1659731"/>
              <a:gd name="connsiteX98" fmla="*/ 1407319 w 2471738"/>
              <a:gd name="connsiteY98" fmla="*/ 23813 h 1659731"/>
              <a:gd name="connsiteX99" fmla="*/ 1433513 w 2471738"/>
              <a:gd name="connsiteY99" fmla="*/ 11906 h 1659731"/>
              <a:gd name="connsiteX100" fmla="*/ 1538288 w 2471738"/>
              <a:gd name="connsiteY100" fmla="*/ 4763 h 1659731"/>
              <a:gd name="connsiteX101" fmla="*/ 1576388 w 2471738"/>
              <a:gd name="connsiteY101" fmla="*/ 0 h 1659731"/>
              <a:gd name="connsiteX102" fmla="*/ 1690688 w 2471738"/>
              <a:gd name="connsiteY102" fmla="*/ 2381 h 1659731"/>
              <a:gd name="connsiteX103" fmla="*/ 1716882 w 2471738"/>
              <a:gd name="connsiteY103" fmla="*/ 9525 h 1659731"/>
              <a:gd name="connsiteX104" fmla="*/ 1724026 w 2471738"/>
              <a:gd name="connsiteY104" fmla="*/ 23813 h 1659731"/>
              <a:gd name="connsiteX105" fmla="*/ 1726407 w 2471738"/>
              <a:gd name="connsiteY105" fmla="*/ 50006 h 1659731"/>
              <a:gd name="connsiteX106" fmla="*/ 1728788 w 2471738"/>
              <a:gd name="connsiteY106" fmla="*/ 57150 h 1659731"/>
              <a:gd name="connsiteX107" fmla="*/ 1735932 w 2471738"/>
              <a:gd name="connsiteY107" fmla="*/ 61913 h 1659731"/>
              <a:gd name="connsiteX108" fmla="*/ 1745457 w 2471738"/>
              <a:gd name="connsiteY108" fmla="*/ 71438 h 1659731"/>
              <a:gd name="connsiteX109" fmla="*/ 1774032 w 2471738"/>
              <a:gd name="connsiteY109" fmla="*/ 78581 h 1659731"/>
              <a:gd name="connsiteX110" fmla="*/ 1812132 w 2471738"/>
              <a:gd name="connsiteY110" fmla="*/ 76200 h 1659731"/>
              <a:gd name="connsiteX111" fmla="*/ 1854994 w 2471738"/>
              <a:gd name="connsiteY111" fmla="*/ 76200 h 1659731"/>
              <a:gd name="connsiteX112" fmla="*/ 1869282 w 2471738"/>
              <a:gd name="connsiteY112" fmla="*/ 78581 h 1659731"/>
              <a:gd name="connsiteX113" fmla="*/ 1876426 w 2471738"/>
              <a:gd name="connsiteY113" fmla="*/ 83344 h 1659731"/>
              <a:gd name="connsiteX114" fmla="*/ 1883569 w 2471738"/>
              <a:gd name="connsiteY114" fmla="*/ 85725 h 1659731"/>
              <a:gd name="connsiteX115" fmla="*/ 1888332 w 2471738"/>
              <a:gd name="connsiteY115" fmla="*/ 92869 h 1659731"/>
              <a:gd name="connsiteX116" fmla="*/ 1902619 w 2471738"/>
              <a:gd name="connsiteY116" fmla="*/ 97631 h 1659731"/>
              <a:gd name="connsiteX117" fmla="*/ 1943101 w 2471738"/>
              <a:gd name="connsiteY117" fmla="*/ 97631 h 1659731"/>
              <a:gd name="connsiteX118" fmla="*/ 1950244 w 2471738"/>
              <a:gd name="connsiteY118" fmla="*/ 104775 h 1659731"/>
              <a:gd name="connsiteX119" fmla="*/ 1957388 w 2471738"/>
              <a:gd name="connsiteY119" fmla="*/ 109538 h 1659731"/>
              <a:gd name="connsiteX120" fmla="*/ 1962151 w 2471738"/>
              <a:gd name="connsiteY120" fmla="*/ 116681 h 1659731"/>
              <a:gd name="connsiteX121" fmla="*/ 1976438 w 2471738"/>
              <a:gd name="connsiteY121" fmla="*/ 123825 h 1659731"/>
              <a:gd name="connsiteX122" fmla="*/ 1985963 w 2471738"/>
              <a:gd name="connsiteY122" fmla="*/ 135731 h 1659731"/>
              <a:gd name="connsiteX123" fmla="*/ 2019301 w 2471738"/>
              <a:gd name="connsiteY123" fmla="*/ 138113 h 1659731"/>
              <a:gd name="connsiteX124" fmla="*/ 2035969 w 2471738"/>
              <a:gd name="connsiteY124" fmla="*/ 135731 h 1659731"/>
              <a:gd name="connsiteX125" fmla="*/ 2045494 w 2471738"/>
              <a:gd name="connsiteY125" fmla="*/ 138113 h 1659731"/>
              <a:gd name="connsiteX126" fmla="*/ 2074069 w 2471738"/>
              <a:gd name="connsiteY126" fmla="*/ 142875 h 1659731"/>
              <a:gd name="connsiteX127" fmla="*/ 2109788 w 2471738"/>
              <a:gd name="connsiteY127" fmla="*/ 140494 h 1659731"/>
              <a:gd name="connsiteX128" fmla="*/ 2121694 w 2471738"/>
              <a:gd name="connsiteY128" fmla="*/ 138113 h 1659731"/>
              <a:gd name="connsiteX129" fmla="*/ 2128838 w 2471738"/>
              <a:gd name="connsiteY129" fmla="*/ 140494 h 1659731"/>
              <a:gd name="connsiteX130" fmla="*/ 2145507 w 2471738"/>
              <a:gd name="connsiteY130" fmla="*/ 142875 h 1659731"/>
              <a:gd name="connsiteX131" fmla="*/ 2155032 w 2471738"/>
              <a:gd name="connsiteY131" fmla="*/ 145256 h 1659731"/>
              <a:gd name="connsiteX132" fmla="*/ 2207419 w 2471738"/>
              <a:gd name="connsiteY132" fmla="*/ 150019 h 1659731"/>
              <a:gd name="connsiteX133" fmla="*/ 2240757 w 2471738"/>
              <a:gd name="connsiteY133" fmla="*/ 150019 h 1659731"/>
              <a:gd name="connsiteX134" fmla="*/ 2255044 w 2471738"/>
              <a:gd name="connsiteY134" fmla="*/ 161925 h 1659731"/>
              <a:gd name="connsiteX135" fmla="*/ 2274094 w 2471738"/>
              <a:gd name="connsiteY135" fmla="*/ 173831 h 1659731"/>
              <a:gd name="connsiteX136" fmla="*/ 2288382 w 2471738"/>
              <a:gd name="connsiteY136" fmla="*/ 178594 h 1659731"/>
              <a:gd name="connsiteX137" fmla="*/ 2295526 w 2471738"/>
              <a:gd name="connsiteY137" fmla="*/ 185738 h 1659731"/>
              <a:gd name="connsiteX138" fmla="*/ 2309813 w 2471738"/>
              <a:gd name="connsiteY138" fmla="*/ 190500 h 1659731"/>
              <a:gd name="connsiteX139" fmla="*/ 2319338 w 2471738"/>
              <a:gd name="connsiteY139" fmla="*/ 195263 h 1659731"/>
              <a:gd name="connsiteX140" fmla="*/ 2340769 w 2471738"/>
              <a:gd name="connsiteY140" fmla="*/ 200025 h 1659731"/>
              <a:gd name="connsiteX141" fmla="*/ 2374107 w 2471738"/>
              <a:gd name="connsiteY141" fmla="*/ 209550 h 1659731"/>
              <a:gd name="connsiteX142" fmla="*/ 2386013 w 2471738"/>
              <a:gd name="connsiteY142" fmla="*/ 221456 h 1659731"/>
              <a:gd name="connsiteX143" fmla="*/ 2397919 w 2471738"/>
              <a:gd name="connsiteY143" fmla="*/ 228600 h 1659731"/>
              <a:gd name="connsiteX144" fmla="*/ 2402682 w 2471738"/>
              <a:gd name="connsiteY144" fmla="*/ 235744 h 1659731"/>
              <a:gd name="connsiteX145" fmla="*/ 2412207 w 2471738"/>
              <a:gd name="connsiteY145" fmla="*/ 240506 h 1659731"/>
              <a:gd name="connsiteX146" fmla="*/ 2421732 w 2471738"/>
              <a:gd name="connsiteY146" fmla="*/ 247650 h 1659731"/>
              <a:gd name="connsiteX147" fmla="*/ 2428876 w 2471738"/>
              <a:gd name="connsiteY147" fmla="*/ 252413 h 1659731"/>
              <a:gd name="connsiteX148" fmla="*/ 2433638 w 2471738"/>
              <a:gd name="connsiteY148" fmla="*/ 261938 h 1659731"/>
              <a:gd name="connsiteX149" fmla="*/ 2447926 w 2471738"/>
              <a:gd name="connsiteY149" fmla="*/ 271463 h 1659731"/>
              <a:gd name="connsiteX150" fmla="*/ 2466976 w 2471738"/>
              <a:gd name="connsiteY150" fmla="*/ 290513 h 1659731"/>
              <a:gd name="connsiteX151" fmla="*/ 2471738 w 2471738"/>
              <a:gd name="connsiteY151" fmla="*/ 290513 h 1659731"/>
              <a:gd name="connsiteX152" fmla="*/ 2471738 w 2471738"/>
              <a:gd name="connsiteY152" fmla="*/ 340519 h 1659731"/>
              <a:gd name="connsiteX153" fmla="*/ 2371726 w 2471738"/>
              <a:gd name="connsiteY153" fmla="*/ 307181 h 1659731"/>
              <a:gd name="connsiteX154" fmla="*/ 2264569 w 2471738"/>
              <a:gd name="connsiteY154" fmla="*/ 290513 h 1659731"/>
              <a:gd name="connsiteX155" fmla="*/ 2195513 w 2471738"/>
              <a:gd name="connsiteY155" fmla="*/ 290513 h 1659731"/>
              <a:gd name="connsiteX156" fmla="*/ 2145507 w 2471738"/>
              <a:gd name="connsiteY156" fmla="*/ 288131 h 1659731"/>
              <a:gd name="connsiteX157" fmla="*/ 2064544 w 2471738"/>
              <a:gd name="connsiteY157" fmla="*/ 271463 h 1659731"/>
              <a:gd name="connsiteX158" fmla="*/ 1964532 w 2471738"/>
              <a:gd name="connsiteY158" fmla="*/ 261938 h 1659731"/>
              <a:gd name="connsiteX159" fmla="*/ 1862138 w 2471738"/>
              <a:gd name="connsiteY159" fmla="*/ 259556 h 1659731"/>
              <a:gd name="connsiteX160" fmla="*/ 1819276 w 2471738"/>
              <a:gd name="connsiteY160" fmla="*/ 259556 h 1659731"/>
              <a:gd name="connsiteX161" fmla="*/ 1669257 w 2471738"/>
              <a:gd name="connsiteY161" fmla="*/ 280988 h 1659731"/>
              <a:gd name="connsiteX162" fmla="*/ 1576388 w 2471738"/>
              <a:gd name="connsiteY162" fmla="*/ 309563 h 1659731"/>
              <a:gd name="connsiteX163" fmla="*/ 1459707 w 2471738"/>
              <a:gd name="connsiteY163" fmla="*/ 359569 h 1659731"/>
              <a:gd name="connsiteX164" fmla="*/ 1354932 w 2471738"/>
              <a:gd name="connsiteY164" fmla="*/ 407194 h 1659731"/>
              <a:gd name="connsiteX165" fmla="*/ 1264444 w 2471738"/>
              <a:gd name="connsiteY165" fmla="*/ 497681 h 1659731"/>
              <a:gd name="connsiteX166" fmla="*/ 1190626 w 2471738"/>
              <a:gd name="connsiteY166" fmla="*/ 569119 h 1659731"/>
              <a:gd name="connsiteX167" fmla="*/ 1107282 w 2471738"/>
              <a:gd name="connsiteY167" fmla="*/ 638175 h 1659731"/>
              <a:gd name="connsiteX168" fmla="*/ 1007269 w 2471738"/>
              <a:gd name="connsiteY168" fmla="*/ 719138 h 1659731"/>
              <a:gd name="connsiteX169" fmla="*/ 907257 w 2471738"/>
              <a:gd name="connsiteY169" fmla="*/ 788194 h 1659731"/>
              <a:gd name="connsiteX170" fmla="*/ 790576 w 2471738"/>
              <a:gd name="connsiteY170" fmla="*/ 869156 h 1659731"/>
              <a:gd name="connsiteX171" fmla="*/ 650082 w 2471738"/>
              <a:gd name="connsiteY171" fmla="*/ 978694 h 1659731"/>
              <a:gd name="connsiteX172" fmla="*/ 561976 w 2471738"/>
              <a:gd name="connsiteY172" fmla="*/ 1071563 h 1659731"/>
              <a:gd name="connsiteX173" fmla="*/ 514351 w 2471738"/>
              <a:gd name="connsiteY173" fmla="*/ 1138238 h 1659731"/>
              <a:gd name="connsiteX174" fmla="*/ 452438 w 2471738"/>
              <a:gd name="connsiteY174" fmla="*/ 1235869 h 1659731"/>
              <a:gd name="connsiteX175" fmla="*/ 390526 w 2471738"/>
              <a:gd name="connsiteY175" fmla="*/ 1369219 h 1659731"/>
              <a:gd name="connsiteX176" fmla="*/ 338138 w 2471738"/>
              <a:gd name="connsiteY176" fmla="*/ 1495425 h 1659731"/>
              <a:gd name="connsiteX177" fmla="*/ 314326 w 2471738"/>
              <a:gd name="connsiteY177" fmla="*/ 1564481 h 1659731"/>
              <a:gd name="connsiteX178" fmla="*/ 297657 w 2471738"/>
              <a:gd name="connsiteY178"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26194 w 2471738"/>
              <a:gd name="connsiteY6" fmla="*/ 1562100 h 1659731"/>
              <a:gd name="connsiteX7" fmla="*/ 42070 w 2471738"/>
              <a:gd name="connsiteY7" fmla="*/ 1545432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13 w 2471738"/>
              <a:gd name="connsiteY16" fmla="*/ 919163 h 1659731"/>
              <a:gd name="connsiteX17" fmla="*/ 30957 w 2471738"/>
              <a:gd name="connsiteY17" fmla="*/ 907256 h 1659731"/>
              <a:gd name="connsiteX18" fmla="*/ 80963 w 2471738"/>
              <a:gd name="connsiteY18" fmla="*/ 835819 h 1659731"/>
              <a:gd name="connsiteX19" fmla="*/ 128588 w 2471738"/>
              <a:gd name="connsiteY19" fmla="*/ 769144 h 1659731"/>
              <a:gd name="connsiteX20" fmla="*/ 180976 w 2471738"/>
              <a:gd name="connsiteY20" fmla="*/ 716756 h 1659731"/>
              <a:gd name="connsiteX21" fmla="*/ 242888 w 2471738"/>
              <a:gd name="connsiteY21" fmla="*/ 671513 h 1659731"/>
              <a:gd name="connsiteX22" fmla="*/ 273844 w 2471738"/>
              <a:gd name="connsiteY22" fmla="*/ 638175 h 1659731"/>
              <a:gd name="connsiteX23" fmla="*/ 309563 w 2471738"/>
              <a:gd name="connsiteY23" fmla="*/ 592931 h 1659731"/>
              <a:gd name="connsiteX24" fmla="*/ 314326 w 2471738"/>
              <a:gd name="connsiteY24" fmla="*/ 545306 h 1659731"/>
              <a:gd name="connsiteX25" fmla="*/ 326232 w 2471738"/>
              <a:gd name="connsiteY25" fmla="*/ 509588 h 1659731"/>
              <a:gd name="connsiteX26" fmla="*/ 333376 w 2471738"/>
              <a:gd name="connsiteY26" fmla="*/ 507206 h 1659731"/>
              <a:gd name="connsiteX27" fmla="*/ 347663 w 2471738"/>
              <a:gd name="connsiteY27" fmla="*/ 497681 h 1659731"/>
              <a:gd name="connsiteX28" fmla="*/ 361951 w 2471738"/>
              <a:gd name="connsiteY28" fmla="*/ 485775 h 1659731"/>
              <a:gd name="connsiteX29" fmla="*/ 366713 w 2471738"/>
              <a:gd name="connsiteY29" fmla="*/ 464344 h 1659731"/>
              <a:gd name="connsiteX30" fmla="*/ 376238 w 2471738"/>
              <a:gd name="connsiteY30" fmla="*/ 445294 h 1659731"/>
              <a:gd name="connsiteX31" fmla="*/ 390526 w 2471738"/>
              <a:gd name="connsiteY31" fmla="*/ 435769 h 1659731"/>
              <a:gd name="connsiteX32" fmla="*/ 395288 w 2471738"/>
              <a:gd name="connsiteY32" fmla="*/ 428625 h 1659731"/>
              <a:gd name="connsiteX33" fmla="*/ 402432 w 2471738"/>
              <a:gd name="connsiteY33" fmla="*/ 421481 h 1659731"/>
              <a:gd name="connsiteX34" fmla="*/ 407194 w 2471738"/>
              <a:gd name="connsiteY34" fmla="*/ 411956 h 1659731"/>
              <a:gd name="connsiteX35" fmla="*/ 414338 w 2471738"/>
              <a:gd name="connsiteY35" fmla="*/ 404813 h 1659731"/>
              <a:gd name="connsiteX36" fmla="*/ 431007 w 2471738"/>
              <a:gd name="connsiteY36" fmla="*/ 397669 h 1659731"/>
              <a:gd name="connsiteX37" fmla="*/ 438151 w 2471738"/>
              <a:gd name="connsiteY37" fmla="*/ 392906 h 1659731"/>
              <a:gd name="connsiteX38" fmla="*/ 454819 w 2471738"/>
              <a:gd name="connsiteY38" fmla="*/ 388144 h 1659731"/>
              <a:gd name="connsiteX39" fmla="*/ 461963 w 2471738"/>
              <a:gd name="connsiteY39" fmla="*/ 385763 h 1659731"/>
              <a:gd name="connsiteX40" fmla="*/ 469107 w 2471738"/>
              <a:gd name="connsiteY40" fmla="*/ 378619 h 1659731"/>
              <a:gd name="connsiteX41" fmla="*/ 476251 w 2471738"/>
              <a:gd name="connsiteY41" fmla="*/ 373856 h 1659731"/>
              <a:gd name="connsiteX42" fmla="*/ 481013 w 2471738"/>
              <a:gd name="connsiteY42" fmla="*/ 366713 h 1659731"/>
              <a:gd name="connsiteX43" fmla="*/ 492919 w 2471738"/>
              <a:gd name="connsiteY43" fmla="*/ 364331 h 1659731"/>
              <a:gd name="connsiteX44" fmla="*/ 500063 w 2471738"/>
              <a:gd name="connsiteY44" fmla="*/ 361950 h 1659731"/>
              <a:gd name="connsiteX45" fmla="*/ 531019 w 2471738"/>
              <a:gd name="connsiteY45" fmla="*/ 345281 h 1659731"/>
              <a:gd name="connsiteX46" fmla="*/ 547688 w 2471738"/>
              <a:gd name="connsiteY46" fmla="*/ 333375 h 1659731"/>
              <a:gd name="connsiteX47" fmla="*/ 554832 w 2471738"/>
              <a:gd name="connsiteY47" fmla="*/ 328613 h 1659731"/>
              <a:gd name="connsiteX48" fmla="*/ 561976 w 2471738"/>
              <a:gd name="connsiteY48" fmla="*/ 321469 h 1659731"/>
              <a:gd name="connsiteX49" fmla="*/ 571501 w 2471738"/>
              <a:gd name="connsiteY49" fmla="*/ 319088 h 1659731"/>
              <a:gd name="connsiteX50" fmla="*/ 583407 w 2471738"/>
              <a:gd name="connsiteY50" fmla="*/ 311944 h 1659731"/>
              <a:gd name="connsiteX51" fmla="*/ 590551 w 2471738"/>
              <a:gd name="connsiteY51" fmla="*/ 307181 h 1659731"/>
              <a:gd name="connsiteX52" fmla="*/ 609601 w 2471738"/>
              <a:gd name="connsiteY52" fmla="*/ 302419 h 1659731"/>
              <a:gd name="connsiteX53" fmla="*/ 619126 w 2471738"/>
              <a:gd name="connsiteY53" fmla="*/ 297656 h 1659731"/>
              <a:gd name="connsiteX54" fmla="*/ 628651 w 2471738"/>
              <a:gd name="connsiteY54" fmla="*/ 295275 h 1659731"/>
              <a:gd name="connsiteX55" fmla="*/ 633413 w 2471738"/>
              <a:gd name="connsiteY55" fmla="*/ 288131 h 1659731"/>
              <a:gd name="connsiteX56" fmla="*/ 659607 w 2471738"/>
              <a:gd name="connsiteY56" fmla="*/ 278606 h 1659731"/>
              <a:gd name="connsiteX57" fmla="*/ 688182 w 2471738"/>
              <a:gd name="connsiteY57" fmla="*/ 271463 h 1659731"/>
              <a:gd name="connsiteX58" fmla="*/ 702469 w 2471738"/>
              <a:gd name="connsiteY58" fmla="*/ 273844 h 1659731"/>
              <a:gd name="connsiteX59" fmla="*/ 716757 w 2471738"/>
              <a:gd name="connsiteY59" fmla="*/ 264319 h 1659731"/>
              <a:gd name="connsiteX60" fmla="*/ 731044 w 2471738"/>
              <a:gd name="connsiteY60" fmla="*/ 257175 h 1659731"/>
              <a:gd name="connsiteX61" fmla="*/ 750094 w 2471738"/>
              <a:gd name="connsiteY61" fmla="*/ 250031 h 1659731"/>
              <a:gd name="connsiteX62" fmla="*/ 762001 w 2471738"/>
              <a:gd name="connsiteY62" fmla="*/ 240506 h 1659731"/>
              <a:gd name="connsiteX63" fmla="*/ 776288 w 2471738"/>
              <a:gd name="connsiteY63" fmla="*/ 233363 h 1659731"/>
              <a:gd name="connsiteX64" fmla="*/ 783432 w 2471738"/>
              <a:gd name="connsiteY64" fmla="*/ 228600 h 1659731"/>
              <a:gd name="connsiteX65" fmla="*/ 790576 w 2471738"/>
              <a:gd name="connsiteY65" fmla="*/ 226219 h 1659731"/>
              <a:gd name="connsiteX66" fmla="*/ 840582 w 2471738"/>
              <a:gd name="connsiteY66" fmla="*/ 223838 h 1659731"/>
              <a:gd name="connsiteX67" fmla="*/ 862013 w 2471738"/>
              <a:gd name="connsiteY67" fmla="*/ 221456 h 1659731"/>
              <a:gd name="connsiteX68" fmla="*/ 869157 w 2471738"/>
              <a:gd name="connsiteY68" fmla="*/ 219075 h 1659731"/>
              <a:gd name="connsiteX69" fmla="*/ 902494 w 2471738"/>
              <a:gd name="connsiteY69" fmla="*/ 214313 h 1659731"/>
              <a:gd name="connsiteX70" fmla="*/ 912019 w 2471738"/>
              <a:gd name="connsiteY70" fmla="*/ 197644 h 1659731"/>
              <a:gd name="connsiteX71" fmla="*/ 916782 w 2471738"/>
              <a:gd name="connsiteY71" fmla="*/ 183356 h 1659731"/>
              <a:gd name="connsiteX72" fmla="*/ 919163 w 2471738"/>
              <a:gd name="connsiteY72" fmla="*/ 176213 h 1659731"/>
              <a:gd name="connsiteX73" fmla="*/ 928688 w 2471738"/>
              <a:gd name="connsiteY73" fmla="*/ 171450 h 1659731"/>
              <a:gd name="connsiteX74" fmla="*/ 940594 w 2471738"/>
              <a:gd name="connsiteY74" fmla="*/ 169069 h 1659731"/>
              <a:gd name="connsiteX75" fmla="*/ 988219 w 2471738"/>
              <a:gd name="connsiteY75" fmla="*/ 164306 h 1659731"/>
              <a:gd name="connsiteX76" fmla="*/ 1026319 w 2471738"/>
              <a:gd name="connsiteY76" fmla="*/ 154781 h 1659731"/>
              <a:gd name="connsiteX77" fmla="*/ 1050132 w 2471738"/>
              <a:gd name="connsiteY77" fmla="*/ 140494 h 1659731"/>
              <a:gd name="connsiteX78" fmla="*/ 1057276 w 2471738"/>
              <a:gd name="connsiteY78" fmla="*/ 138113 h 1659731"/>
              <a:gd name="connsiteX79" fmla="*/ 1102519 w 2471738"/>
              <a:gd name="connsiteY79" fmla="*/ 135731 h 1659731"/>
              <a:gd name="connsiteX80" fmla="*/ 1131094 w 2471738"/>
              <a:gd name="connsiteY80" fmla="*/ 128588 h 1659731"/>
              <a:gd name="connsiteX81" fmla="*/ 1145382 w 2471738"/>
              <a:gd name="connsiteY81" fmla="*/ 116681 h 1659731"/>
              <a:gd name="connsiteX82" fmla="*/ 1157288 w 2471738"/>
              <a:gd name="connsiteY82" fmla="*/ 111919 h 1659731"/>
              <a:gd name="connsiteX83" fmla="*/ 1166813 w 2471738"/>
              <a:gd name="connsiteY83" fmla="*/ 104775 h 1659731"/>
              <a:gd name="connsiteX84" fmla="*/ 1178719 w 2471738"/>
              <a:gd name="connsiteY84" fmla="*/ 100013 h 1659731"/>
              <a:gd name="connsiteX85" fmla="*/ 1195388 w 2471738"/>
              <a:gd name="connsiteY85" fmla="*/ 92869 h 1659731"/>
              <a:gd name="connsiteX86" fmla="*/ 1204913 w 2471738"/>
              <a:gd name="connsiteY86" fmla="*/ 85725 h 1659731"/>
              <a:gd name="connsiteX87" fmla="*/ 1228726 w 2471738"/>
              <a:gd name="connsiteY87" fmla="*/ 76200 h 1659731"/>
              <a:gd name="connsiteX88" fmla="*/ 1250157 w 2471738"/>
              <a:gd name="connsiteY88" fmla="*/ 66675 h 1659731"/>
              <a:gd name="connsiteX89" fmla="*/ 1285876 w 2471738"/>
              <a:gd name="connsiteY89" fmla="*/ 64294 h 1659731"/>
              <a:gd name="connsiteX90" fmla="*/ 1300163 w 2471738"/>
              <a:gd name="connsiteY90" fmla="*/ 59531 h 1659731"/>
              <a:gd name="connsiteX91" fmla="*/ 1312069 w 2471738"/>
              <a:gd name="connsiteY91" fmla="*/ 54769 h 1659731"/>
              <a:gd name="connsiteX92" fmla="*/ 1331119 w 2471738"/>
              <a:gd name="connsiteY92" fmla="*/ 50006 h 1659731"/>
              <a:gd name="connsiteX93" fmla="*/ 1340644 w 2471738"/>
              <a:gd name="connsiteY93" fmla="*/ 47625 h 1659731"/>
              <a:gd name="connsiteX94" fmla="*/ 1350169 w 2471738"/>
              <a:gd name="connsiteY94" fmla="*/ 45244 h 1659731"/>
              <a:gd name="connsiteX95" fmla="*/ 1376363 w 2471738"/>
              <a:gd name="connsiteY95" fmla="*/ 42863 h 1659731"/>
              <a:gd name="connsiteX96" fmla="*/ 1393032 w 2471738"/>
              <a:gd name="connsiteY96" fmla="*/ 33338 h 1659731"/>
              <a:gd name="connsiteX97" fmla="*/ 1400176 w 2471738"/>
              <a:gd name="connsiteY97" fmla="*/ 30956 h 1659731"/>
              <a:gd name="connsiteX98" fmla="*/ 1407319 w 2471738"/>
              <a:gd name="connsiteY98" fmla="*/ 23813 h 1659731"/>
              <a:gd name="connsiteX99" fmla="*/ 1433513 w 2471738"/>
              <a:gd name="connsiteY99" fmla="*/ 11906 h 1659731"/>
              <a:gd name="connsiteX100" fmla="*/ 1538288 w 2471738"/>
              <a:gd name="connsiteY100" fmla="*/ 4763 h 1659731"/>
              <a:gd name="connsiteX101" fmla="*/ 1576388 w 2471738"/>
              <a:gd name="connsiteY101" fmla="*/ 0 h 1659731"/>
              <a:gd name="connsiteX102" fmla="*/ 1690688 w 2471738"/>
              <a:gd name="connsiteY102" fmla="*/ 2381 h 1659731"/>
              <a:gd name="connsiteX103" fmla="*/ 1716882 w 2471738"/>
              <a:gd name="connsiteY103" fmla="*/ 9525 h 1659731"/>
              <a:gd name="connsiteX104" fmla="*/ 1724026 w 2471738"/>
              <a:gd name="connsiteY104" fmla="*/ 23813 h 1659731"/>
              <a:gd name="connsiteX105" fmla="*/ 1726407 w 2471738"/>
              <a:gd name="connsiteY105" fmla="*/ 50006 h 1659731"/>
              <a:gd name="connsiteX106" fmla="*/ 1728788 w 2471738"/>
              <a:gd name="connsiteY106" fmla="*/ 57150 h 1659731"/>
              <a:gd name="connsiteX107" fmla="*/ 1735932 w 2471738"/>
              <a:gd name="connsiteY107" fmla="*/ 61913 h 1659731"/>
              <a:gd name="connsiteX108" fmla="*/ 1745457 w 2471738"/>
              <a:gd name="connsiteY108" fmla="*/ 71438 h 1659731"/>
              <a:gd name="connsiteX109" fmla="*/ 1774032 w 2471738"/>
              <a:gd name="connsiteY109" fmla="*/ 78581 h 1659731"/>
              <a:gd name="connsiteX110" fmla="*/ 1812132 w 2471738"/>
              <a:gd name="connsiteY110" fmla="*/ 76200 h 1659731"/>
              <a:gd name="connsiteX111" fmla="*/ 1854994 w 2471738"/>
              <a:gd name="connsiteY111" fmla="*/ 76200 h 1659731"/>
              <a:gd name="connsiteX112" fmla="*/ 1869282 w 2471738"/>
              <a:gd name="connsiteY112" fmla="*/ 78581 h 1659731"/>
              <a:gd name="connsiteX113" fmla="*/ 1876426 w 2471738"/>
              <a:gd name="connsiteY113" fmla="*/ 83344 h 1659731"/>
              <a:gd name="connsiteX114" fmla="*/ 1883569 w 2471738"/>
              <a:gd name="connsiteY114" fmla="*/ 85725 h 1659731"/>
              <a:gd name="connsiteX115" fmla="*/ 1888332 w 2471738"/>
              <a:gd name="connsiteY115" fmla="*/ 92869 h 1659731"/>
              <a:gd name="connsiteX116" fmla="*/ 1902619 w 2471738"/>
              <a:gd name="connsiteY116" fmla="*/ 97631 h 1659731"/>
              <a:gd name="connsiteX117" fmla="*/ 1943101 w 2471738"/>
              <a:gd name="connsiteY117" fmla="*/ 97631 h 1659731"/>
              <a:gd name="connsiteX118" fmla="*/ 1950244 w 2471738"/>
              <a:gd name="connsiteY118" fmla="*/ 104775 h 1659731"/>
              <a:gd name="connsiteX119" fmla="*/ 1957388 w 2471738"/>
              <a:gd name="connsiteY119" fmla="*/ 109538 h 1659731"/>
              <a:gd name="connsiteX120" fmla="*/ 1962151 w 2471738"/>
              <a:gd name="connsiteY120" fmla="*/ 116681 h 1659731"/>
              <a:gd name="connsiteX121" fmla="*/ 1976438 w 2471738"/>
              <a:gd name="connsiteY121" fmla="*/ 123825 h 1659731"/>
              <a:gd name="connsiteX122" fmla="*/ 1985963 w 2471738"/>
              <a:gd name="connsiteY122" fmla="*/ 135731 h 1659731"/>
              <a:gd name="connsiteX123" fmla="*/ 2019301 w 2471738"/>
              <a:gd name="connsiteY123" fmla="*/ 138113 h 1659731"/>
              <a:gd name="connsiteX124" fmla="*/ 2035969 w 2471738"/>
              <a:gd name="connsiteY124" fmla="*/ 135731 h 1659731"/>
              <a:gd name="connsiteX125" fmla="*/ 2045494 w 2471738"/>
              <a:gd name="connsiteY125" fmla="*/ 138113 h 1659731"/>
              <a:gd name="connsiteX126" fmla="*/ 2074069 w 2471738"/>
              <a:gd name="connsiteY126" fmla="*/ 142875 h 1659731"/>
              <a:gd name="connsiteX127" fmla="*/ 2109788 w 2471738"/>
              <a:gd name="connsiteY127" fmla="*/ 140494 h 1659731"/>
              <a:gd name="connsiteX128" fmla="*/ 2121694 w 2471738"/>
              <a:gd name="connsiteY128" fmla="*/ 138113 h 1659731"/>
              <a:gd name="connsiteX129" fmla="*/ 2128838 w 2471738"/>
              <a:gd name="connsiteY129" fmla="*/ 140494 h 1659731"/>
              <a:gd name="connsiteX130" fmla="*/ 2145507 w 2471738"/>
              <a:gd name="connsiteY130" fmla="*/ 142875 h 1659731"/>
              <a:gd name="connsiteX131" fmla="*/ 2155032 w 2471738"/>
              <a:gd name="connsiteY131" fmla="*/ 145256 h 1659731"/>
              <a:gd name="connsiteX132" fmla="*/ 2207419 w 2471738"/>
              <a:gd name="connsiteY132" fmla="*/ 150019 h 1659731"/>
              <a:gd name="connsiteX133" fmla="*/ 2240757 w 2471738"/>
              <a:gd name="connsiteY133" fmla="*/ 150019 h 1659731"/>
              <a:gd name="connsiteX134" fmla="*/ 2255044 w 2471738"/>
              <a:gd name="connsiteY134" fmla="*/ 161925 h 1659731"/>
              <a:gd name="connsiteX135" fmla="*/ 2274094 w 2471738"/>
              <a:gd name="connsiteY135" fmla="*/ 173831 h 1659731"/>
              <a:gd name="connsiteX136" fmla="*/ 2288382 w 2471738"/>
              <a:gd name="connsiteY136" fmla="*/ 178594 h 1659731"/>
              <a:gd name="connsiteX137" fmla="*/ 2295526 w 2471738"/>
              <a:gd name="connsiteY137" fmla="*/ 185738 h 1659731"/>
              <a:gd name="connsiteX138" fmla="*/ 2309813 w 2471738"/>
              <a:gd name="connsiteY138" fmla="*/ 190500 h 1659731"/>
              <a:gd name="connsiteX139" fmla="*/ 2319338 w 2471738"/>
              <a:gd name="connsiteY139" fmla="*/ 195263 h 1659731"/>
              <a:gd name="connsiteX140" fmla="*/ 2340769 w 2471738"/>
              <a:gd name="connsiteY140" fmla="*/ 200025 h 1659731"/>
              <a:gd name="connsiteX141" fmla="*/ 2374107 w 2471738"/>
              <a:gd name="connsiteY141" fmla="*/ 209550 h 1659731"/>
              <a:gd name="connsiteX142" fmla="*/ 2386013 w 2471738"/>
              <a:gd name="connsiteY142" fmla="*/ 221456 h 1659731"/>
              <a:gd name="connsiteX143" fmla="*/ 2397919 w 2471738"/>
              <a:gd name="connsiteY143" fmla="*/ 228600 h 1659731"/>
              <a:gd name="connsiteX144" fmla="*/ 2402682 w 2471738"/>
              <a:gd name="connsiteY144" fmla="*/ 235744 h 1659731"/>
              <a:gd name="connsiteX145" fmla="*/ 2412207 w 2471738"/>
              <a:gd name="connsiteY145" fmla="*/ 240506 h 1659731"/>
              <a:gd name="connsiteX146" fmla="*/ 2421732 w 2471738"/>
              <a:gd name="connsiteY146" fmla="*/ 247650 h 1659731"/>
              <a:gd name="connsiteX147" fmla="*/ 2428876 w 2471738"/>
              <a:gd name="connsiteY147" fmla="*/ 252413 h 1659731"/>
              <a:gd name="connsiteX148" fmla="*/ 2433638 w 2471738"/>
              <a:gd name="connsiteY148" fmla="*/ 261938 h 1659731"/>
              <a:gd name="connsiteX149" fmla="*/ 2447926 w 2471738"/>
              <a:gd name="connsiteY149" fmla="*/ 271463 h 1659731"/>
              <a:gd name="connsiteX150" fmla="*/ 2466976 w 2471738"/>
              <a:gd name="connsiteY150" fmla="*/ 290513 h 1659731"/>
              <a:gd name="connsiteX151" fmla="*/ 2471738 w 2471738"/>
              <a:gd name="connsiteY151" fmla="*/ 290513 h 1659731"/>
              <a:gd name="connsiteX152" fmla="*/ 2471738 w 2471738"/>
              <a:gd name="connsiteY152" fmla="*/ 340519 h 1659731"/>
              <a:gd name="connsiteX153" fmla="*/ 2371726 w 2471738"/>
              <a:gd name="connsiteY153" fmla="*/ 307181 h 1659731"/>
              <a:gd name="connsiteX154" fmla="*/ 2264569 w 2471738"/>
              <a:gd name="connsiteY154" fmla="*/ 290513 h 1659731"/>
              <a:gd name="connsiteX155" fmla="*/ 2195513 w 2471738"/>
              <a:gd name="connsiteY155" fmla="*/ 290513 h 1659731"/>
              <a:gd name="connsiteX156" fmla="*/ 2145507 w 2471738"/>
              <a:gd name="connsiteY156" fmla="*/ 288131 h 1659731"/>
              <a:gd name="connsiteX157" fmla="*/ 2064544 w 2471738"/>
              <a:gd name="connsiteY157" fmla="*/ 271463 h 1659731"/>
              <a:gd name="connsiteX158" fmla="*/ 1964532 w 2471738"/>
              <a:gd name="connsiteY158" fmla="*/ 261938 h 1659731"/>
              <a:gd name="connsiteX159" fmla="*/ 1862138 w 2471738"/>
              <a:gd name="connsiteY159" fmla="*/ 259556 h 1659731"/>
              <a:gd name="connsiteX160" fmla="*/ 1819276 w 2471738"/>
              <a:gd name="connsiteY160" fmla="*/ 259556 h 1659731"/>
              <a:gd name="connsiteX161" fmla="*/ 1669257 w 2471738"/>
              <a:gd name="connsiteY161" fmla="*/ 280988 h 1659731"/>
              <a:gd name="connsiteX162" fmla="*/ 1576388 w 2471738"/>
              <a:gd name="connsiteY162" fmla="*/ 309563 h 1659731"/>
              <a:gd name="connsiteX163" fmla="*/ 1459707 w 2471738"/>
              <a:gd name="connsiteY163" fmla="*/ 359569 h 1659731"/>
              <a:gd name="connsiteX164" fmla="*/ 1354932 w 2471738"/>
              <a:gd name="connsiteY164" fmla="*/ 407194 h 1659731"/>
              <a:gd name="connsiteX165" fmla="*/ 1264444 w 2471738"/>
              <a:gd name="connsiteY165" fmla="*/ 497681 h 1659731"/>
              <a:gd name="connsiteX166" fmla="*/ 1190626 w 2471738"/>
              <a:gd name="connsiteY166" fmla="*/ 569119 h 1659731"/>
              <a:gd name="connsiteX167" fmla="*/ 1107282 w 2471738"/>
              <a:gd name="connsiteY167" fmla="*/ 638175 h 1659731"/>
              <a:gd name="connsiteX168" fmla="*/ 1007269 w 2471738"/>
              <a:gd name="connsiteY168" fmla="*/ 719138 h 1659731"/>
              <a:gd name="connsiteX169" fmla="*/ 907257 w 2471738"/>
              <a:gd name="connsiteY169" fmla="*/ 788194 h 1659731"/>
              <a:gd name="connsiteX170" fmla="*/ 790576 w 2471738"/>
              <a:gd name="connsiteY170" fmla="*/ 869156 h 1659731"/>
              <a:gd name="connsiteX171" fmla="*/ 650082 w 2471738"/>
              <a:gd name="connsiteY171" fmla="*/ 978694 h 1659731"/>
              <a:gd name="connsiteX172" fmla="*/ 561976 w 2471738"/>
              <a:gd name="connsiteY172" fmla="*/ 1071563 h 1659731"/>
              <a:gd name="connsiteX173" fmla="*/ 514351 w 2471738"/>
              <a:gd name="connsiteY173" fmla="*/ 1138238 h 1659731"/>
              <a:gd name="connsiteX174" fmla="*/ 452438 w 2471738"/>
              <a:gd name="connsiteY174" fmla="*/ 1235869 h 1659731"/>
              <a:gd name="connsiteX175" fmla="*/ 390526 w 2471738"/>
              <a:gd name="connsiteY175" fmla="*/ 1369219 h 1659731"/>
              <a:gd name="connsiteX176" fmla="*/ 338138 w 2471738"/>
              <a:gd name="connsiteY176" fmla="*/ 1495425 h 1659731"/>
              <a:gd name="connsiteX177" fmla="*/ 314326 w 2471738"/>
              <a:gd name="connsiteY177" fmla="*/ 1564481 h 1659731"/>
              <a:gd name="connsiteX178" fmla="*/ 297657 w 2471738"/>
              <a:gd name="connsiteY178"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54769 w 2471738"/>
              <a:gd name="connsiteY6" fmla="*/ 1543050 h 1659731"/>
              <a:gd name="connsiteX7" fmla="*/ 42070 w 2471738"/>
              <a:gd name="connsiteY7" fmla="*/ 1545432 h 1659731"/>
              <a:gd name="connsiteX8" fmla="*/ 21432 w 2471738"/>
              <a:gd name="connsiteY8" fmla="*/ 1466850 h 1659731"/>
              <a:gd name="connsiteX9" fmla="*/ 21432 w 2471738"/>
              <a:gd name="connsiteY9" fmla="*/ 1385888 h 1659731"/>
              <a:gd name="connsiteX10" fmla="*/ 19051 w 2471738"/>
              <a:gd name="connsiteY10" fmla="*/ 1319213 h 1659731"/>
              <a:gd name="connsiteX11" fmla="*/ 7144 w 2471738"/>
              <a:gd name="connsiteY11" fmla="*/ 1233488 h 1659731"/>
              <a:gd name="connsiteX12" fmla="*/ 4763 w 2471738"/>
              <a:gd name="connsiteY12" fmla="*/ 1147763 h 1659731"/>
              <a:gd name="connsiteX13" fmla="*/ 7144 w 2471738"/>
              <a:gd name="connsiteY13" fmla="*/ 1057275 h 1659731"/>
              <a:gd name="connsiteX14" fmla="*/ 0 w 2471738"/>
              <a:gd name="connsiteY14" fmla="*/ 973932 h 1659731"/>
              <a:gd name="connsiteX15" fmla="*/ 9525 w 2471738"/>
              <a:gd name="connsiteY15" fmla="*/ 952500 h 1659731"/>
              <a:gd name="connsiteX16" fmla="*/ 23813 w 2471738"/>
              <a:gd name="connsiteY16" fmla="*/ 919163 h 1659731"/>
              <a:gd name="connsiteX17" fmla="*/ 30957 w 2471738"/>
              <a:gd name="connsiteY17" fmla="*/ 907256 h 1659731"/>
              <a:gd name="connsiteX18" fmla="*/ 80963 w 2471738"/>
              <a:gd name="connsiteY18" fmla="*/ 835819 h 1659731"/>
              <a:gd name="connsiteX19" fmla="*/ 128588 w 2471738"/>
              <a:gd name="connsiteY19" fmla="*/ 769144 h 1659731"/>
              <a:gd name="connsiteX20" fmla="*/ 180976 w 2471738"/>
              <a:gd name="connsiteY20" fmla="*/ 716756 h 1659731"/>
              <a:gd name="connsiteX21" fmla="*/ 242888 w 2471738"/>
              <a:gd name="connsiteY21" fmla="*/ 671513 h 1659731"/>
              <a:gd name="connsiteX22" fmla="*/ 273844 w 2471738"/>
              <a:gd name="connsiteY22" fmla="*/ 638175 h 1659731"/>
              <a:gd name="connsiteX23" fmla="*/ 309563 w 2471738"/>
              <a:gd name="connsiteY23" fmla="*/ 592931 h 1659731"/>
              <a:gd name="connsiteX24" fmla="*/ 314326 w 2471738"/>
              <a:gd name="connsiteY24" fmla="*/ 545306 h 1659731"/>
              <a:gd name="connsiteX25" fmla="*/ 326232 w 2471738"/>
              <a:gd name="connsiteY25" fmla="*/ 509588 h 1659731"/>
              <a:gd name="connsiteX26" fmla="*/ 333376 w 2471738"/>
              <a:gd name="connsiteY26" fmla="*/ 507206 h 1659731"/>
              <a:gd name="connsiteX27" fmla="*/ 347663 w 2471738"/>
              <a:gd name="connsiteY27" fmla="*/ 497681 h 1659731"/>
              <a:gd name="connsiteX28" fmla="*/ 361951 w 2471738"/>
              <a:gd name="connsiteY28" fmla="*/ 485775 h 1659731"/>
              <a:gd name="connsiteX29" fmla="*/ 366713 w 2471738"/>
              <a:gd name="connsiteY29" fmla="*/ 464344 h 1659731"/>
              <a:gd name="connsiteX30" fmla="*/ 376238 w 2471738"/>
              <a:gd name="connsiteY30" fmla="*/ 445294 h 1659731"/>
              <a:gd name="connsiteX31" fmla="*/ 390526 w 2471738"/>
              <a:gd name="connsiteY31" fmla="*/ 435769 h 1659731"/>
              <a:gd name="connsiteX32" fmla="*/ 395288 w 2471738"/>
              <a:gd name="connsiteY32" fmla="*/ 428625 h 1659731"/>
              <a:gd name="connsiteX33" fmla="*/ 402432 w 2471738"/>
              <a:gd name="connsiteY33" fmla="*/ 421481 h 1659731"/>
              <a:gd name="connsiteX34" fmla="*/ 407194 w 2471738"/>
              <a:gd name="connsiteY34" fmla="*/ 411956 h 1659731"/>
              <a:gd name="connsiteX35" fmla="*/ 414338 w 2471738"/>
              <a:gd name="connsiteY35" fmla="*/ 404813 h 1659731"/>
              <a:gd name="connsiteX36" fmla="*/ 431007 w 2471738"/>
              <a:gd name="connsiteY36" fmla="*/ 397669 h 1659731"/>
              <a:gd name="connsiteX37" fmla="*/ 438151 w 2471738"/>
              <a:gd name="connsiteY37" fmla="*/ 392906 h 1659731"/>
              <a:gd name="connsiteX38" fmla="*/ 454819 w 2471738"/>
              <a:gd name="connsiteY38" fmla="*/ 388144 h 1659731"/>
              <a:gd name="connsiteX39" fmla="*/ 461963 w 2471738"/>
              <a:gd name="connsiteY39" fmla="*/ 385763 h 1659731"/>
              <a:gd name="connsiteX40" fmla="*/ 469107 w 2471738"/>
              <a:gd name="connsiteY40" fmla="*/ 378619 h 1659731"/>
              <a:gd name="connsiteX41" fmla="*/ 476251 w 2471738"/>
              <a:gd name="connsiteY41" fmla="*/ 373856 h 1659731"/>
              <a:gd name="connsiteX42" fmla="*/ 481013 w 2471738"/>
              <a:gd name="connsiteY42" fmla="*/ 366713 h 1659731"/>
              <a:gd name="connsiteX43" fmla="*/ 492919 w 2471738"/>
              <a:gd name="connsiteY43" fmla="*/ 364331 h 1659731"/>
              <a:gd name="connsiteX44" fmla="*/ 500063 w 2471738"/>
              <a:gd name="connsiteY44" fmla="*/ 361950 h 1659731"/>
              <a:gd name="connsiteX45" fmla="*/ 531019 w 2471738"/>
              <a:gd name="connsiteY45" fmla="*/ 345281 h 1659731"/>
              <a:gd name="connsiteX46" fmla="*/ 547688 w 2471738"/>
              <a:gd name="connsiteY46" fmla="*/ 333375 h 1659731"/>
              <a:gd name="connsiteX47" fmla="*/ 554832 w 2471738"/>
              <a:gd name="connsiteY47" fmla="*/ 328613 h 1659731"/>
              <a:gd name="connsiteX48" fmla="*/ 561976 w 2471738"/>
              <a:gd name="connsiteY48" fmla="*/ 321469 h 1659731"/>
              <a:gd name="connsiteX49" fmla="*/ 571501 w 2471738"/>
              <a:gd name="connsiteY49" fmla="*/ 319088 h 1659731"/>
              <a:gd name="connsiteX50" fmla="*/ 583407 w 2471738"/>
              <a:gd name="connsiteY50" fmla="*/ 311944 h 1659731"/>
              <a:gd name="connsiteX51" fmla="*/ 590551 w 2471738"/>
              <a:gd name="connsiteY51" fmla="*/ 307181 h 1659731"/>
              <a:gd name="connsiteX52" fmla="*/ 609601 w 2471738"/>
              <a:gd name="connsiteY52" fmla="*/ 302419 h 1659731"/>
              <a:gd name="connsiteX53" fmla="*/ 619126 w 2471738"/>
              <a:gd name="connsiteY53" fmla="*/ 297656 h 1659731"/>
              <a:gd name="connsiteX54" fmla="*/ 628651 w 2471738"/>
              <a:gd name="connsiteY54" fmla="*/ 295275 h 1659731"/>
              <a:gd name="connsiteX55" fmla="*/ 633413 w 2471738"/>
              <a:gd name="connsiteY55" fmla="*/ 288131 h 1659731"/>
              <a:gd name="connsiteX56" fmla="*/ 659607 w 2471738"/>
              <a:gd name="connsiteY56" fmla="*/ 278606 h 1659731"/>
              <a:gd name="connsiteX57" fmla="*/ 688182 w 2471738"/>
              <a:gd name="connsiteY57" fmla="*/ 271463 h 1659731"/>
              <a:gd name="connsiteX58" fmla="*/ 702469 w 2471738"/>
              <a:gd name="connsiteY58" fmla="*/ 273844 h 1659731"/>
              <a:gd name="connsiteX59" fmla="*/ 716757 w 2471738"/>
              <a:gd name="connsiteY59" fmla="*/ 264319 h 1659731"/>
              <a:gd name="connsiteX60" fmla="*/ 731044 w 2471738"/>
              <a:gd name="connsiteY60" fmla="*/ 257175 h 1659731"/>
              <a:gd name="connsiteX61" fmla="*/ 750094 w 2471738"/>
              <a:gd name="connsiteY61" fmla="*/ 250031 h 1659731"/>
              <a:gd name="connsiteX62" fmla="*/ 762001 w 2471738"/>
              <a:gd name="connsiteY62" fmla="*/ 240506 h 1659731"/>
              <a:gd name="connsiteX63" fmla="*/ 776288 w 2471738"/>
              <a:gd name="connsiteY63" fmla="*/ 233363 h 1659731"/>
              <a:gd name="connsiteX64" fmla="*/ 783432 w 2471738"/>
              <a:gd name="connsiteY64" fmla="*/ 228600 h 1659731"/>
              <a:gd name="connsiteX65" fmla="*/ 790576 w 2471738"/>
              <a:gd name="connsiteY65" fmla="*/ 226219 h 1659731"/>
              <a:gd name="connsiteX66" fmla="*/ 840582 w 2471738"/>
              <a:gd name="connsiteY66" fmla="*/ 223838 h 1659731"/>
              <a:gd name="connsiteX67" fmla="*/ 862013 w 2471738"/>
              <a:gd name="connsiteY67" fmla="*/ 221456 h 1659731"/>
              <a:gd name="connsiteX68" fmla="*/ 869157 w 2471738"/>
              <a:gd name="connsiteY68" fmla="*/ 219075 h 1659731"/>
              <a:gd name="connsiteX69" fmla="*/ 902494 w 2471738"/>
              <a:gd name="connsiteY69" fmla="*/ 214313 h 1659731"/>
              <a:gd name="connsiteX70" fmla="*/ 912019 w 2471738"/>
              <a:gd name="connsiteY70" fmla="*/ 197644 h 1659731"/>
              <a:gd name="connsiteX71" fmla="*/ 916782 w 2471738"/>
              <a:gd name="connsiteY71" fmla="*/ 183356 h 1659731"/>
              <a:gd name="connsiteX72" fmla="*/ 919163 w 2471738"/>
              <a:gd name="connsiteY72" fmla="*/ 176213 h 1659731"/>
              <a:gd name="connsiteX73" fmla="*/ 928688 w 2471738"/>
              <a:gd name="connsiteY73" fmla="*/ 171450 h 1659731"/>
              <a:gd name="connsiteX74" fmla="*/ 940594 w 2471738"/>
              <a:gd name="connsiteY74" fmla="*/ 169069 h 1659731"/>
              <a:gd name="connsiteX75" fmla="*/ 988219 w 2471738"/>
              <a:gd name="connsiteY75" fmla="*/ 164306 h 1659731"/>
              <a:gd name="connsiteX76" fmla="*/ 1026319 w 2471738"/>
              <a:gd name="connsiteY76" fmla="*/ 154781 h 1659731"/>
              <a:gd name="connsiteX77" fmla="*/ 1050132 w 2471738"/>
              <a:gd name="connsiteY77" fmla="*/ 140494 h 1659731"/>
              <a:gd name="connsiteX78" fmla="*/ 1057276 w 2471738"/>
              <a:gd name="connsiteY78" fmla="*/ 138113 h 1659731"/>
              <a:gd name="connsiteX79" fmla="*/ 1102519 w 2471738"/>
              <a:gd name="connsiteY79" fmla="*/ 135731 h 1659731"/>
              <a:gd name="connsiteX80" fmla="*/ 1131094 w 2471738"/>
              <a:gd name="connsiteY80" fmla="*/ 128588 h 1659731"/>
              <a:gd name="connsiteX81" fmla="*/ 1145382 w 2471738"/>
              <a:gd name="connsiteY81" fmla="*/ 116681 h 1659731"/>
              <a:gd name="connsiteX82" fmla="*/ 1157288 w 2471738"/>
              <a:gd name="connsiteY82" fmla="*/ 111919 h 1659731"/>
              <a:gd name="connsiteX83" fmla="*/ 1166813 w 2471738"/>
              <a:gd name="connsiteY83" fmla="*/ 104775 h 1659731"/>
              <a:gd name="connsiteX84" fmla="*/ 1178719 w 2471738"/>
              <a:gd name="connsiteY84" fmla="*/ 100013 h 1659731"/>
              <a:gd name="connsiteX85" fmla="*/ 1195388 w 2471738"/>
              <a:gd name="connsiteY85" fmla="*/ 92869 h 1659731"/>
              <a:gd name="connsiteX86" fmla="*/ 1204913 w 2471738"/>
              <a:gd name="connsiteY86" fmla="*/ 85725 h 1659731"/>
              <a:gd name="connsiteX87" fmla="*/ 1228726 w 2471738"/>
              <a:gd name="connsiteY87" fmla="*/ 76200 h 1659731"/>
              <a:gd name="connsiteX88" fmla="*/ 1250157 w 2471738"/>
              <a:gd name="connsiteY88" fmla="*/ 66675 h 1659731"/>
              <a:gd name="connsiteX89" fmla="*/ 1285876 w 2471738"/>
              <a:gd name="connsiteY89" fmla="*/ 64294 h 1659731"/>
              <a:gd name="connsiteX90" fmla="*/ 1300163 w 2471738"/>
              <a:gd name="connsiteY90" fmla="*/ 59531 h 1659731"/>
              <a:gd name="connsiteX91" fmla="*/ 1312069 w 2471738"/>
              <a:gd name="connsiteY91" fmla="*/ 54769 h 1659731"/>
              <a:gd name="connsiteX92" fmla="*/ 1331119 w 2471738"/>
              <a:gd name="connsiteY92" fmla="*/ 50006 h 1659731"/>
              <a:gd name="connsiteX93" fmla="*/ 1340644 w 2471738"/>
              <a:gd name="connsiteY93" fmla="*/ 47625 h 1659731"/>
              <a:gd name="connsiteX94" fmla="*/ 1350169 w 2471738"/>
              <a:gd name="connsiteY94" fmla="*/ 45244 h 1659731"/>
              <a:gd name="connsiteX95" fmla="*/ 1376363 w 2471738"/>
              <a:gd name="connsiteY95" fmla="*/ 42863 h 1659731"/>
              <a:gd name="connsiteX96" fmla="*/ 1393032 w 2471738"/>
              <a:gd name="connsiteY96" fmla="*/ 33338 h 1659731"/>
              <a:gd name="connsiteX97" fmla="*/ 1400176 w 2471738"/>
              <a:gd name="connsiteY97" fmla="*/ 30956 h 1659731"/>
              <a:gd name="connsiteX98" fmla="*/ 1407319 w 2471738"/>
              <a:gd name="connsiteY98" fmla="*/ 23813 h 1659731"/>
              <a:gd name="connsiteX99" fmla="*/ 1433513 w 2471738"/>
              <a:gd name="connsiteY99" fmla="*/ 11906 h 1659731"/>
              <a:gd name="connsiteX100" fmla="*/ 1538288 w 2471738"/>
              <a:gd name="connsiteY100" fmla="*/ 4763 h 1659731"/>
              <a:gd name="connsiteX101" fmla="*/ 1576388 w 2471738"/>
              <a:gd name="connsiteY101" fmla="*/ 0 h 1659731"/>
              <a:gd name="connsiteX102" fmla="*/ 1690688 w 2471738"/>
              <a:gd name="connsiteY102" fmla="*/ 2381 h 1659731"/>
              <a:gd name="connsiteX103" fmla="*/ 1716882 w 2471738"/>
              <a:gd name="connsiteY103" fmla="*/ 9525 h 1659731"/>
              <a:gd name="connsiteX104" fmla="*/ 1724026 w 2471738"/>
              <a:gd name="connsiteY104" fmla="*/ 23813 h 1659731"/>
              <a:gd name="connsiteX105" fmla="*/ 1726407 w 2471738"/>
              <a:gd name="connsiteY105" fmla="*/ 50006 h 1659731"/>
              <a:gd name="connsiteX106" fmla="*/ 1728788 w 2471738"/>
              <a:gd name="connsiteY106" fmla="*/ 57150 h 1659731"/>
              <a:gd name="connsiteX107" fmla="*/ 1735932 w 2471738"/>
              <a:gd name="connsiteY107" fmla="*/ 61913 h 1659731"/>
              <a:gd name="connsiteX108" fmla="*/ 1745457 w 2471738"/>
              <a:gd name="connsiteY108" fmla="*/ 71438 h 1659731"/>
              <a:gd name="connsiteX109" fmla="*/ 1774032 w 2471738"/>
              <a:gd name="connsiteY109" fmla="*/ 78581 h 1659731"/>
              <a:gd name="connsiteX110" fmla="*/ 1812132 w 2471738"/>
              <a:gd name="connsiteY110" fmla="*/ 76200 h 1659731"/>
              <a:gd name="connsiteX111" fmla="*/ 1854994 w 2471738"/>
              <a:gd name="connsiteY111" fmla="*/ 76200 h 1659731"/>
              <a:gd name="connsiteX112" fmla="*/ 1869282 w 2471738"/>
              <a:gd name="connsiteY112" fmla="*/ 78581 h 1659731"/>
              <a:gd name="connsiteX113" fmla="*/ 1876426 w 2471738"/>
              <a:gd name="connsiteY113" fmla="*/ 83344 h 1659731"/>
              <a:gd name="connsiteX114" fmla="*/ 1883569 w 2471738"/>
              <a:gd name="connsiteY114" fmla="*/ 85725 h 1659731"/>
              <a:gd name="connsiteX115" fmla="*/ 1888332 w 2471738"/>
              <a:gd name="connsiteY115" fmla="*/ 92869 h 1659731"/>
              <a:gd name="connsiteX116" fmla="*/ 1902619 w 2471738"/>
              <a:gd name="connsiteY116" fmla="*/ 97631 h 1659731"/>
              <a:gd name="connsiteX117" fmla="*/ 1943101 w 2471738"/>
              <a:gd name="connsiteY117" fmla="*/ 97631 h 1659731"/>
              <a:gd name="connsiteX118" fmla="*/ 1950244 w 2471738"/>
              <a:gd name="connsiteY118" fmla="*/ 104775 h 1659731"/>
              <a:gd name="connsiteX119" fmla="*/ 1957388 w 2471738"/>
              <a:gd name="connsiteY119" fmla="*/ 109538 h 1659731"/>
              <a:gd name="connsiteX120" fmla="*/ 1962151 w 2471738"/>
              <a:gd name="connsiteY120" fmla="*/ 116681 h 1659731"/>
              <a:gd name="connsiteX121" fmla="*/ 1976438 w 2471738"/>
              <a:gd name="connsiteY121" fmla="*/ 123825 h 1659731"/>
              <a:gd name="connsiteX122" fmla="*/ 1985963 w 2471738"/>
              <a:gd name="connsiteY122" fmla="*/ 135731 h 1659731"/>
              <a:gd name="connsiteX123" fmla="*/ 2019301 w 2471738"/>
              <a:gd name="connsiteY123" fmla="*/ 138113 h 1659731"/>
              <a:gd name="connsiteX124" fmla="*/ 2035969 w 2471738"/>
              <a:gd name="connsiteY124" fmla="*/ 135731 h 1659731"/>
              <a:gd name="connsiteX125" fmla="*/ 2045494 w 2471738"/>
              <a:gd name="connsiteY125" fmla="*/ 138113 h 1659731"/>
              <a:gd name="connsiteX126" fmla="*/ 2074069 w 2471738"/>
              <a:gd name="connsiteY126" fmla="*/ 142875 h 1659731"/>
              <a:gd name="connsiteX127" fmla="*/ 2109788 w 2471738"/>
              <a:gd name="connsiteY127" fmla="*/ 140494 h 1659731"/>
              <a:gd name="connsiteX128" fmla="*/ 2121694 w 2471738"/>
              <a:gd name="connsiteY128" fmla="*/ 138113 h 1659731"/>
              <a:gd name="connsiteX129" fmla="*/ 2128838 w 2471738"/>
              <a:gd name="connsiteY129" fmla="*/ 140494 h 1659731"/>
              <a:gd name="connsiteX130" fmla="*/ 2145507 w 2471738"/>
              <a:gd name="connsiteY130" fmla="*/ 142875 h 1659731"/>
              <a:gd name="connsiteX131" fmla="*/ 2155032 w 2471738"/>
              <a:gd name="connsiteY131" fmla="*/ 145256 h 1659731"/>
              <a:gd name="connsiteX132" fmla="*/ 2207419 w 2471738"/>
              <a:gd name="connsiteY132" fmla="*/ 150019 h 1659731"/>
              <a:gd name="connsiteX133" fmla="*/ 2240757 w 2471738"/>
              <a:gd name="connsiteY133" fmla="*/ 150019 h 1659731"/>
              <a:gd name="connsiteX134" fmla="*/ 2255044 w 2471738"/>
              <a:gd name="connsiteY134" fmla="*/ 161925 h 1659731"/>
              <a:gd name="connsiteX135" fmla="*/ 2274094 w 2471738"/>
              <a:gd name="connsiteY135" fmla="*/ 173831 h 1659731"/>
              <a:gd name="connsiteX136" fmla="*/ 2288382 w 2471738"/>
              <a:gd name="connsiteY136" fmla="*/ 178594 h 1659731"/>
              <a:gd name="connsiteX137" fmla="*/ 2295526 w 2471738"/>
              <a:gd name="connsiteY137" fmla="*/ 185738 h 1659731"/>
              <a:gd name="connsiteX138" fmla="*/ 2309813 w 2471738"/>
              <a:gd name="connsiteY138" fmla="*/ 190500 h 1659731"/>
              <a:gd name="connsiteX139" fmla="*/ 2319338 w 2471738"/>
              <a:gd name="connsiteY139" fmla="*/ 195263 h 1659731"/>
              <a:gd name="connsiteX140" fmla="*/ 2340769 w 2471738"/>
              <a:gd name="connsiteY140" fmla="*/ 200025 h 1659731"/>
              <a:gd name="connsiteX141" fmla="*/ 2374107 w 2471738"/>
              <a:gd name="connsiteY141" fmla="*/ 209550 h 1659731"/>
              <a:gd name="connsiteX142" fmla="*/ 2386013 w 2471738"/>
              <a:gd name="connsiteY142" fmla="*/ 221456 h 1659731"/>
              <a:gd name="connsiteX143" fmla="*/ 2397919 w 2471738"/>
              <a:gd name="connsiteY143" fmla="*/ 228600 h 1659731"/>
              <a:gd name="connsiteX144" fmla="*/ 2402682 w 2471738"/>
              <a:gd name="connsiteY144" fmla="*/ 235744 h 1659731"/>
              <a:gd name="connsiteX145" fmla="*/ 2412207 w 2471738"/>
              <a:gd name="connsiteY145" fmla="*/ 240506 h 1659731"/>
              <a:gd name="connsiteX146" fmla="*/ 2421732 w 2471738"/>
              <a:gd name="connsiteY146" fmla="*/ 247650 h 1659731"/>
              <a:gd name="connsiteX147" fmla="*/ 2428876 w 2471738"/>
              <a:gd name="connsiteY147" fmla="*/ 252413 h 1659731"/>
              <a:gd name="connsiteX148" fmla="*/ 2433638 w 2471738"/>
              <a:gd name="connsiteY148" fmla="*/ 261938 h 1659731"/>
              <a:gd name="connsiteX149" fmla="*/ 2447926 w 2471738"/>
              <a:gd name="connsiteY149" fmla="*/ 271463 h 1659731"/>
              <a:gd name="connsiteX150" fmla="*/ 2466976 w 2471738"/>
              <a:gd name="connsiteY150" fmla="*/ 290513 h 1659731"/>
              <a:gd name="connsiteX151" fmla="*/ 2471738 w 2471738"/>
              <a:gd name="connsiteY151" fmla="*/ 290513 h 1659731"/>
              <a:gd name="connsiteX152" fmla="*/ 2471738 w 2471738"/>
              <a:gd name="connsiteY152" fmla="*/ 340519 h 1659731"/>
              <a:gd name="connsiteX153" fmla="*/ 2371726 w 2471738"/>
              <a:gd name="connsiteY153" fmla="*/ 307181 h 1659731"/>
              <a:gd name="connsiteX154" fmla="*/ 2264569 w 2471738"/>
              <a:gd name="connsiteY154" fmla="*/ 290513 h 1659731"/>
              <a:gd name="connsiteX155" fmla="*/ 2195513 w 2471738"/>
              <a:gd name="connsiteY155" fmla="*/ 290513 h 1659731"/>
              <a:gd name="connsiteX156" fmla="*/ 2145507 w 2471738"/>
              <a:gd name="connsiteY156" fmla="*/ 288131 h 1659731"/>
              <a:gd name="connsiteX157" fmla="*/ 2064544 w 2471738"/>
              <a:gd name="connsiteY157" fmla="*/ 271463 h 1659731"/>
              <a:gd name="connsiteX158" fmla="*/ 1964532 w 2471738"/>
              <a:gd name="connsiteY158" fmla="*/ 261938 h 1659731"/>
              <a:gd name="connsiteX159" fmla="*/ 1862138 w 2471738"/>
              <a:gd name="connsiteY159" fmla="*/ 259556 h 1659731"/>
              <a:gd name="connsiteX160" fmla="*/ 1819276 w 2471738"/>
              <a:gd name="connsiteY160" fmla="*/ 259556 h 1659731"/>
              <a:gd name="connsiteX161" fmla="*/ 1669257 w 2471738"/>
              <a:gd name="connsiteY161" fmla="*/ 280988 h 1659731"/>
              <a:gd name="connsiteX162" fmla="*/ 1576388 w 2471738"/>
              <a:gd name="connsiteY162" fmla="*/ 309563 h 1659731"/>
              <a:gd name="connsiteX163" fmla="*/ 1459707 w 2471738"/>
              <a:gd name="connsiteY163" fmla="*/ 359569 h 1659731"/>
              <a:gd name="connsiteX164" fmla="*/ 1354932 w 2471738"/>
              <a:gd name="connsiteY164" fmla="*/ 407194 h 1659731"/>
              <a:gd name="connsiteX165" fmla="*/ 1264444 w 2471738"/>
              <a:gd name="connsiteY165" fmla="*/ 497681 h 1659731"/>
              <a:gd name="connsiteX166" fmla="*/ 1190626 w 2471738"/>
              <a:gd name="connsiteY166" fmla="*/ 569119 h 1659731"/>
              <a:gd name="connsiteX167" fmla="*/ 1107282 w 2471738"/>
              <a:gd name="connsiteY167" fmla="*/ 638175 h 1659731"/>
              <a:gd name="connsiteX168" fmla="*/ 1007269 w 2471738"/>
              <a:gd name="connsiteY168" fmla="*/ 719138 h 1659731"/>
              <a:gd name="connsiteX169" fmla="*/ 907257 w 2471738"/>
              <a:gd name="connsiteY169" fmla="*/ 788194 h 1659731"/>
              <a:gd name="connsiteX170" fmla="*/ 790576 w 2471738"/>
              <a:gd name="connsiteY170" fmla="*/ 869156 h 1659731"/>
              <a:gd name="connsiteX171" fmla="*/ 650082 w 2471738"/>
              <a:gd name="connsiteY171" fmla="*/ 978694 h 1659731"/>
              <a:gd name="connsiteX172" fmla="*/ 561976 w 2471738"/>
              <a:gd name="connsiteY172" fmla="*/ 1071563 h 1659731"/>
              <a:gd name="connsiteX173" fmla="*/ 514351 w 2471738"/>
              <a:gd name="connsiteY173" fmla="*/ 1138238 h 1659731"/>
              <a:gd name="connsiteX174" fmla="*/ 452438 w 2471738"/>
              <a:gd name="connsiteY174" fmla="*/ 1235869 h 1659731"/>
              <a:gd name="connsiteX175" fmla="*/ 390526 w 2471738"/>
              <a:gd name="connsiteY175" fmla="*/ 1369219 h 1659731"/>
              <a:gd name="connsiteX176" fmla="*/ 338138 w 2471738"/>
              <a:gd name="connsiteY176" fmla="*/ 1495425 h 1659731"/>
              <a:gd name="connsiteX177" fmla="*/ 314326 w 2471738"/>
              <a:gd name="connsiteY177" fmla="*/ 1564481 h 1659731"/>
              <a:gd name="connsiteX178" fmla="*/ 297657 w 2471738"/>
              <a:gd name="connsiteY178"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35719 w 2471738"/>
              <a:gd name="connsiteY5" fmla="*/ 1566863 h 1659731"/>
              <a:gd name="connsiteX6" fmla="*/ 54769 w 2471738"/>
              <a:gd name="connsiteY6" fmla="*/ 1543050 h 1659731"/>
              <a:gd name="connsiteX7" fmla="*/ 21432 w 2471738"/>
              <a:gd name="connsiteY7" fmla="*/ 1466850 h 1659731"/>
              <a:gd name="connsiteX8" fmla="*/ 21432 w 2471738"/>
              <a:gd name="connsiteY8" fmla="*/ 1385888 h 1659731"/>
              <a:gd name="connsiteX9" fmla="*/ 19051 w 2471738"/>
              <a:gd name="connsiteY9" fmla="*/ 1319213 h 1659731"/>
              <a:gd name="connsiteX10" fmla="*/ 7144 w 2471738"/>
              <a:gd name="connsiteY10" fmla="*/ 1233488 h 1659731"/>
              <a:gd name="connsiteX11" fmla="*/ 4763 w 2471738"/>
              <a:gd name="connsiteY11" fmla="*/ 1147763 h 1659731"/>
              <a:gd name="connsiteX12" fmla="*/ 7144 w 2471738"/>
              <a:gd name="connsiteY12" fmla="*/ 1057275 h 1659731"/>
              <a:gd name="connsiteX13" fmla="*/ 0 w 2471738"/>
              <a:gd name="connsiteY13" fmla="*/ 973932 h 1659731"/>
              <a:gd name="connsiteX14" fmla="*/ 9525 w 2471738"/>
              <a:gd name="connsiteY14" fmla="*/ 952500 h 1659731"/>
              <a:gd name="connsiteX15" fmla="*/ 23813 w 2471738"/>
              <a:gd name="connsiteY15" fmla="*/ 919163 h 1659731"/>
              <a:gd name="connsiteX16" fmla="*/ 30957 w 2471738"/>
              <a:gd name="connsiteY16" fmla="*/ 907256 h 1659731"/>
              <a:gd name="connsiteX17" fmla="*/ 80963 w 2471738"/>
              <a:gd name="connsiteY17" fmla="*/ 835819 h 1659731"/>
              <a:gd name="connsiteX18" fmla="*/ 128588 w 2471738"/>
              <a:gd name="connsiteY18" fmla="*/ 769144 h 1659731"/>
              <a:gd name="connsiteX19" fmla="*/ 180976 w 2471738"/>
              <a:gd name="connsiteY19" fmla="*/ 716756 h 1659731"/>
              <a:gd name="connsiteX20" fmla="*/ 242888 w 2471738"/>
              <a:gd name="connsiteY20" fmla="*/ 671513 h 1659731"/>
              <a:gd name="connsiteX21" fmla="*/ 273844 w 2471738"/>
              <a:gd name="connsiteY21" fmla="*/ 638175 h 1659731"/>
              <a:gd name="connsiteX22" fmla="*/ 309563 w 2471738"/>
              <a:gd name="connsiteY22" fmla="*/ 592931 h 1659731"/>
              <a:gd name="connsiteX23" fmla="*/ 314326 w 2471738"/>
              <a:gd name="connsiteY23" fmla="*/ 545306 h 1659731"/>
              <a:gd name="connsiteX24" fmla="*/ 326232 w 2471738"/>
              <a:gd name="connsiteY24" fmla="*/ 509588 h 1659731"/>
              <a:gd name="connsiteX25" fmla="*/ 333376 w 2471738"/>
              <a:gd name="connsiteY25" fmla="*/ 507206 h 1659731"/>
              <a:gd name="connsiteX26" fmla="*/ 347663 w 2471738"/>
              <a:gd name="connsiteY26" fmla="*/ 497681 h 1659731"/>
              <a:gd name="connsiteX27" fmla="*/ 361951 w 2471738"/>
              <a:gd name="connsiteY27" fmla="*/ 485775 h 1659731"/>
              <a:gd name="connsiteX28" fmla="*/ 366713 w 2471738"/>
              <a:gd name="connsiteY28" fmla="*/ 464344 h 1659731"/>
              <a:gd name="connsiteX29" fmla="*/ 376238 w 2471738"/>
              <a:gd name="connsiteY29" fmla="*/ 445294 h 1659731"/>
              <a:gd name="connsiteX30" fmla="*/ 390526 w 2471738"/>
              <a:gd name="connsiteY30" fmla="*/ 435769 h 1659731"/>
              <a:gd name="connsiteX31" fmla="*/ 395288 w 2471738"/>
              <a:gd name="connsiteY31" fmla="*/ 428625 h 1659731"/>
              <a:gd name="connsiteX32" fmla="*/ 402432 w 2471738"/>
              <a:gd name="connsiteY32" fmla="*/ 421481 h 1659731"/>
              <a:gd name="connsiteX33" fmla="*/ 407194 w 2471738"/>
              <a:gd name="connsiteY33" fmla="*/ 411956 h 1659731"/>
              <a:gd name="connsiteX34" fmla="*/ 414338 w 2471738"/>
              <a:gd name="connsiteY34" fmla="*/ 404813 h 1659731"/>
              <a:gd name="connsiteX35" fmla="*/ 431007 w 2471738"/>
              <a:gd name="connsiteY35" fmla="*/ 397669 h 1659731"/>
              <a:gd name="connsiteX36" fmla="*/ 438151 w 2471738"/>
              <a:gd name="connsiteY36" fmla="*/ 392906 h 1659731"/>
              <a:gd name="connsiteX37" fmla="*/ 454819 w 2471738"/>
              <a:gd name="connsiteY37" fmla="*/ 388144 h 1659731"/>
              <a:gd name="connsiteX38" fmla="*/ 461963 w 2471738"/>
              <a:gd name="connsiteY38" fmla="*/ 385763 h 1659731"/>
              <a:gd name="connsiteX39" fmla="*/ 469107 w 2471738"/>
              <a:gd name="connsiteY39" fmla="*/ 378619 h 1659731"/>
              <a:gd name="connsiteX40" fmla="*/ 476251 w 2471738"/>
              <a:gd name="connsiteY40" fmla="*/ 373856 h 1659731"/>
              <a:gd name="connsiteX41" fmla="*/ 481013 w 2471738"/>
              <a:gd name="connsiteY41" fmla="*/ 366713 h 1659731"/>
              <a:gd name="connsiteX42" fmla="*/ 492919 w 2471738"/>
              <a:gd name="connsiteY42" fmla="*/ 364331 h 1659731"/>
              <a:gd name="connsiteX43" fmla="*/ 500063 w 2471738"/>
              <a:gd name="connsiteY43" fmla="*/ 361950 h 1659731"/>
              <a:gd name="connsiteX44" fmla="*/ 531019 w 2471738"/>
              <a:gd name="connsiteY44" fmla="*/ 345281 h 1659731"/>
              <a:gd name="connsiteX45" fmla="*/ 547688 w 2471738"/>
              <a:gd name="connsiteY45" fmla="*/ 333375 h 1659731"/>
              <a:gd name="connsiteX46" fmla="*/ 554832 w 2471738"/>
              <a:gd name="connsiteY46" fmla="*/ 328613 h 1659731"/>
              <a:gd name="connsiteX47" fmla="*/ 561976 w 2471738"/>
              <a:gd name="connsiteY47" fmla="*/ 321469 h 1659731"/>
              <a:gd name="connsiteX48" fmla="*/ 571501 w 2471738"/>
              <a:gd name="connsiteY48" fmla="*/ 319088 h 1659731"/>
              <a:gd name="connsiteX49" fmla="*/ 583407 w 2471738"/>
              <a:gd name="connsiteY49" fmla="*/ 311944 h 1659731"/>
              <a:gd name="connsiteX50" fmla="*/ 590551 w 2471738"/>
              <a:gd name="connsiteY50" fmla="*/ 307181 h 1659731"/>
              <a:gd name="connsiteX51" fmla="*/ 609601 w 2471738"/>
              <a:gd name="connsiteY51" fmla="*/ 302419 h 1659731"/>
              <a:gd name="connsiteX52" fmla="*/ 619126 w 2471738"/>
              <a:gd name="connsiteY52" fmla="*/ 297656 h 1659731"/>
              <a:gd name="connsiteX53" fmla="*/ 628651 w 2471738"/>
              <a:gd name="connsiteY53" fmla="*/ 295275 h 1659731"/>
              <a:gd name="connsiteX54" fmla="*/ 633413 w 2471738"/>
              <a:gd name="connsiteY54" fmla="*/ 288131 h 1659731"/>
              <a:gd name="connsiteX55" fmla="*/ 659607 w 2471738"/>
              <a:gd name="connsiteY55" fmla="*/ 278606 h 1659731"/>
              <a:gd name="connsiteX56" fmla="*/ 688182 w 2471738"/>
              <a:gd name="connsiteY56" fmla="*/ 271463 h 1659731"/>
              <a:gd name="connsiteX57" fmla="*/ 702469 w 2471738"/>
              <a:gd name="connsiteY57" fmla="*/ 273844 h 1659731"/>
              <a:gd name="connsiteX58" fmla="*/ 716757 w 2471738"/>
              <a:gd name="connsiteY58" fmla="*/ 264319 h 1659731"/>
              <a:gd name="connsiteX59" fmla="*/ 731044 w 2471738"/>
              <a:gd name="connsiteY59" fmla="*/ 257175 h 1659731"/>
              <a:gd name="connsiteX60" fmla="*/ 750094 w 2471738"/>
              <a:gd name="connsiteY60" fmla="*/ 250031 h 1659731"/>
              <a:gd name="connsiteX61" fmla="*/ 762001 w 2471738"/>
              <a:gd name="connsiteY61" fmla="*/ 240506 h 1659731"/>
              <a:gd name="connsiteX62" fmla="*/ 776288 w 2471738"/>
              <a:gd name="connsiteY62" fmla="*/ 233363 h 1659731"/>
              <a:gd name="connsiteX63" fmla="*/ 783432 w 2471738"/>
              <a:gd name="connsiteY63" fmla="*/ 228600 h 1659731"/>
              <a:gd name="connsiteX64" fmla="*/ 790576 w 2471738"/>
              <a:gd name="connsiteY64" fmla="*/ 226219 h 1659731"/>
              <a:gd name="connsiteX65" fmla="*/ 840582 w 2471738"/>
              <a:gd name="connsiteY65" fmla="*/ 223838 h 1659731"/>
              <a:gd name="connsiteX66" fmla="*/ 862013 w 2471738"/>
              <a:gd name="connsiteY66" fmla="*/ 221456 h 1659731"/>
              <a:gd name="connsiteX67" fmla="*/ 869157 w 2471738"/>
              <a:gd name="connsiteY67" fmla="*/ 219075 h 1659731"/>
              <a:gd name="connsiteX68" fmla="*/ 902494 w 2471738"/>
              <a:gd name="connsiteY68" fmla="*/ 214313 h 1659731"/>
              <a:gd name="connsiteX69" fmla="*/ 912019 w 2471738"/>
              <a:gd name="connsiteY69" fmla="*/ 197644 h 1659731"/>
              <a:gd name="connsiteX70" fmla="*/ 916782 w 2471738"/>
              <a:gd name="connsiteY70" fmla="*/ 183356 h 1659731"/>
              <a:gd name="connsiteX71" fmla="*/ 919163 w 2471738"/>
              <a:gd name="connsiteY71" fmla="*/ 176213 h 1659731"/>
              <a:gd name="connsiteX72" fmla="*/ 928688 w 2471738"/>
              <a:gd name="connsiteY72" fmla="*/ 171450 h 1659731"/>
              <a:gd name="connsiteX73" fmla="*/ 940594 w 2471738"/>
              <a:gd name="connsiteY73" fmla="*/ 169069 h 1659731"/>
              <a:gd name="connsiteX74" fmla="*/ 988219 w 2471738"/>
              <a:gd name="connsiteY74" fmla="*/ 164306 h 1659731"/>
              <a:gd name="connsiteX75" fmla="*/ 1026319 w 2471738"/>
              <a:gd name="connsiteY75" fmla="*/ 154781 h 1659731"/>
              <a:gd name="connsiteX76" fmla="*/ 1050132 w 2471738"/>
              <a:gd name="connsiteY76" fmla="*/ 140494 h 1659731"/>
              <a:gd name="connsiteX77" fmla="*/ 1057276 w 2471738"/>
              <a:gd name="connsiteY77" fmla="*/ 138113 h 1659731"/>
              <a:gd name="connsiteX78" fmla="*/ 1102519 w 2471738"/>
              <a:gd name="connsiteY78" fmla="*/ 135731 h 1659731"/>
              <a:gd name="connsiteX79" fmla="*/ 1131094 w 2471738"/>
              <a:gd name="connsiteY79" fmla="*/ 128588 h 1659731"/>
              <a:gd name="connsiteX80" fmla="*/ 1145382 w 2471738"/>
              <a:gd name="connsiteY80" fmla="*/ 116681 h 1659731"/>
              <a:gd name="connsiteX81" fmla="*/ 1157288 w 2471738"/>
              <a:gd name="connsiteY81" fmla="*/ 111919 h 1659731"/>
              <a:gd name="connsiteX82" fmla="*/ 1166813 w 2471738"/>
              <a:gd name="connsiteY82" fmla="*/ 104775 h 1659731"/>
              <a:gd name="connsiteX83" fmla="*/ 1178719 w 2471738"/>
              <a:gd name="connsiteY83" fmla="*/ 100013 h 1659731"/>
              <a:gd name="connsiteX84" fmla="*/ 1195388 w 2471738"/>
              <a:gd name="connsiteY84" fmla="*/ 92869 h 1659731"/>
              <a:gd name="connsiteX85" fmla="*/ 1204913 w 2471738"/>
              <a:gd name="connsiteY85" fmla="*/ 85725 h 1659731"/>
              <a:gd name="connsiteX86" fmla="*/ 1228726 w 2471738"/>
              <a:gd name="connsiteY86" fmla="*/ 76200 h 1659731"/>
              <a:gd name="connsiteX87" fmla="*/ 1250157 w 2471738"/>
              <a:gd name="connsiteY87" fmla="*/ 66675 h 1659731"/>
              <a:gd name="connsiteX88" fmla="*/ 1285876 w 2471738"/>
              <a:gd name="connsiteY88" fmla="*/ 64294 h 1659731"/>
              <a:gd name="connsiteX89" fmla="*/ 1300163 w 2471738"/>
              <a:gd name="connsiteY89" fmla="*/ 59531 h 1659731"/>
              <a:gd name="connsiteX90" fmla="*/ 1312069 w 2471738"/>
              <a:gd name="connsiteY90" fmla="*/ 54769 h 1659731"/>
              <a:gd name="connsiteX91" fmla="*/ 1331119 w 2471738"/>
              <a:gd name="connsiteY91" fmla="*/ 50006 h 1659731"/>
              <a:gd name="connsiteX92" fmla="*/ 1340644 w 2471738"/>
              <a:gd name="connsiteY92" fmla="*/ 47625 h 1659731"/>
              <a:gd name="connsiteX93" fmla="*/ 1350169 w 2471738"/>
              <a:gd name="connsiteY93" fmla="*/ 45244 h 1659731"/>
              <a:gd name="connsiteX94" fmla="*/ 1376363 w 2471738"/>
              <a:gd name="connsiteY94" fmla="*/ 42863 h 1659731"/>
              <a:gd name="connsiteX95" fmla="*/ 1393032 w 2471738"/>
              <a:gd name="connsiteY95" fmla="*/ 33338 h 1659731"/>
              <a:gd name="connsiteX96" fmla="*/ 1400176 w 2471738"/>
              <a:gd name="connsiteY96" fmla="*/ 30956 h 1659731"/>
              <a:gd name="connsiteX97" fmla="*/ 1407319 w 2471738"/>
              <a:gd name="connsiteY97" fmla="*/ 23813 h 1659731"/>
              <a:gd name="connsiteX98" fmla="*/ 1433513 w 2471738"/>
              <a:gd name="connsiteY98" fmla="*/ 11906 h 1659731"/>
              <a:gd name="connsiteX99" fmla="*/ 1538288 w 2471738"/>
              <a:gd name="connsiteY99" fmla="*/ 4763 h 1659731"/>
              <a:gd name="connsiteX100" fmla="*/ 1576388 w 2471738"/>
              <a:gd name="connsiteY100" fmla="*/ 0 h 1659731"/>
              <a:gd name="connsiteX101" fmla="*/ 1690688 w 2471738"/>
              <a:gd name="connsiteY101" fmla="*/ 2381 h 1659731"/>
              <a:gd name="connsiteX102" fmla="*/ 1716882 w 2471738"/>
              <a:gd name="connsiteY102" fmla="*/ 9525 h 1659731"/>
              <a:gd name="connsiteX103" fmla="*/ 1724026 w 2471738"/>
              <a:gd name="connsiteY103" fmla="*/ 23813 h 1659731"/>
              <a:gd name="connsiteX104" fmla="*/ 1726407 w 2471738"/>
              <a:gd name="connsiteY104" fmla="*/ 50006 h 1659731"/>
              <a:gd name="connsiteX105" fmla="*/ 1728788 w 2471738"/>
              <a:gd name="connsiteY105" fmla="*/ 57150 h 1659731"/>
              <a:gd name="connsiteX106" fmla="*/ 1735932 w 2471738"/>
              <a:gd name="connsiteY106" fmla="*/ 61913 h 1659731"/>
              <a:gd name="connsiteX107" fmla="*/ 1745457 w 2471738"/>
              <a:gd name="connsiteY107" fmla="*/ 71438 h 1659731"/>
              <a:gd name="connsiteX108" fmla="*/ 1774032 w 2471738"/>
              <a:gd name="connsiteY108" fmla="*/ 78581 h 1659731"/>
              <a:gd name="connsiteX109" fmla="*/ 1812132 w 2471738"/>
              <a:gd name="connsiteY109" fmla="*/ 76200 h 1659731"/>
              <a:gd name="connsiteX110" fmla="*/ 1854994 w 2471738"/>
              <a:gd name="connsiteY110" fmla="*/ 76200 h 1659731"/>
              <a:gd name="connsiteX111" fmla="*/ 1869282 w 2471738"/>
              <a:gd name="connsiteY111" fmla="*/ 78581 h 1659731"/>
              <a:gd name="connsiteX112" fmla="*/ 1876426 w 2471738"/>
              <a:gd name="connsiteY112" fmla="*/ 83344 h 1659731"/>
              <a:gd name="connsiteX113" fmla="*/ 1883569 w 2471738"/>
              <a:gd name="connsiteY113" fmla="*/ 85725 h 1659731"/>
              <a:gd name="connsiteX114" fmla="*/ 1888332 w 2471738"/>
              <a:gd name="connsiteY114" fmla="*/ 92869 h 1659731"/>
              <a:gd name="connsiteX115" fmla="*/ 1902619 w 2471738"/>
              <a:gd name="connsiteY115" fmla="*/ 97631 h 1659731"/>
              <a:gd name="connsiteX116" fmla="*/ 1943101 w 2471738"/>
              <a:gd name="connsiteY116" fmla="*/ 97631 h 1659731"/>
              <a:gd name="connsiteX117" fmla="*/ 1950244 w 2471738"/>
              <a:gd name="connsiteY117" fmla="*/ 104775 h 1659731"/>
              <a:gd name="connsiteX118" fmla="*/ 1957388 w 2471738"/>
              <a:gd name="connsiteY118" fmla="*/ 109538 h 1659731"/>
              <a:gd name="connsiteX119" fmla="*/ 1962151 w 2471738"/>
              <a:gd name="connsiteY119" fmla="*/ 116681 h 1659731"/>
              <a:gd name="connsiteX120" fmla="*/ 1976438 w 2471738"/>
              <a:gd name="connsiteY120" fmla="*/ 123825 h 1659731"/>
              <a:gd name="connsiteX121" fmla="*/ 1985963 w 2471738"/>
              <a:gd name="connsiteY121" fmla="*/ 135731 h 1659731"/>
              <a:gd name="connsiteX122" fmla="*/ 2019301 w 2471738"/>
              <a:gd name="connsiteY122" fmla="*/ 138113 h 1659731"/>
              <a:gd name="connsiteX123" fmla="*/ 2035969 w 2471738"/>
              <a:gd name="connsiteY123" fmla="*/ 135731 h 1659731"/>
              <a:gd name="connsiteX124" fmla="*/ 2045494 w 2471738"/>
              <a:gd name="connsiteY124" fmla="*/ 138113 h 1659731"/>
              <a:gd name="connsiteX125" fmla="*/ 2074069 w 2471738"/>
              <a:gd name="connsiteY125" fmla="*/ 142875 h 1659731"/>
              <a:gd name="connsiteX126" fmla="*/ 2109788 w 2471738"/>
              <a:gd name="connsiteY126" fmla="*/ 140494 h 1659731"/>
              <a:gd name="connsiteX127" fmla="*/ 2121694 w 2471738"/>
              <a:gd name="connsiteY127" fmla="*/ 138113 h 1659731"/>
              <a:gd name="connsiteX128" fmla="*/ 2128838 w 2471738"/>
              <a:gd name="connsiteY128" fmla="*/ 140494 h 1659731"/>
              <a:gd name="connsiteX129" fmla="*/ 2145507 w 2471738"/>
              <a:gd name="connsiteY129" fmla="*/ 142875 h 1659731"/>
              <a:gd name="connsiteX130" fmla="*/ 2155032 w 2471738"/>
              <a:gd name="connsiteY130" fmla="*/ 145256 h 1659731"/>
              <a:gd name="connsiteX131" fmla="*/ 2207419 w 2471738"/>
              <a:gd name="connsiteY131" fmla="*/ 150019 h 1659731"/>
              <a:gd name="connsiteX132" fmla="*/ 2240757 w 2471738"/>
              <a:gd name="connsiteY132" fmla="*/ 150019 h 1659731"/>
              <a:gd name="connsiteX133" fmla="*/ 2255044 w 2471738"/>
              <a:gd name="connsiteY133" fmla="*/ 161925 h 1659731"/>
              <a:gd name="connsiteX134" fmla="*/ 2274094 w 2471738"/>
              <a:gd name="connsiteY134" fmla="*/ 173831 h 1659731"/>
              <a:gd name="connsiteX135" fmla="*/ 2288382 w 2471738"/>
              <a:gd name="connsiteY135" fmla="*/ 178594 h 1659731"/>
              <a:gd name="connsiteX136" fmla="*/ 2295526 w 2471738"/>
              <a:gd name="connsiteY136" fmla="*/ 185738 h 1659731"/>
              <a:gd name="connsiteX137" fmla="*/ 2309813 w 2471738"/>
              <a:gd name="connsiteY137" fmla="*/ 190500 h 1659731"/>
              <a:gd name="connsiteX138" fmla="*/ 2319338 w 2471738"/>
              <a:gd name="connsiteY138" fmla="*/ 195263 h 1659731"/>
              <a:gd name="connsiteX139" fmla="*/ 2340769 w 2471738"/>
              <a:gd name="connsiteY139" fmla="*/ 200025 h 1659731"/>
              <a:gd name="connsiteX140" fmla="*/ 2374107 w 2471738"/>
              <a:gd name="connsiteY140" fmla="*/ 209550 h 1659731"/>
              <a:gd name="connsiteX141" fmla="*/ 2386013 w 2471738"/>
              <a:gd name="connsiteY141" fmla="*/ 221456 h 1659731"/>
              <a:gd name="connsiteX142" fmla="*/ 2397919 w 2471738"/>
              <a:gd name="connsiteY142" fmla="*/ 228600 h 1659731"/>
              <a:gd name="connsiteX143" fmla="*/ 2402682 w 2471738"/>
              <a:gd name="connsiteY143" fmla="*/ 235744 h 1659731"/>
              <a:gd name="connsiteX144" fmla="*/ 2412207 w 2471738"/>
              <a:gd name="connsiteY144" fmla="*/ 240506 h 1659731"/>
              <a:gd name="connsiteX145" fmla="*/ 2421732 w 2471738"/>
              <a:gd name="connsiteY145" fmla="*/ 247650 h 1659731"/>
              <a:gd name="connsiteX146" fmla="*/ 2428876 w 2471738"/>
              <a:gd name="connsiteY146" fmla="*/ 252413 h 1659731"/>
              <a:gd name="connsiteX147" fmla="*/ 2433638 w 2471738"/>
              <a:gd name="connsiteY147" fmla="*/ 261938 h 1659731"/>
              <a:gd name="connsiteX148" fmla="*/ 2447926 w 2471738"/>
              <a:gd name="connsiteY148" fmla="*/ 271463 h 1659731"/>
              <a:gd name="connsiteX149" fmla="*/ 2466976 w 2471738"/>
              <a:gd name="connsiteY149" fmla="*/ 290513 h 1659731"/>
              <a:gd name="connsiteX150" fmla="*/ 2471738 w 2471738"/>
              <a:gd name="connsiteY150" fmla="*/ 290513 h 1659731"/>
              <a:gd name="connsiteX151" fmla="*/ 2471738 w 2471738"/>
              <a:gd name="connsiteY151" fmla="*/ 340519 h 1659731"/>
              <a:gd name="connsiteX152" fmla="*/ 2371726 w 2471738"/>
              <a:gd name="connsiteY152" fmla="*/ 307181 h 1659731"/>
              <a:gd name="connsiteX153" fmla="*/ 2264569 w 2471738"/>
              <a:gd name="connsiteY153" fmla="*/ 290513 h 1659731"/>
              <a:gd name="connsiteX154" fmla="*/ 2195513 w 2471738"/>
              <a:gd name="connsiteY154" fmla="*/ 290513 h 1659731"/>
              <a:gd name="connsiteX155" fmla="*/ 2145507 w 2471738"/>
              <a:gd name="connsiteY155" fmla="*/ 288131 h 1659731"/>
              <a:gd name="connsiteX156" fmla="*/ 2064544 w 2471738"/>
              <a:gd name="connsiteY156" fmla="*/ 271463 h 1659731"/>
              <a:gd name="connsiteX157" fmla="*/ 1964532 w 2471738"/>
              <a:gd name="connsiteY157" fmla="*/ 261938 h 1659731"/>
              <a:gd name="connsiteX158" fmla="*/ 1862138 w 2471738"/>
              <a:gd name="connsiteY158" fmla="*/ 259556 h 1659731"/>
              <a:gd name="connsiteX159" fmla="*/ 1819276 w 2471738"/>
              <a:gd name="connsiteY159" fmla="*/ 259556 h 1659731"/>
              <a:gd name="connsiteX160" fmla="*/ 1669257 w 2471738"/>
              <a:gd name="connsiteY160" fmla="*/ 280988 h 1659731"/>
              <a:gd name="connsiteX161" fmla="*/ 1576388 w 2471738"/>
              <a:gd name="connsiteY161" fmla="*/ 309563 h 1659731"/>
              <a:gd name="connsiteX162" fmla="*/ 1459707 w 2471738"/>
              <a:gd name="connsiteY162" fmla="*/ 359569 h 1659731"/>
              <a:gd name="connsiteX163" fmla="*/ 1354932 w 2471738"/>
              <a:gd name="connsiteY163" fmla="*/ 407194 h 1659731"/>
              <a:gd name="connsiteX164" fmla="*/ 1264444 w 2471738"/>
              <a:gd name="connsiteY164" fmla="*/ 497681 h 1659731"/>
              <a:gd name="connsiteX165" fmla="*/ 1190626 w 2471738"/>
              <a:gd name="connsiteY165" fmla="*/ 569119 h 1659731"/>
              <a:gd name="connsiteX166" fmla="*/ 1107282 w 2471738"/>
              <a:gd name="connsiteY166" fmla="*/ 638175 h 1659731"/>
              <a:gd name="connsiteX167" fmla="*/ 1007269 w 2471738"/>
              <a:gd name="connsiteY167" fmla="*/ 719138 h 1659731"/>
              <a:gd name="connsiteX168" fmla="*/ 907257 w 2471738"/>
              <a:gd name="connsiteY168" fmla="*/ 788194 h 1659731"/>
              <a:gd name="connsiteX169" fmla="*/ 790576 w 2471738"/>
              <a:gd name="connsiteY169" fmla="*/ 869156 h 1659731"/>
              <a:gd name="connsiteX170" fmla="*/ 650082 w 2471738"/>
              <a:gd name="connsiteY170" fmla="*/ 978694 h 1659731"/>
              <a:gd name="connsiteX171" fmla="*/ 561976 w 2471738"/>
              <a:gd name="connsiteY171" fmla="*/ 1071563 h 1659731"/>
              <a:gd name="connsiteX172" fmla="*/ 514351 w 2471738"/>
              <a:gd name="connsiteY172" fmla="*/ 1138238 h 1659731"/>
              <a:gd name="connsiteX173" fmla="*/ 452438 w 2471738"/>
              <a:gd name="connsiteY173" fmla="*/ 1235869 h 1659731"/>
              <a:gd name="connsiteX174" fmla="*/ 390526 w 2471738"/>
              <a:gd name="connsiteY174" fmla="*/ 1369219 h 1659731"/>
              <a:gd name="connsiteX175" fmla="*/ 338138 w 2471738"/>
              <a:gd name="connsiteY175" fmla="*/ 1495425 h 1659731"/>
              <a:gd name="connsiteX176" fmla="*/ 314326 w 2471738"/>
              <a:gd name="connsiteY176" fmla="*/ 1564481 h 1659731"/>
              <a:gd name="connsiteX177" fmla="*/ 297657 w 2471738"/>
              <a:gd name="connsiteY177"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7151 w 2471738"/>
              <a:gd name="connsiteY4" fmla="*/ 1585913 h 1659731"/>
              <a:gd name="connsiteX5" fmla="*/ 54769 w 2471738"/>
              <a:gd name="connsiteY5" fmla="*/ 1543050 h 1659731"/>
              <a:gd name="connsiteX6" fmla="*/ 21432 w 2471738"/>
              <a:gd name="connsiteY6" fmla="*/ 1466850 h 1659731"/>
              <a:gd name="connsiteX7" fmla="*/ 21432 w 2471738"/>
              <a:gd name="connsiteY7" fmla="*/ 1385888 h 1659731"/>
              <a:gd name="connsiteX8" fmla="*/ 19051 w 2471738"/>
              <a:gd name="connsiteY8" fmla="*/ 1319213 h 1659731"/>
              <a:gd name="connsiteX9" fmla="*/ 7144 w 2471738"/>
              <a:gd name="connsiteY9" fmla="*/ 1233488 h 1659731"/>
              <a:gd name="connsiteX10" fmla="*/ 4763 w 2471738"/>
              <a:gd name="connsiteY10" fmla="*/ 1147763 h 1659731"/>
              <a:gd name="connsiteX11" fmla="*/ 7144 w 2471738"/>
              <a:gd name="connsiteY11" fmla="*/ 1057275 h 1659731"/>
              <a:gd name="connsiteX12" fmla="*/ 0 w 2471738"/>
              <a:gd name="connsiteY12" fmla="*/ 973932 h 1659731"/>
              <a:gd name="connsiteX13" fmla="*/ 9525 w 2471738"/>
              <a:gd name="connsiteY13" fmla="*/ 952500 h 1659731"/>
              <a:gd name="connsiteX14" fmla="*/ 23813 w 2471738"/>
              <a:gd name="connsiteY14" fmla="*/ 919163 h 1659731"/>
              <a:gd name="connsiteX15" fmla="*/ 30957 w 2471738"/>
              <a:gd name="connsiteY15" fmla="*/ 907256 h 1659731"/>
              <a:gd name="connsiteX16" fmla="*/ 80963 w 2471738"/>
              <a:gd name="connsiteY16" fmla="*/ 835819 h 1659731"/>
              <a:gd name="connsiteX17" fmla="*/ 128588 w 2471738"/>
              <a:gd name="connsiteY17" fmla="*/ 769144 h 1659731"/>
              <a:gd name="connsiteX18" fmla="*/ 180976 w 2471738"/>
              <a:gd name="connsiteY18" fmla="*/ 716756 h 1659731"/>
              <a:gd name="connsiteX19" fmla="*/ 242888 w 2471738"/>
              <a:gd name="connsiteY19" fmla="*/ 671513 h 1659731"/>
              <a:gd name="connsiteX20" fmla="*/ 273844 w 2471738"/>
              <a:gd name="connsiteY20" fmla="*/ 638175 h 1659731"/>
              <a:gd name="connsiteX21" fmla="*/ 309563 w 2471738"/>
              <a:gd name="connsiteY21" fmla="*/ 592931 h 1659731"/>
              <a:gd name="connsiteX22" fmla="*/ 314326 w 2471738"/>
              <a:gd name="connsiteY22" fmla="*/ 545306 h 1659731"/>
              <a:gd name="connsiteX23" fmla="*/ 326232 w 2471738"/>
              <a:gd name="connsiteY23" fmla="*/ 509588 h 1659731"/>
              <a:gd name="connsiteX24" fmla="*/ 333376 w 2471738"/>
              <a:gd name="connsiteY24" fmla="*/ 507206 h 1659731"/>
              <a:gd name="connsiteX25" fmla="*/ 347663 w 2471738"/>
              <a:gd name="connsiteY25" fmla="*/ 497681 h 1659731"/>
              <a:gd name="connsiteX26" fmla="*/ 361951 w 2471738"/>
              <a:gd name="connsiteY26" fmla="*/ 485775 h 1659731"/>
              <a:gd name="connsiteX27" fmla="*/ 366713 w 2471738"/>
              <a:gd name="connsiteY27" fmla="*/ 464344 h 1659731"/>
              <a:gd name="connsiteX28" fmla="*/ 376238 w 2471738"/>
              <a:gd name="connsiteY28" fmla="*/ 445294 h 1659731"/>
              <a:gd name="connsiteX29" fmla="*/ 390526 w 2471738"/>
              <a:gd name="connsiteY29" fmla="*/ 435769 h 1659731"/>
              <a:gd name="connsiteX30" fmla="*/ 395288 w 2471738"/>
              <a:gd name="connsiteY30" fmla="*/ 428625 h 1659731"/>
              <a:gd name="connsiteX31" fmla="*/ 402432 w 2471738"/>
              <a:gd name="connsiteY31" fmla="*/ 421481 h 1659731"/>
              <a:gd name="connsiteX32" fmla="*/ 407194 w 2471738"/>
              <a:gd name="connsiteY32" fmla="*/ 411956 h 1659731"/>
              <a:gd name="connsiteX33" fmla="*/ 414338 w 2471738"/>
              <a:gd name="connsiteY33" fmla="*/ 404813 h 1659731"/>
              <a:gd name="connsiteX34" fmla="*/ 431007 w 2471738"/>
              <a:gd name="connsiteY34" fmla="*/ 397669 h 1659731"/>
              <a:gd name="connsiteX35" fmla="*/ 438151 w 2471738"/>
              <a:gd name="connsiteY35" fmla="*/ 392906 h 1659731"/>
              <a:gd name="connsiteX36" fmla="*/ 454819 w 2471738"/>
              <a:gd name="connsiteY36" fmla="*/ 388144 h 1659731"/>
              <a:gd name="connsiteX37" fmla="*/ 461963 w 2471738"/>
              <a:gd name="connsiteY37" fmla="*/ 385763 h 1659731"/>
              <a:gd name="connsiteX38" fmla="*/ 469107 w 2471738"/>
              <a:gd name="connsiteY38" fmla="*/ 378619 h 1659731"/>
              <a:gd name="connsiteX39" fmla="*/ 476251 w 2471738"/>
              <a:gd name="connsiteY39" fmla="*/ 373856 h 1659731"/>
              <a:gd name="connsiteX40" fmla="*/ 481013 w 2471738"/>
              <a:gd name="connsiteY40" fmla="*/ 366713 h 1659731"/>
              <a:gd name="connsiteX41" fmla="*/ 492919 w 2471738"/>
              <a:gd name="connsiteY41" fmla="*/ 364331 h 1659731"/>
              <a:gd name="connsiteX42" fmla="*/ 500063 w 2471738"/>
              <a:gd name="connsiteY42" fmla="*/ 361950 h 1659731"/>
              <a:gd name="connsiteX43" fmla="*/ 531019 w 2471738"/>
              <a:gd name="connsiteY43" fmla="*/ 345281 h 1659731"/>
              <a:gd name="connsiteX44" fmla="*/ 547688 w 2471738"/>
              <a:gd name="connsiteY44" fmla="*/ 333375 h 1659731"/>
              <a:gd name="connsiteX45" fmla="*/ 554832 w 2471738"/>
              <a:gd name="connsiteY45" fmla="*/ 328613 h 1659731"/>
              <a:gd name="connsiteX46" fmla="*/ 561976 w 2471738"/>
              <a:gd name="connsiteY46" fmla="*/ 321469 h 1659731"/>
              <a:gd name="connsiteX47" fmla="*/ 571501 w 2471738"/>
              <a:gd name="connsiteY47" fmla="*/ 319088 h 1659731"/>
              <a:gd name="connsiteX48" fmla="*/ 583407 w 2471738"/>
              <a:gd name="connsiteY48" fmla="*/ 311944 h 1659731"/>
              <a:gd name="connsiteX49" fmla="*/ 590551 w 2471738"/>
              <a:gd name="connsiteY49" fmla="*/ 307181 h 1659731"/>
              <a:gd name="connsiteX50" fmla="*/ 609601 w 2471738"/>
              <a:gd name="connsiteY50" fmla="*/ 302419 h 1659731"/>
              <a:gd name="connsiteX51" fmla="*/ 619126 w 2471738"/>
              <a:gd name="connsiteY51" fmla="*/ 297656 h 1659731"/>
              <a:gd name="connsiteX52" fmla="*/ 628651 w 2471738"/>
              <a:gd name="connsiteY52" fmla="*/ 295275 h 1659731"/>
              <a:gd name="connsiteX53" fmla="*/ 633413 w 2471738"/>
              <a:gd name="connsiteY53" fmla="*/ 288131 h 1659731"/>
              <a:gd name="connsiteX54" fmla="*/ 659607 w 2471738"/>
              <a:gd name="connsiteY54" fmla="*/ 278606 h 1659731"/>
              <a:gd name="connsiteX55" fmla="*/ 688182 w 2471738"/>
              <a:gd name="connsiteY55" fmla="*/ 271463 h 1659731"/>
              <a:gd name="connsiteX56" fmla="*/ 702469 w 2471738"/>
              <a:gd name="connsiteY56" fmla="*/ 273844 h 1659731"/>
              <a:gd name="connsiteX57" fmla="*/ 716757 w 2471738"/>
              <a:gd name="connsiteY57" fmla="*/ 264319 h 1659731"/>
              <a:gd name="connsiteX58" fmla="*/ 731044 w 2471738"/>
              <a:gd name="connsiteY58" fmla="*/ 257175 h 1659731"/>
              <a:gd name="connsiteX59" fmla="*/ 750094 w 2471738"/>
              <a:gd name="connsiteY59" fmla="*/ 250031 h 1659731"/>
              <a:gd name="connsiteX60" fmla="*/ 762001 w 2471738"/>
              <a:gd name="connsiteY60" fmla="*/ 240506 h 1659731"/>
              <a:gd name="connsiteX61" fmla="*/ 776288 w 2471738"/>
              <a:gd name="connsiteY61" fmla="*/ 233363 h 1659731"/>
              <a:gd name="connsiteX62" fmla="*/ 783432 w 2471738"/>
              <a:gd name="connsiteY62" fmla="*/ 228600 h 1659731"/>
              <a:gd name="connsiteX63" fmla="*/ 790576 w 2471738"/>
              <a:gd name="connsiteY63" fmla="*/ 226219 h 1659731"/>
              <a:gd name="connsiteX64" fmla="*/ 840582 w 2471738"/>
              <a:gd name="connsiteY64" fmla="*/ 223838 h 1659731"/>
              <a:gd name="connsiteX65" fmla="*/ 862013 w 2471738"/>
              <a:gd name="connsiteY65" fmla="*/ 221456 h 1659731"/>
              <a:gd name="connsiteX66" fmla="*/ 869157 w 2471738"/>
              <a:gd name="connsiteY66" fmla="*/ 219075 h 1659731"/>
              <a:gd name="connsiteX67" fmla="*/ 902494 w 2471738"/>
              <a:gd name="connsiteY67" fmla="*/ 214313 h 1659731"/>
              <a:gd name="connsiteX68" fmla="*/ 912019 w 2471738"/>
              <a:gd name="connsiteY68" fmla="*/ 197644 h 1659731"/>
              <a:gd name="connsiteX69" fmla="*/ 916782 w 2471738"/>
              <a:gd name="connsiteY69" fmla="*/ 183356 h 1659731"/>
              <a:gd name="connsiteX70" fmla="*/ 919163 w 2471738"/>
              <a:gd name="connsiteY70" fmla="*/ 176213 h 1659731"/>
              <a:gd name="connsiteX71" fmla="*/ 928688 w 2471738"/>
              <a:gd name="connsiteY71" fmla="*/ 171450 h 1659731"/>
              <a:gd name="connsiteX72" fmla="*/ 940594 w 2471738"/>
              <a:gd name="connsiteY72" fmla="*/ 169069 h 1659731"/>
              <a:gd name="connsiteX73" fmla="*/ 988219 w 2471738"/>
              <a:gd name="connsiteY73" fmla="*/ 164306 h 1659731"/>
              <a:gd name="connsiteX74" fmla="*/ 1026319 w 2471738"/>
              <a:gd name="connsiteY74" fmla="*/ 154781 h 1659731"/>
              <a:gd name="connsiteX75" fmla="*/ 1050132 w 2471738"/>
              <a:gd name="connsiteY75" fmla="*/ 140494 h 1659731"/>
              <a:gd name="connsiteX76" fmla="*/ 1057276 w 2471738"/>
              <a:gd name="connsiteY76" fmla="*/ 138113 h 1659731"/>
              <a:gd name="connsiteX77" fmla="*/ 1102519 w 2471738"/>
              <a:gd name="connsiteY77" fmla="*/ 135731 h 1659731"/>
              <a:gd name="connsiteX78" fmla="*/ 1131094 w 2471738"/>
              <a:gd name="connsiteY78" fmla="*/ 128588 h 1659731"/>
              <a:gd name="connsiteX79" fmla="*/ 1145382 w 2471738"/>
              <a:gd name="connsiteY79" fmla="*/ 116681 h 1659731"/>
              <a:gd name="connsiteX80" fmla="*/ 1157288 w 2471738"/>
              <a:gd name="connsiteY80" fmla="*/ 111919 h 1659731"/>
              <a:gd name="connsiteX81" fmla="*/ 1166813 w 2471738"/>
              <a:gd name="connsiteY81" fmla="*/ 104775 h 1659731"/>
              <a:gd name="connsiteX82" fmla="*/ 1178719 w 2471738"/>
              <a:gd name="connsiteY82" fmla="*/ 100013 h 1659731"/>
              <a:gd name="connsiteX83" fmla="*/ 1195388 w 2471738"/>
              <a:gd name="connsiteY83" fmla="*/ 92869 h 1659731"/>
              <a:gd name="connsiteX84" fmla="*/ 1204913 w 2471738"/>
              <a:gd name="connsiteY84" fmla="*/ 85725 h 1659731"/>
              <a:gd name="connsiteX85" fmla="*/ 1228726 w 2471738"/>
              <a:gd name="connsiteY85" fmla="*/ 76200 h 1659731"/>
              <a:gd name="connsiteX86" fmla="*/ 1250157 w 2471738"/>
              <a:gd name="connsiteY86" fmla="*/ 66675 h 1659731"/>
              <a:gd name="connsiteX87" fmla="*/ 1285876 w 2471738"/>
              <a:gd name="connsiteY87" fmla="*/ 64294 h 1659731"/>
              <a:gd name="connsiteX88" fmla="*/ 1300163 w 2471738"/>
              <a:gd name="connsiteY88" fmla="*/ 59531 h 1659731"/>
              <a:gd name="connsiteX89" fmla="*/ 1312069 w 2471738"/>
              <a:gd name="connsiteY89" fmla="*/ 54769 h 1659731"/>
              <a:gd name="connsiteX90" fmla="*/ 1331119 w 2471738"/>
              <a:gd name="connsiteY90" fmla="*/ 50006 h 1659731"/>
              <a:gd name="connsiteX91" fmla="*/ 1340644 w 2471738"/>
              <a:gd name="connsiteY91" fmla="*/ 47625 h 1659731"/>
              <a:gd name="connsiteX92" fmla="*/ 1350169 w 2471738"/>
              <a:gd name="connsiteY92" fmla="*/ 45244 h 1659731"/>
              <a:gd name="connsiteX93" fmla="*/ 1376363 w 2471738"/>
              <a:gd name="connsiteY93" fmla="*/ 42863 h 1659731"/>
              <a:gd name="connsiteX94" fmla="*/ 1393032 w 2471738"/>
              <a:gd name="connsiteY94" fmla="*/ 33338 h 1659731"/>
              <a:gd name="connsiteX95" fmla="*/ 1400176 w 2471738"/>
              <a:gd name="connsiteY95" fmla="*/ 30956 h 1659731"/>
              <a:gd name="connsiteX96" fmla="*/ 1407319 w 2471738"/>
              <a:gd name="connsiteY96" fmla="*/ 23813 h 1659731"/>
              <a:gd name="connsiteX97" fmla="*/ 1433513 w 2471738"/>
              <a:gd name="connsiteY97" fmla="*/ 11906 h 1659731"/>
              <a:gd name="connsiteX98" fmla="*/ 1538288 w 2471738"/>
              <a:gd name="connsiteY98" fmla="*/ 4763 h 1659731"/>
              <a:gd name="connsiteX99" fmla="*/ 1576388 w 2471738"/>
              <a:gd name="connsiteY99" fmla="*/ 0 h 1659731"/>
              <a:gd name="connsiteX100" fmla="*/ 1690688 w 2471738"/>
              <a:gd name="connsiteY100" fmla="*/ 2381 h 1659731"/>
              <a:gd name="connsiteX101" fmla="*/ 1716882 w 2471738"/>
              <a:gd name="connsiteY101" fmla="*/ 9525 h 1659731"/>
              <a:gd name="connsiteX102" fmla="*/ 1724026 w 2471738"/>
              <a:gd name="connsiteY102" fmla="*/ 23813 h 1659731"/>
              <a:gd name="connsiteX103" fmla="*/ 1726407 w 2471738"/>
              <a:gd name="connsiteY103" fmla="*/ 50006 h 1659731"/>
              <a:gd name="connsiteX104" fmla="*/ 1728788 w 2471738"/>
              <a:gd name="connsiteY104" fmla="*/ 57150 h 1659731"/>
              <a:gd name="connsiteX105" fmla="*/ 1735932 w 2471738"/>
              <a:gd name="connsiteY105" fmla="*/ 61913 h 1659731"/>
              <a:gd name="connsiteX106" fmla="*/ 1745457 w 2471738"/>
              <a:gd name="connsiteY106" fmla="*/ 71438 h 1659731"/>
              <a:gd name="connsiteX107" fmla="*/ 1774032 w 2471738"/>
              <a:gd name="connsiteY107" fmla="*/ 78581 h 1659731"/>
              <a:gd name="connsiteX108" fmla="*/ 1812132 w 2471738"/>
              <a:gd name="connsiteY108" fmla="*/ 76200 h 1659731"/>
              <a:gd name="connsiteX109" fmla="*/ 1854994 w 2471738"/>
              <a:gd name="connsiteY109" fmla="*/ 76200 h 1659731"/>
              <a:gd name="connsiteX110" fmla="*/ 1869282 w 2471738"/>
              <a:gd name="connsiteY110" fmla="*/ 78581 h 1659731"/>
              <a:gd name="connsiteX111" fmla="*/ 1876426 w 2471738"/>
              <a:gd name="connsiteY111" fmla="*/ 83344 h 1659731"/>
              <a:gd name="connsiteX112" fmla="*/ 1883569 w 2471738"/>
              <a:gd name="connsiteY112" fmla="*/ 85725 h 1659731"/>
              <a:gd name="connsiteX113" fmla="*/ 1888332 w 2471738"/>
              <a:gd name="connsiteY113" fmla="*/ 92869 h 1659731"/>
              <a:gd name="connsiteX114" fmla="*/ 1902619 w 2471738"/>
              <a:gd name="connsiteY114" fmla="*/ 97631 h 1659731"/>
              <a:gd name="connsiteX115" fmla="*/ 1943101 w 2471738"/>
              <a:gd name="connsiteY115" fmla="*/ 97631 h 1659731"/>
              <a:gd name="connsiteX116" fmla="*/ 1950244 w 2471738"/>
              <a:gd name="connsiteY116" fmla="*/ 104775 h 1659731"/>
              <a:gd name="connsiteX117" fmla="*/ 1957388 w 2471738"/>
              <a:gd name="connsiteY117" fmla="*/ 109538 h 1659731"/>
              <a:gd name="connsiteX118" fmla="*/ 1962151 w 2471738"/>
              <a:gd name="connsiteY118" fmla="*/ 116681 h 1659731"/>
              <a:gd name="connsiteX119" fmla="*/ 1976438 w 2471738"/>
              <a:gd name="connsiteY119" fmla="*/ 123825 h 1659731"/>
              <a:gd name="connsiteX120" fmla="*/ 1985963 w 2471738"/>
              <a:gd name="connsiteY120" fmla="*/ 135731 h 1659731"/>
              <a:gd name="connsiteX121" fmla="*/ 2019301 w 2471738"/>
              <a:gd name="connsiteY121" fmla="*/ 138113 h 1659731"/>
              <a:gd name="connsiteX122" fmla="*/ 2035969 w 2471738"/>
              <a:gd name="connsiteY122" fmla="*/ 135731 h 1659731"/>
              <a:gd name="connsiteX123" fmla="*/ 2045494 w 2471738"/>
              <a:gd name="connsiteY123" fmla="*/ 138113 h 1659731"/>
              <a:gd name="connsiteX124" fmla="*/ 2074069 w 2471738"/>
              <a:gd name="connsiteY124" fmla="*/ 142875 h 1659731"/>
              <a:gd name="connsiteX125" fmla="*/ 2109788 w 2471738"/>
              <a:gd name="connsiteY125" fmla="*/ 140494 h 1659731"/>
              <a:gd name="connsiteX126" fmla="*/ 2121694 w 2471738"/>
              <a:gd name="connsiteY126" fmla="*/ 138113 h 1659731"/>
              <a:gd name="connsiteX127" fmla="*/ 2128838 w 2471738"/>
              <a:gd name="connsiteY127" fmla="*/ 140494 h 1659731"/>
              <a:gd name="connsiteX128" fmla="*/ 2145507 w 2471738"/>
              <a:gd name="connsiteY128" fmla="*/ 142875 h 1659731"/>
              <a:gd name="connsiteX129" fmla="*/ 2155032 w 2471738"/>
              <a:gd name="connsiteY129" fmla="*/ 145256 h 1659731"/>
              <a:gd name="connsiteX130" fmla="*/ 2207419 w 2471738"/>
              <a:gd name="connsiteY130" fmla="*/ 150019 h 1659731"/>
              <a:gd name="connsiteX131" fmla="*/ 2240757 w 2471738"/>
              <a:gd name="connsiteY131" fmla="*/ 150019 h 1659731"/>
              <a:gd name="connsiteX132" fmla="*/ 2255044 w 2471738"/>
              <a:gd name="connsiteY132" fmla="*/ 161925 h 1659731"/>
              <a:gd name="connsiteX133" fmla="*/ 2274094 w 2471738"/>
              <a:gd name="connsiteY133" fmla="*/ 173831 h 1659731"/>
              <a:gd name="connsiteX134" fmla="*/ 2288382 w 2471738"/>
              <a:gd name="connsiteY134" fmla="*/ 178594 h 1659731"/>
              <a:gd name="connsiteX135" fmla="*/ 2295526 w 2471738"/>
              <a:gd name="connsiteY135" fmla="*/ 185738 h 1659731"/>
              <a:gd name="connsiteX136" fmla="*/ 2309813 w 2471738"/>
              <a:gd name="connsiteY136" fmla="*/ 190500 h 1659731"/>
              <a:gd name="connsiteX137" fmla="*/ 2319338 w 2471738"/>
              <a:gd name="connsiteY137" fmla="*/ 195263 h 1659731"/>
              <a:gd name="connsiteX138" fmla="*/ 2340769 w 2471738"/>
              <a:gd name="connsiteY138" fmla="*/ 200025 h 1659731"/>
              <a:gd name="connsiteX139" fmla="*/ 2374107 w 2471738"/>
              <a:gd name="connsiteY139" fmla="*/ 209550 h 1659731"/>
              <a:gd name="connsiteX140" fmla="*/ 2386013 w 2471738"/>
              <a:gd name="connsiteY140" fmla="*/ 221456 h 1659731"/>
              <a:gd name="connsiteX141" fmla="*/ 2397919 w 2471738"/>
              <a:gd name="connsiteY141" fmla="*/ 228600 h 1659731"/>
              <a:gd name="connsiteX142" fmla="*/ 2402682 w 2471738"/>
              <a:gd name="connsiteY142" fmla="*/ 235744 h 1659731"/>
              <a:gd name="connsiteX143" fmla="*/ 2412207 w 2471738"/>
              <a:gd name="connsiteY143" fmla="*/ 240506 h 1659731"/>
              <a:gd name="connsiteX144" fmla="*/ 2421732 w 2471738"/>
              <a:gd name="connsiteY144" fmla="*/ 247650 h 1659731"/>
              <a:gd name="connsiteX145" fmla="*/ 2428876 w 2471738"/>
              <a:gd name="connsiteY145" fmla="*/ 252413 h 1659731"/>
              <a:gd name="connsiteX146" fmla="*/ 2433638 w 2471738"/>
              <a:gd name="connsiteY146" fmla="*/ 261938 h 1659731"/>
              <a:gd name="connsiteX147" fmla="*/ 2447926 w 2471738"/>
              <a:gd name="connsiteY147" fmla="*/ 271463 h 1659731"/>
              <a:gd name="connsiteX148" fmla="*/ 2466976 w 2471738"/>
              <a:gd name="connsiteY148" fmla="*/ 290513 h 1659731"/>
              <a:gd name="connsiteX149" fmla="*/ 2471738 w 2471738"/>
              <a:gd name="connsiteY149" fmla="*/ 290513 h 1659731"/>
              <a:gd name="connsiteX150" fmla="*/ 2471738 w 2471738"/>
              <a:gd name="connsiteY150" fmla="*/ 340519 h 1659731"/>
              <a:gd name="connsiteX151" fmla="*/ 2371726 w 2471738"/>
              <a:gd name="connsiteY151" fmla="*/ 307181 h 1659731"/>
              <a:gd name="connsiteX152" fmla="*/ 2264569 w 2471738"/>
              <a:gd name="connsiteY152" fmla="*/ 290513 h 1659731"/>
              <a:gd name="connsiteX153" fmla="*/ 2195513 w 2471738"/>
              <a:gd name="connsiteY153" fmla="*/ 290513 h 1659731"/>
              <a:gd name="connsiteX154" fmla="*/ 2145507 w 2471738"/>
              <a:gd name="connsiteY154" fmla="*/ 288131 h 1659731"/>
              <a:gd name="connsiteX155" fmla="*/ 2064544 w 2471738"/>
              <a:gd name="connsiteY155" fmla="*/ 271463 h 1659731"/>
              <a:gd name="connsiteX156" fmla="*/ 1964532 w 2471738"/>
              <a:gd name="connsiteY156" fmla="*/ 261938 h 1659731"/>
              <a:gd name="connsiteX157" fmla="*/ 1862138 w 2471738"/>
              <a:gd name="connsiteY157" fmla="*/ 259556 h 1659731"/>
              <a:gd name="connsiteX158" fmla="*/ 1819276 w 2471738"/>
              <a:gd name="connsiteY158" fmla="*/ 259556 h 1659731"/>
              <a:gd name="connsiteX159" fmla="*/ 1669257 w 2471738"/>
              <a:gd name="connsiteY159" fmla="*/ 280988 h 1659731"/>
              <a:gd name="connsiteX160" fmla="*/ 1576388 w 2471738"/>
              <a:gd name="connsiteY160" fmla="*/ 309563 h 1659731"/>
              <a:gd name="connsiteX161" fmla="*/ 1459707 w 2471738"/>
              <a:gd name="connsiteY161" fmla="*/ 359569 h 1659731"/>
              <a:gd name="connsiteX162" fmla="*/ 1354932 w 2471738"/>
              <a:gd name="connsiteY162" fmla="*/ 407194 h 1659731"/>
              <a:gd name="connsiteX163" fmla="*/ 1264444 w 2471738"/>
              <a:gd name="connsiteY163" fmla="*/ 497681 h 1659731"/>
              <a:gd name="connsiteX164" fmla="*/ 1190626 w 2471738"/>
              <a:gd name="connsiteY164" fmla="*/ 569119 h 1659731"/>
              <a:gd name="connsiteX165" fmla="*/ 1107282 w 2471738"/>
              <a:gd name="connsiteY165" fmla="*/ 638175 h 1659731"/>
              <a:gd name="connsiteX166" fmla="*/ 1007269 w 2471738"/>
              <a:gd name="connsiteY166" fmla="*/ 719138 h 1659731"/>
              <a:gd name="connsiteX167" fmla="*/ 907257 w 2471738"/>
              <a:gd name="connsiteY167" fmla="*/ 788194 h 1659731"/>
              <a:gd name="connsiteX168" fmla="*/ 790576 w 2471738"/>
              <a:gd name="connsiteY168" fmla="*/ 869156 h 1659731"/>
              <a:gd name="connsiteX169" fmla="*/ 650082 w 2471738"/>
              <a:gd name="connsiteY169" fmla="*/ 978694 h 1659731"/>
              <a:gd name="connsiteX170" fmla="*/ 561976 w 2471738"/>
              <a:gd name="connsiteY170" fmla="*/ 1071563 h 1659731"/>
              <a:gd name="connsiteX171" fmla="*/ 514351 w 2471738"/>
              <a:gd name="connsiteY171" fmla="*/ 1138238 h 1659731"/>
              <a:gd name="connsiteX172" fmla="*/ 452438 w 2471738"/>
              <a:gd name="connsiteY172" fmla="*/ 1235869 h 1659731"/>
              <a:gd name="connsiteX173" fmla="*/ 390526 w 2471738"/>
              <a:gd name="connsiteY173" fmla="*/ 1369219 h 1659731"/>
              <a:gd name="connsiteX174" fmla="*/ 338138 w 2471738"/>
              <a:gd name="connsiteY174" fmla="*/ 1495425 h 1659731"/>
              <a:gd name="connsiteX175" fmla="*/ 314326 w 2471738"/>
              <a:gd name="connsiteY175" fmla="*/ 1564481 h 1659731"/>
              <a:gd name="connsiteX176" fmla="*/ 297657 w 2471738"/>
              <a:gd name="connsiteY176" fmla="*/ 1659731 h 1659731"/>
              <a:gd name="connsiteX0" fmla="*/ 297657 w 2471738"/>
              <a:gd name="connsiteY0" fmla="*/ 1659731 h 1659731"/>
              <a:gd name="connsiteX1" fmla="*/ 95251 w 2471738"/>
              <a:gd name="connsiteY1" fmla="*/ 1659731 h 1659731"/>
              <a:gd name="connsiteX2" fmla="*/ 80963 w 2471738"/>
              <a:gd name="connsiteY2" fmla="*/ 1600200 h 1659731"/>
              <a:gd name="connsiteX3" fmla="*/ 64294 w 2471738"/>
              <a:gd name="connsiteY3" fmla="*/ 1588294 h 1659731"/>
              <a:gd name="connsiteX4" fmla="*/ 54769 w 2471738"/>
              <a:gd name="connsiteY4" fmla="*/ 1543050 h 1659731"/>
              <a:gd name="connsiteX5" fmla="*/ 21432 w 2471738"/>
              <a:gd name="connsiteY5" fmla="*/ 1466850 h 1659731"/>
              <a:gd name="connsiteX6" fmla="*/ 21432 w 2471738"/>
              <a:gd name="connsiteY6" fmla="*/ 1385888 h 1659731"/>
              <a:gd name="connsiteX7" fmla="*/ 19051 w 2471738"/>
              <a:gd name="connsiteY7" fmla="*/ 1319213 h 1659731"/>
              <a:gd name="connsiteX8" fmla="*/ 7144 w 2471738"/>
              <a:gd name="connsiteY8" fmla="*/ 1233488 h 1659731"/>
              <a:gd name="connsiteX9" fmla="*/ 4763 w 2471738"/>
              <a:gd name="connsiteY9" fmla="*/ 1147763 h 1659731"/>
              <a:gd name="connsiteX10" fmla="*/ 7144 w 2471738"/>
              <a:gd name="connsiteY10" fmla="*/ 1057275 h 1659731"/>
              <a:gd name="connsiteX11" fmla="*/ 0 w 2471738"/>
              <a:gd name="connsiteY11" fmla="*/ 973932 h 1659731"/>
              <a:gd name="connsiteX12" fmla="*/ 9525 w 2471738"/>
              <a:gd name="connsiteY12" fmla="*/ 952500 h 1659731"/>
              <a:gd name="connsiteX13" fmla="*/ 23813 w 2471738"/>
              <a:gd name="connsiteY13" fmla="*/ 919163 h 1659731"/>
              <a:gd name="connsiteX14" fmla="*/ 30957 w 2471738"/>
              <a:gd name="connsiteY14" fmla="*/ 907256 h 1659731"/>
              <a:gd name="connsiteX15" fmla="*/ 80963 w 2471738"/>
              <a:gd name="connsiteY15" fmla="*/ 835819 h 1659731"/>
              <a:gd name="connsiteX16" fmla="*/ 128588 w 2471738"/>
              <a:gd name="connsiteY16" fmla="*/ 769144 h 1659731"/>
              <a:gd name="connsiteX17" fmla="*/ 180976 w 2471738"/>
              <a:gd name="connsiteY17" fmla="*/ 716756 h 1659731"/>
              <a:gd name="connsiteX18" fmla="*/ 242888 w 2471738"/>
              <a:gd name="connsiteY18" fmla="*/ 671513 h 1659731"/>
              <a:gd name="connsiteX19" fmla="*/ 273844 w 2471738"/>
              <a:gd name="connsiteY19" fmla="*/ 638175 h 1659731"/>
              <a:gd name="connsiteX20" fmla="*/ 309563 w 2471738"/>
              <a:gd name="connsiteY20" fmla="*/ 592931 h 1659731"/>
              <a:gd name="connsiteX21" fmla="*/ 314326 w 2471738"/>
              <a:gd name="connsiteY21" fmla="*/ 545306 h 1659731"/>
              <a:gd name="connsiteX22" fmla="*/ 326232 w 2471738"/>
              <a:gd name="connsiteY22" fmla="*/ 509588 h 1659731"/>
              <a:gd name="connsiteX23" fmla="*/ 333376 w 2471738"/>
              <a:gd name="connsiteY23" fmla="*/ 507206 h 1659731"/>
              <a:gd name="connsiteX24" fmla="*/ 347663 w 2471738"/>
              <a:gd name="connsiteY24" fmla="*/ 497681 h 1659731"/>
              <a:gd name="connsiteX25" fmla="*/ 361951 w 2471738"/>
              <a:gd name="connsiteY25" fmla="*/ 485775 h 1659731"/>
              <a:gd name="connsiteX26" fmla="*/ 366713 w 2471738"/>
              <a:gd name="connsiteY26" fmla="*/ 464344 h 1659731"/>
              <a:gd name="connsiteX27" fmla="*/ 376238 w 2471738"/>
              <a:gd name="connsiteY27" fmla="*/ 445294 h 1659731"/>
              <a:gd name="connsiteX28" fmla="*/ 390526 w 2471738"/>
              <a:gd name="connsiteY28" fmla="*/ 435769 h 1659731"/>
              <a:gd name="connsiteX29" fmla="*/ 395288 w 2471738"/>
              <a:gd name="connsiteY29" fmla="*/ 428625 h 1659731"/>
              <a:gd name="connsiteX30" fmla="*/ 402432 w 2471738"/>
              <a:gd name="connsiteY30" fmla="*/ 421481 h 1659731"/>
              <a:gd name="connsiteX31" fmla="*/ 407194 w 2471738"/>
              <a:gd name="connsiteY31" fmla="*/ 411956 h 1659731"/>
              <a:gd name="connsiteX32" fmla="*/ 414338 w 2471738"/>
              <a:gd name="connsiteY32" fmla="*/ 404813 h 1659731"/>
              <a:gd name="connsiteX33" fmla="*/ 431007 w 2471738"/>
              <a:gd name="connsiteY33" fmla="*/ 397669 h 1659731"/>
              <a:gd name="connsiteX34" fmla="*/ 438151 w 2471738"/>
              <a:gd name="connsiteY34" fmla="*/ 392906 h 1659731"/>
              <a:gd name="connsiteX35" fmla="*/ 454819 w 2471738"/>
              <a:gd name="connsiteY35" fmla="*/ 388144 h 1659731"/>
              <a:gd name="connsiteX36" fmla="*/ 461963 w 2471738"/>
              <a:gd name="connsiteY36" fmla="*/ 385763 h 1659731"/>
              <a:gd name="connsiteX37" fmla="*/ 469107 w 2471738"/>
              <a:gd name="connsiteY37" fmla="*/ 378619 h 1659731"/>
              <a:gd name="connsiteX38" fmla="*/ 476251 w 2471738"/>
              <a:gd name="connsiteY38" fmla="*/ 373856 h 1659731"/>
              <a:gd name="connsiteX39" fmla="*/ 481013 w 2471738"/>
              <a:gd name="connsiteY39" fmla="*/ 366713 h 1659731"/>
              <a:gd name="connsiteX40" fmla="*/ 492919 w 2471738"/>
              <a:gd name="connsiteY40" fmla="*/ 364331 h 1659731"/>
              <a:gd name="connsiteX41" fmla="*/ 500063 w 2471738"/>
              <a:gd name="connsiteY41" fmla="*/ 361950 h 1659731"/>
              <a:gd name="connsiteX42" fmla="*/ 531019 w 2471738"/>
              <a:gd name="connsiteY42" fmla="*/ 345281 h 1659731"/>
              <a:gd name="connsiteX43" fmla="*/ 547688 w 2471738"/>
              <a:gd name="connsiteY43" fmla="*/ 333375 h 1659731"/>
              <a:gd name="connsiteX44" fmla="*/ 554832 w 2471738"/>
              <a:gd name="connsiteY44" fmla="*/ 328613 h 1659731"/>
              <a:gd name="connsiteX45" fmla="*/ 561976 w 2471738"/>
              <a:gd name="connsiteY45" fmla="*/ 321469 h 1659731"/>
              <a:gd name="connsiteX46" fmla="*/ 571501 w 2471738"/>
              <a:gd name="connsiteY46" fmla="*/ 319088 h 1659731"/>
              <a:gd name="connsiteX47" fmla="*/ 583407 w 2471738"/>
              <a:gd name="connsiteY47" fmla="*/ 311944 h 1659731"/>
              <a:gd name="connsiteX48" fmla="*/ 590551 w 2471738"/>
              <a:gd name="connsiteY48" fmla="*/ 307181 h 1659731"/>
              <a:gd name="connsiteX49" fmla="*/ 609601 w 2471738"/>
              <a:gd name="connsiteY49" fmla="*/ 302419 h 1659731"/>
              <a:gd name="connsiteX50" fmla="*/ 619126 w 2471738"/>
              <a:gd name="connsiteY50" fmla="*/ 297656 h 1659731"/>
              <a:gd name="connsiteX51" fmla="*/ 628651 w 2471738"/>
              <a:gd name="connsiteY51" fmla="*/ 295275 h 1659731"/>
              <a:gd name="connsiteX52" fmla="*/ 633413 w 2471738"/>
              <a:gd name="connsiteY52" fmla="*/ 288131 h 1659731"/>
              <a:gd name="connsiteX53" fmla="*/ 659607 w 2471738"/>
              <a:gd name="connsiteY53" fmla="*/ 278606 h 1659731"/>
              <a:gd name="connsiteX54" fmla="*/ 688182 w 2471738"/>
              <a:gd name="connsiteY54" fmla="*/ 271463 h 1659731"/>
              <a:gd name="connsiteX55" fmla="*/ 702469 w 2471738"/>
              <a:gd name="connsiteY55" fmla="*/ 273844 h 1659731"/>
              <a:gd name="connsiteX56" fmla="*/ 716757 w 2471738"/>
              <a:gd name="connsiteY56" fmla="*/ 264319 h 1659731"/>
              <a:gd name="connsiteX57" fmla="*/ 731044 w 2471738"/>
              <a:gd name="connsiteY57" fmla="*/ 257175 h 1659731"/>
              <a:gd name="connsiteX58" fmla="*/ 750094 w 2471738"/>
              <a:gd name="connsiteY58" fmla="*/ 250031 h 1659731"/>
              <a:gd name="connsiteX59" fmla="*/ 762001 w 2471738"/>
              <a:gd name="connsiteY59" fmla="*/ 240506 h 1659731"/>
              <a:gd name="connsiteX60" fmla="*/ 776288 w 2471738"/>
              <a:gd name="connsiteY60" fmla="*/ 233363 h 1659731"/>
              <a:gd name="connsiteX61" fmla="*/ 783432 w 2471738"/>
              <a:gd name="connsiteY61" fmla="*/ 228600 h 1659731"/>
              <a:gd name="connsiteX62" fmla="*/ 790576 w 2471738"/>
              <a:gd name="connsiteY62" fmla="*/ 226219 h 1659731"/>
              <a:gd name="connsiteX63" fmla="*/ 840582 w 2471738"/>
              <a:gd name="connsiteY63" fmla="*/ 223838 h 1659731"/>
              <a:gd name="connsiteX64" fmla="*/ 862013 w 2471738"/>
              <a:gd name="connsiteY64" fmla="*/ 221456 h 1659731"/>
              <a:gd name="connsiteX65" fmla="*/ 869157 w 2471738"/>
              <a:gd name="connsiteY65" fmla="*/ 219075 h 1659731"/>
              <a:gd name="connsiteX66" fmla="*/ 902494 w 2471738"/>
              <a:gd name="connsiteY66" fmla="*/ 214313 h 1659731"/>
              <a:gd name="connsiteX67" fmla="*/ 912019 w 2471738"/>
              <a:gd name="connsiteY67" fmla="*/ 197644 h 1659731"/>
              <a:gd name="connsiteX68" fmla="*/ 916782 w 2471738"/>
              <a:gd name="connsiteY68" fmla="*/ 183356 h 1659731"/>
              <a:gd name="connsiteX69" fmla="*/ 919163 w 2471738"/>
              <a:gd name="connsiteY69" fmla="*/ 176213 h 1659731"/>
              <a:gd name="connsiteX70" fmla="*/ 928688 w 2471738"/>
              <a:gd name="connsiteY70" fmla="*/ 171450 h 1659731"/>
              <a:gd name="connsiteX71" fmla="*/ 940594 w 2471738"/>
              <a:gd name="connsiteY71" fmla="*/ 169069 h 1659731"/>
              <a:gd name="connsiteX72" fmla="*/ 988219 w 2471738"/>
              <a:gd name="connsiteY72" fmla="*/ 164306 h 1659731"/>
              <a:gd name="connsiteX73" fmla="*/ 1026319 w 2471738"/>
              <a:gd name="connsiteY73" fmla="*/ 154781 h 1659731"/>
              <a:gd name="connsiteX74" fmla="*/ 1050132 w 2471738"/>
              <a:gd name="connsiteY74" fmla="*/ 140494 h 1659731"/>
              <a:gd name="connsiteX75" fmla="*/ 1057276 w 2471738"/>
              <a:gd name="connsiteY75" fmla="*/ 138113 h 1659731"/>
              <a:gd name="connsiteX76" fmla="*/ 1102519 w 2471738"/>
              <a:gd name="connsiteY76" fmla="*/ 135731 h 1659731"/>
              <a:gd name="connsiteX77" fmla="*/ 1131094 w 2471738"/>
              <a:gd name="connsiteY77" fmla="*/ 128588 h 1659731"/>
              <a:gd name="connsiteX78" fmla="*/ 1145382 w 2471738"/>
              <a:gd name="connsiteY78" fmla="*/ 116681 h 1659731"/>
              <a:gd name="connsiteX79" fmla="*/ 1157288 w 2471738"/>
              <a:gd name="connsiteY79" fmla="*/ 111919 h 1659731"/>
              <a:gd name="connsiteX80" fmla="*/ 1166813 w 2471738"/>
              <a:gd name="connsiteY80" fmla="*/ 104775 h 1659731"/>
              <a:gd name="connsiteX81" fmla="*/ 1178719 w 2471738"/>
              <a:gd name="connsiteY81" fmla="*/ 100013 h 1659731"/>
              <a:gd name="connsiteX82" fmla="*/ 1195388 w 2471738"/>
              <a:gd name="connsiteY82" fmla="*/ 92869 h 1659731"/>
              <a:gd name="connsiteX83" fmla="*/ 1204913 w 2471738"/>
              <a:gd name="connsiteY83" fmla="*/ 85725 h 1659731"/>
              <a:gd name="connsiteX84" fmla="*/ 1228726 w 2471738"/>
              <a:gd name="connsiteY84" fmla="*/ 76200 h 1659731"/>
              <a:gd name="connsiteX85" fmla="*/ 1250157 w 2471738"/>
              <a:gd name="connsiteY85" fmla="*/ 66675 h 1659731"/>
              <a:gd name="connsiteX86" fmla="*/ 1285876 w 2471738"/>
              <a:gd name="connsiteY86" fmla="*/ 64294 h 1659731"/>
              <a:gd name="connsiteX87" fmla="*/ 1300163 w 2471738"/>
              <a:gd name="connsiteY87" fmla="*/ 59531 h 1659731"/>
              <a:gd name="connsiteX88" fmla="*/ 1312069 w 2471738"/>
              <a:gd name="connsiteY88" fmla="*/ 54769 h 1659731"/>
              <a:gd name="connsiteX89" fmla="*/ 1331119 w 2471738"/>
              <a:gd name="connsiteY89" fmla="*/ 50006 h 1659731"/>
              <a:gd name="connsiteX90" fmla="*/ 1340644 w 2471738"/>
              <a:gd name="connsiteY90" fmla="*/ 47625 h 1659731"/>
              <a:gd name="connsiteX91" fmla="*/ 1350169 w 2471738"/>
              <a:gd name="connsiteY91" fmla="*/ 45244 h 1659731"/>
              <a:gd name="connsiteX92" fmla="*/ 1376363 w 2471738"/>
              <a:gd name="connsiteY92" fmla="*/ 42863 h 1659731"/>
              <a:gd name="connsiteX93" fmla="*/ 1393032 w 2471738"/>
              <a:gd name="connsiteY93" fmla="*/ 33338 h 1659731"/>
              <a:gd name="connsiteX94" fmla="*/ 1400176 w 2471738"/>
              <a:gd name="connsiteY94" fmla="*/ 30956 h 1659731"/>
              <a:gd name="connsiteX95" fmla="*/ 1407319 w 2471738"/>
              <a:gd name="connsiteY95" fmla="*/ 23813 h 1659731"/>
              <a:gd name="connsiteX96" fmla="*/ 1433513 w 2471738"/>
              <a:gd name="connsiteY96" fmla="*/ 11906 h 1659731"/>
              <a:gd name="connsiteX97" fmla="*/ 1538288 w 2471738"/>
              <a:gd name="connsiteY97" fmla="*/ 4763 h 1659731"/>
              <a:gd name="connsiteX98" fmla="*/ 1576388 w 2471738"/>
              <a:gd name="connsiteY98" fmla="*/ 0 h 1659731"/>
              <a:gd name="connsiteX99" fmla="*/ 1690688 w 2471738"/>
              <a:gd name="connsiteY99" fmla="*/ 2381 h 1659731"/>
              <a:gd name="connsiteX100" fmla="*/ 1716882 w 2471738"/>
              <a:gd name="connsiteY100" fmla="*/ 9525 h 1659731"/>
              <a:gd name="connsiteX101" fmla="*/ 1724026 w 2471738"/>
              <a:gd name="connsiteY101" fmla="*/ 23813 h 1659731"/>
              <a:gd name="connsiteX102" fmla="*/ 1726407 w 2471738"/>
              <a:gd name="connsiteY102" fmla="*/ 50006 h 1659731"/>
              <a:gd name="connsiteX103" fmla="*/ 1728788 w 2471738"/>
              <a:gd name="connsiteY103" fmla="*/ 57150 h 1659731"/>
              <a:gd name="connsiteX104" fmla="*/ 1735932 w 2471738"/>
              <a:gd name="connsiteY104" fmla="*/ 61913 h 1659731"/>
              <a:gd name="connsiteX105" fmla="*/ 1745457 w 2471738"/>
              <a:gd name="connsiteY105" fmla="*/ 71438 h 1659731"/>
              <a:gd name="connsiteX106" fmla="*/ 1774032 w 2471738"/>
              <a:gd name="connsiteY106" fmla="*/ 78581 h 1659731"/>
              <a:gd name="connsiteX107" fmla="*/ 1812132 w 2471738"/>
              <a:gd name="connsiteY107" fmla="*/ 76200 h 1659731"/>
              <a:gd name="connsiteX108" fmla="*/ 1854994 w 2471738"/>
              <a:gd name="connsiteY108" fmla="*/ 76200 h 1659731"/>
              <a:gd name="connsiteX109" fmla="*/ 1869282 w 2471738"/>
              <a:gd name="connsiteY109" fmla="*/ 78581 h 1659731"/>
              <a:gd name="connsiteX110" fmla="*/ 1876426 w 2471738"/>
              <a:gd name="connsiteY110" fmla="*/ 83344 h 1659731"/>
              <a:gd name="connsiteX111" fmla="*/ 1883569 w 2471738"/>
              <a:gd name="connsiteY111" fmla="*/ 85725 h 1659731"/>
              <a:gd name="connsiteX112" fmla="*/ 1888332 w 2471738"/>
              <a:gd name="connsiteY112" fmla="*/ 92869 h 1659731"/>
              <a:gd name="connsiteX113" fmla="*/ 1902619 w 2471738"/>
              <a:gd name="connsiteY113" fmla="*/ 97631 h 1659731"/>
              <a:gd name="connsiteX114" fmla="*/ 1943101 w 2471738"/>
              <a:gd name="connsiteY114" fmla="*/ 97631 h 1659731"/>
              <a:gd name="connsiteX115" fmla="*/ 1950244 w 2471738"/>
              <a:gd name="connsiteY115" fmla="*/ 104775 h 1659731"/>
              <a:gd name="connsiteX116" fmla="*/ 1957388 w 2471738"/>
              <a:gd name="connsiteY116" fmla="*/ 109538 h 1659731"/>
              <a:gd name="connsiteX117" fmla="*/ 1962151 w 2471738"/>
              <a:gd name="connsiteY117" fmla="*/ 116681 h 1659731"/>
              <a:gd name="connsiteX118" fmla="*/ 1976438 w 2471738"/>
              <a:gd name="connsiteY118" fmla="*/ 123825 h 1659731"/>
              <a:gd name="connsiteX119" fmla="*/ 1985963 w 2471738"/>
              <a:gd name="connsiteY119" fmla="*/ 135731 h 1659731"/>
              <a:gd name="connsiteX120" fmla="*/ 2019301 w 2471738"/>
              <a:gd name="connsiteY120" fmla="*/ 138113 h 1659731"/>
              <a:gd name="connsiteX121" fmla="*/ 2035969 w 2471738"/>
              <a:gd name="connsiteY121" fmla="*/ 135731 h 1659731"/>
              <a:gd name="connsiteX122" fmla="*/ 2045494 w 2471738"/>
              <a:gd name="connsiteY122" fmla="*/ 138113 h 1659731"/>
              <a:gd name="connsiteX123" fmla="*/ 2074069 w 2471738"/>
              <a:gd name="connsiteY123" fmla="*/ 142875 h 1659731"/>
              <a:gd name="connsiteX124" fmla="*/ 2109788 w 2471738"/>
              <a:gd name="connsiteY124" fmla="*/ 140494 h 1659731"/>
              <a:gd name="connsiteX125" fmla="*/ 2121694 w 2471738"/>
              <a:gd name="connsiteY125" fmla="*/ 138113 h 1659731"/>
              <a:gd name="connsiteX126" fmla="*/ 2128838 w 2471738"/>
              <a:gd name="connsiteY126" fmla="*/ 140494 h 1659731"/>
              <a:gd name="connsiteX127" fmla="*/ 2145507 w 2471738"/>
              <a:gd name="connsiteY127" fmla="*/ 142875 h 1659731"/>
              <a:gd name="connsiteX128" fmla="*/ 2155032 w 2471738"/>
              <a:gd name="connsiteY128" fmla="*/ 145256 h 1659731"/>
              <a:gd name="connsiteX129" fmla="*/ 2207419 w 2471738"/>
              <a:gd name="connsiteY129" fmla="*/ 150019 h 1659731"/>
              <a:gd name="connsiteX130" fmla="*/ 2240757 w 2471738"/>
              <a:gd name="connsiteY130" fmla="*/ 150019 h 1659731"/>
              <a:gd name="connsiteX131" fmla="*/ 2255044 w 2471738"/>
              <a:gd name="connsiteY131" fmla="*/ 161925 h 1659731"/>
              <a:gd name="connsiteX132" fmla="*/ 2274094 w 2471738"/>
              <a:gd name="connsiteY132" fmla="*/ 173831 h 1659731"/>
              <a:gd name="connsiteX133" fmla="*/ 2288382 w 2471738"/>
              <a:gd name="connsiteY133" fmla="*/ 178594 h 1659731"/>
              <a:gd name="connsiteX134" fmla="*/ 2295526 w 2471738"/>
              <a:gd name="connsiteY134" fmla="*/ 185738 h 1659731"/>
              <a:gd name="connsiteX135" fmla="*/ 2309813 w 2471738"/>
              <a:gd name="connsiteY135" fmla="*/ 190500 h 1659731"/>
              <a:gd name="connsiteX136" fmla="*/ 2319338 w 2471738"/>
              <a:gd name="connsiteY136" fmla="*/ 195263 h 1659731"/>
              <a:gd name="connsiteX137" fmla="*/ 2340769 w 2471738"/>
              <a:gd name="connsiteY137" fmla="*/ 200025 h 1659731"/>
              <a:gd name="connsiteX138" fmla="*/ 2374107 w 2471738"/>
              <a:gd name="connsiteY138" fmla="*/ 209550 h 1659731"/>
              <a:gd name="connsiteX139" fmla="*/ 2386013 w 2471738"/>
              <a:gd name="connsiteY139" fmla="*/ 221456 h 1659731"/>
              <a:gd name="connsiteX140" fmla="*/ 2397919 w 2471738"/>
              <a:gd name="connsiteY140" fmla="*/ 228600 h 1659731"/>
              <a:gd name="connsiteX141" fmla="*/ 2402682 w 2471738"/>
              <a:gd name="connsiteY141" fmla="*/ 235744 h 1659731"/>
              <a:gd name="connsiteX142" fmla="*/ 2412207 w 2471738"/>
              <a:gd name="connsiteY142" fmla="*/ 240506 h 1659731"/>
              <a:gd name="connsiteX143" fmla="*/ 2421732 w 2471738"/>
              <a:gd name="connsiteY143" fmla="*/ 247650 h 1659731"/>
              <a:gd name="connsiteX144" fmla="*/ 2428876 w 2471738"/>
              <a:gd name="connsiteY144" fmla="*/ 252413 h 1659731"/>
              <a:gd name="connsiteX145" fmla="*/ 2433638 w 2471738"/>
              <a:gd name="connsiteY145" fmla="*/ 261938 h 1659731"/>
              <a:gd name="connsiteX146" fmla="*/ 2447926 w 2471738"/>
              <a:gd name="connsiteY146" fmla="*/ 271463 h 1659731"/>
              <a:gd name="connsiteX147" fmla="*/ 2466976 w 2471738"/>
              <a:gd name="connsiteY147" fmla="*/ 290513 h 1659731"/>
              <a:gd name="connsiteX148" fmla="*/ 2471738 w 2471738"/>
              <a:gd name="connsiteY148" fmla="*/ 290513 h 1659731"/>
              <a:gd name="connsiteX149" fmla="*/ 2471738 w 2471738"/>
              <a:gd name="connsiteY149" fmla="*/ 340519 h 1659731"/>
              <a:gd name="connsiteX150" fmla="*/ 2371726 w 2471738"/>
              <a:gd name="connsiteY150" fmla="*/ 307181 h 1659731"/>
              <a:gd name="connsiteX151" fmla="*/ 2264569 w 2471738"/>
              <a:gd name="connsiteY151" fmla="*/ 290513 h 1659731"/>
              <a:gd name="connsiteX152" fmla="*/ 2195513 w 2471738"/>
              <a:gd name="connsiteY152" fmla="*/ 290513 h 1659731"/>
              <a:gd name="connsiteX153" fmla="*/ 2145507 w 2471738"/>
              <a:gd name="connsiteY153" fmla="*/ 288131 h 1659731"/>
              <a:gd name="connsiteX154" fmla="*/ 2064544 w 2471738"/>
              <a:gd name="connsiteY154" fmla="*/ 271463 h 1659731"/>
              <a:gd name="connsiteX155" fmla="*/ 1964532 w 2471738"/>
              <a:gd name="connsiteY155" fmla="*/ 261938 h 1659731"/>
              <a:gd name="connsiteX156" fmla="*/ 1862138 w 2471738"/>
              <a:gd name="connsiteY156" fmla="*/ 259556 h 1659731"/>
              <a:gd name="connsiteX157" fmla="*/ 1819276 w 2471738"/>
              <a:gd name="connsiteY157" fmla="*/ 259556 h 1659731"/>
              <a:gd name="connsiteX158" fmla="*/ 1669257 w 2471738"/>
              <a:gd name="connsiteY158" fmla="*/ 280988 h 1659731"/>
              <a:gd name="connsiteX159" fmla="*/ 1576388 w 2471738"/>
              <a:gd name="connsiteY159" fmla="*/ 309563 h 1659731"/>
              <a:gd name="connsiteX160" fmla="*/ 1459707 w 2471738"/>
              <a:gd name="connsiteY160" fmla="*/ 359569 h 1659731"/>
              <a:gd name="connsiteX161" fmla="*/ 1354932 w 2471738"/>
              <a:gd name="connsiteY161" fmla="*/ 407194 h 1659731"/>
              <a:gd name="connsiteX162" fmla="*/ 1264444 w 2471738"/>
              <a:gd name="connsiteY162" fmla="*/ 497681 h 1659731"/>
              <a:gd name="connsiteX163" fmla="*/ 1190626 w 2471738"/>
              <a:gd name="connsiteY163" fmla="*/ 569119 h 1659731"/>
              <a:gd name="connsiteX164" fmla="*/ 1107282 w 2471738"/>
              <a:gd name="connsiteY164" fmla="*/ 638175 h 1659731"/>
              <a:gd name="connsiteX165" fmla="*/ 1007269 w 2471738"/>
              <a:gd name="connsiteY165" fmla="*/ 719138 h 1659731"/>
              <a:gd name="connsiteX166" fmla="*/ 907257 w 2471738"/>
              <a:gd name="connsiteY166" fmla="*/ 788194 h 1659731"/>
              <a:gd name="connsiteX167" fmla="*/ 790576 w 2471738"/>
              <a:gd name="connsiteY167" fmla="*/ 869156 h 1659731"/>
              <a:gd name="connsiteX168" fmla="*/ 650082 w 2471738"/>
              <a:gd name="connsiteY168" fmla="*/ 978694 h 1659731"/>
              <a:gd name="connsiteX169" fmla="*/ 561976 w 2471738"/>
              <a:gd name="connsiteY169" fmla="*/ 1071563 h 1659731"/>
              <a:gd name="connsiteX170" fmla="*/ 514351 w 2471738"/>
              <a:gd name="connsiteY170" fmla="*/ 1138238 h 1659731"/>
              <a:gd name="connsiteX171" fmla="*/ 452438 w 2471738"/>
              <a:gd name="connsiteY171" fmla="*/ 1235869 h 1659731"/>
              <a:gd name="connsiteX172" fmla="*/ 390526 w 2471738"/>
              <a:gd name="connsiteY172" fmla="*/ 1369219 h 1659731"/>
              <a:gd name="connsiteX173" fmla="*/ 338138 w 2471738"/>
              <a:gd name="connsiteY173" fmla="*/ 1495425 h 1659731"/>
              <a:gd name="connsiteX174" fmla="*/ 314326 w 2471738"/>
              <a:gd name="connsiteY174" fmla="*/ 1564481 h 1659731"/>
              <a:gd name="connsiteX175" fmla="*/ 297657 w 2471738"/>
              <a:gd name="connsiteY175" fmla="*/ 1659731 h 165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2471738" h="1659731">
                <a:moveTo>
                  <a:pt x="297657" y="1659731"/>
                </a:moveTo>
                <a:lnTo>
                  <a:pt x="95251" y="1659731"/>
                </a:lnTo>
                <a:lnTo>
                  <a:pt x="80963" y="1600200"/>
                </a:lnTo>
                <a:cubicBezTo>
                  <a:pt x="75407" y="1596231"/>
                  <a:pt x="70149" y="1591807"/>
                  <a:pt x="64294" y="1588294"/>
                </a:cubicBezTo>
                <a:cubicBezTo>
                  <a:pt x="59928" y="1578769"/>
                  <a:pt x="61913" y="1563291"/>
                  <a:pt x="54769" y="1543050"/>
                </a:cubicBezTo>
                <a:cubicBezTo>
                  <a:pt x="52388" y="1526381"/>
                  <a:pt x="26988" y="1493044"/>
                  <a:pt x="21432" y="1466850"/>
                </a:cubicBezTo>
                <a:lnTo>
                  <a:pt x="21432" y="1385888"/>
                </a:lnTo>
                <a:cubicBezTo>
                  <a:pt x="20638" y="1363663"/>
                  <a:pt x="19845" y="1341438"/>
                  <a:pt x="19051" y="1319213"/>
                </a:cubicBezTo>
                <a:lnTo>
                  <a:pt x="7144" y="1233488"/>
                </a:lnTo>
                <a:cubicBezTo>
                  <a:pt x="6350" y="1204913"/>
                  <a:pt x="5557" y="1176338"/>
                  <a:pt x="4763" y="1147763"/>
                </a:cubicBezTo>
                <a:cubicBezTo>
                  <a:pt x="5557" y="1117600"/>
                  <a:pt x="6350" y="1087438"/>
                  <a:pt x="7144" y="1057275"/>
                </a:cubicBezTo>
                <a:lnTo>
                  <a:pt x="0" y="973932"/>
                </a:lnTo>
                <a:cubicBezTo>
                  <a:pt x="3175" y="967582"/>
                  <a:pt x="6125" y="958733"/>
                  <a:pt x="9525" y="952500"/>
                </a:cubicBezTo>
                <a:cubicBezTo>
                  <a:pt x="13494" y="943372"/>
                  <a:pt x="20241" y="926704"/>
                  <a:pt x="23813" y="919163"/>
                </a:cubicBezTo>
                <a:cubicBezTo>
                  <a:pt x="29561" y="910542"/>
                  <a:pt x="27296" y="914579"/>
                  <a:pt x="30957" y="907256"/>
                </a:cubicBezTo>
                <a:lnTo>
                  <a:pt x="80963" y="835819"/>
                </a:lnTo>
                <a:lnTo>
                  <a:pt x="128588" y="769144"/>
                </a:lnTo>
                <a:lnTo>
                  <a:pt x="180976" y="716756"/>
                </a:lnTo>
                <a:lnTo>
                  <a:pt x="242888" y="671513"/>
                </a:lnTo>
                <a:lnTo>
                  <a:pt x="273844" y="638175"/>
                </a:lnTo>
                <a:lnTo>
                  <a:pt x="309563" y="592931"/>
                </a:lnTo>
                <a:cubicBezTo>
                  <a:pt x="311781" y="568533"/>
                  <a:pt x="311643" y="568111"/>
                  <a:pt x="314326" y="545306"/>
                </a:cubicBezTo>
                <a:cubicBezTo>
                  <a:pt x="315799" y="532790"/>
                  <a:pt x="315475" y="518552"/>
                  <a:pt x="326232" y="509588"/>
                </a:cubicBezTo>
                <a:cubicBezTo>
                  <a:pt x="328160" y="507981"/>
                  <a:pt x="330995" y="508000"/>
                  <a:pt x="333376" y="507206"/>
                </a:cubicBezTo>
                <a:cubicBezTo>
                  <a:pt x="346914" y="493668"/>
                  <a:pt x="333880" y="504572"/>
                  <a:pt x="347663" y="497681"/>
                </a:cubicBezTo>
                <a:cubicBezTo>
                  <a:pt x="354296" y="494365"/>
                  <a:pt x="356683" y="491043"/>
                  <a:pt x="361951" y="485775"/>
                </a:cubicBezTo>
                <a:cubicBezTo>
                  <a:pt x="363162" y="478510"/>
                  <a:pt x="363628" y="471130"/>
                  <a:pt x="366713" y="464344"/>
                </a:cubicBezTo>
                <a:cubicBezTo>
                  <a:pt x="369651" y="457881"/>
                  <a:pt x="370331" y="449232"/>
                  <a:pt x="376238" y="445294"/>
                </a:cubicBezTo>
                <a:lnTo>
                  <a:pt x="390526" y="435769"/>
                </a:lnTo>
                <a:cubicBezTo>
                  <a:pt x="392113" y="433388"/>
                  <a:pt x="393456" y="430824"/>
                  <a:pt x="395288" y="428625"/>
                </a:cubicBezTo>
                <a:cubicBezTo>
                  <a:pt x="397444" y="426038"/>
                  <a:pt x="400475" y="424221"/>
                  <a:pt x="402432" y="421481"/>
                </a:cubicBezTo>
                <a:cubicBezTo>
                  <a:pt x="404495" y="418592"/>
                  <a:pt x="405131" y="414844"/>
                  <a:pt x="407194" y="411956"/>
                </a:cubicBezTo>
                <a:cubicBezTo>
                  <a:pt x="409151" y="409216"/>
                  <a:pt x="411598" y="406770"/>
                  <a:pt x="414338" y="404813"/>
                </a:cubicBezTo>
                <a:cubicBezTo>
                  <a:pt x="419490" y="401133"/>
                  <a:pt x="425175" y="399613"/>
                  <a:pt x="431007" y="397669"/>
                </a:cubicBezTo>
                <a:cubicBezTo>
                  <a:pt x="433388" y="396081"/>
                  <a:pt x="435494" y="393969"/>
                  <a:pt x="438151" y="392906"/>
                </a:cubicBezTo>
                <a:cubicBezTo>
                  <a:pt x="443516" y="390760"/>
                  <a:pt x="449284" y="389804"/>
                  <a:pt x="454819" y="388144"/>
                </a:cubicBezTo>
                <a:cubicBezTo>
                  <a:pt x="457223" y="387423"/>
                  <a:pt x="459582" y="386557"/>
                  <a:pt x="461963" y="385763"/>
                </a:cubicBezTo>
                <a:cubicBezTo>
                  <a:pt x="464344" y="383382"/>
                  <a:pt x="466520" y="380775"/>
                  <a:pt x="469107" y="378619"/>
                </a:cubicBezTo>
                <a:cubicBezTo>
                  <a:pt x="471306" y="376787"/>
                  <a:pt x="474227" y="375880"/>
                  <a:pt x="476251" y="373856"/>
                </a:cubicBezTo>
                <a:cubicBezTo>
                  <a:pt x="478274" y="371833"/>
                  <a:pt x="478528" y="368133"/>
                  <a:pt x="481013" y="366713"/>
                </a:cubicBezTo>
                <a:cubicBezTo>
                  <a:pt x="484527" y="364705"/>
                  <a:pt x="488993" y="365313"/>
                  <a:pt x="492919" y="364331"/>
                </a:cubicBezTo>
                <a:cubicBezTo>
                  <a:pt x="495354" y="363722"/>
                  <a:pt x="497778" y="362989"/>
                  <a:pt x="500063" y="361950"/>
                </a:cubicBezTo>
                <a:cubicBezTo>
                  <a:pt x="513026" y="356058"/>
                  <a:pt x="519692" y="352360"/>
                  <a:pt x="531019" y="345281"/>
                </a:cubicBezTo>
                <a:cubicBezTo>
                  <a:pt x="540012" y="339660"/>
                  <a:pt x="537889" y="340374"/>
                  <a:pt x="547688" y="333375"/>
                </a:cubicBezTo>
                <a:cubicBezTo>
                  <a:pt x="550017" y="331712"/>
                  <a:pt x="552633" y="330445"/>
                  <a:pt x="554832" y="328613"/>
                </a:cubicBezTo>
                <a:cubicBezTo>
                  <a:pt x="557419" y="326457"/>
                  <a:pt x="559052" y="323140"/>
                  <a:pt x="561976" y="321469"/>
                </a:cubicBezTo>
                <a:cubicBezTo>
                  <a:pt x="564818" y="319845"/>
                  <a:pt x="568326" y="319882"/>
                  <a:pt x="571501" y="319088"/>
                </a:cubicBezTo>
                <a:cubicBezTo>
                  <a:pt x="575470" y="316707"/>
                  <a:pt x="579482" y="314397"/>
                  <a:pt x="583407" y="311944"/>
                </a:cubicBezTo>
                <a:cubicBezTo>
                  <a:pt x="585834" y="310427"/>
                  <a:pt x="587861" y="308159"/>
                  <a:pt x="590551" y="307181"/>
                </a:cubicBezTo>
                <a:cubicBezTo>
                  <a:pt x="596702" y="304944"/>
                  <a:pt x="609601" y="302419"/>
                  <a:pt x="609601" y="302419"/>
                </a:cubicBezTo>
                <a:cubicBezTo>
                  <a:pt x="612776" y="300831"/>
                  <a:pt x="615802" y="298902"/>
                  <a:pt x="619126" y="297656"/>
                </a:cubicBezTo>
                <a:cubicBezTo>
                  <a:pt x="622190" y="296507"/>
                  <a:pt x="625928" y="297090"/>
                  <a:pt x="628651" y="295275"/>
                </a:cubicBezTo>
                <a:cubicBezTo>
                  <a:pt x="631032" y="293687"/>
                  <a:pt x="631389" y="290155"/>
                  <a:pt x="633413" y="288131"/>
                </a:cubicBezTo>
                <a:cubicBezTo>
                  <a:pt x="640415" y="281129"/>
                  <a:pt x="650643" y="280715"/>
                  <a:pt x="659607" y="278606"/>
                </a:cubicBezTo>
                <a:cubicBezTo>
                  <a:pt x="669164" y="276357"/>
                  <a:pt x="688182" y="271463"/>
                  <a:pt x="688182" y="271463"/>
                </a:cubicBezTo>
                <a:cubicBezTo>
                  <a:pt x="692944" y="272257"/>
                  <a:pt x="697641" y="273844"/>
                  <a:pt x="702469" y="273844"/>
                </a:cubicBezTo>
                <a:cubicBezTo>
                  <a:pt x="718191" y="273844"/>
                  <a:pt x="707187" y="271497"/>
                  <a:pt x="716757" y="264319"/>
                </a:cubicBezTo>
                <a:cubicBezTo>
                  <a:pt x="721017" y="261124"/>
                  <a:pt x="726178" y="259338"/>
                  <a:pt x="731044" y="257175"/>
                </a:cubicBezTo>
                <a:cubicBezTo>
                  <a:pt x="739500" y="253417"/>
                  <a:pt x="740529" y="255770"/>
                  <a:pt x="750094" y="250031"/>
                </a:cubicBezTo>
                <a:cubicBezTo>
                  <a:pt x="754452" y="247416"/>
                  <a:pt x="757713" y="243235"/>
                  <a:pt x="762001" y="240506"/>
                </a:cubicBezTo>
                <a:cubicBezTo>
                  <a:pt x="766493" y="237648"/>
                  <a:pt x="771634" y="235949"/>
                  <a:pt x="776288" y="233363"/>
                </a:cubicBezTo>
                <a:cubicBezTo>
                  <a:pt x="778790" y="231973"/>
                  <a:pt x="780872" y="229880"/>
                  <a:pt x="783432" y="228600"/>
                </a:cubicBezTo>
                <a:cubicBezTo>
                  <a:pt x="785677" y="227477"/>
                  <a:pt x="788075" y="226427"/>
                  <a:pt x="790576" y="226219"/>
                </a:cubicBezTo>
                <a:cubicBezTo>
                  <a:pt x="807206" y="224833"/>
                  <a:pt x="823913" y="224632"/>
                  <a:pt x="840582" y="223838"/>
                </a:cubicBezTo>
                <a:cubicBezTo>
                  <a:pt x="847726" y="223044"/>
                  <a:pt x="854923" y="222638"/>
                  <a:pt x="862013" y="221456"/>
                </a:cubicBezTo>
                <a:cubicBezTo>
                  <a:pt x="864489" y="221043"/>
                  <a:pt x="866685" y="219511"/>
                  <a:pt x="869157" y="219075"/>
                </a:cubicBezTo>
                <a:cubicBezTo>
                  <a:pt x="880211" y="217124"/>
                  <a:pt x="891382" y="215900"/>
                  <a:pt x="902494" y="214313"/>
                </a:cubicBezTo>
                <a:cubicBezTo>
                  <a:pt x="909037" y="188149"/>
                  <a:pt x="899121" y="220862"/>
                  <a:pt x="912019" y="197644"/>
                </a:cubicBezTo>
                <a:cubicBezTo>
                  <a:pt x="914457" y="193255"/>
                  <a:pt x="915194" y="188119"/>
                  <a:pt x="916782" y="183356"/>
                </a:cubicBezTo>
                <a:cubicBezTo>
                  <a:pt x="917576" y="180975"/>
                  <a:pt x="916918" y="177336"/>
                  <a:pt x="919163" y="176213"/>
                </a:cubicBezTo>
                <a:cubicBezTo>
                  <a:pt x="922338" y="174625"/>
                  <a:pt x="925320" y="172573"/>
                  <a:pt x="928688" y="171450"/>
                </a:cubicBezTo>
                <a:cubicBezTo>
                  <a:pt x="932528" y="170170"/>
                  <a:pt x="936643" y="169947"/>
                  <a:pt x="940594" y="169069"/>
                </a:cubicBezTo>
                <a:cubicBezTo>
                  <a:pt x="966268" y="163364"/>
                  <a:pt x="932063" y="167817"/>
                  <a:pt x="988219" y="164306"/>
                </a:cubicBezTo>
                <a:cubicBezTo>
                  <a:pt x="1008900" y="160859"/>
                  <a:pt x="1012346" y="163165"/>
                  <a:pt x="1026319" y="154781"/>
                </a:cubicBezTo>
                <a:cubicBezTo>
                  <a:pt x="1040424" y="146318"/>
                  <a:pt x="1037432" y="145936"/>
                  <a:pt x="1050132" y="140494"/>
                </a:cubicBezTo>
                <a:cubicBezTo>
                  <a:pt x="1052439" y="139505"/>
                  <a:pt x="1054776" y="138340"/>
                  <a:pt x="1057276" y="138113"/>
                </a:cubicBezTo>
                <a:cubicBezTo>
                  <a:pt x="1072316" y="136746"/>
                  <a:pt x="1087438" y="136525"/>
                  <a:pt x="1102519" y="135731"/>
                </a:cubicBezTo>
                <a:cubicBezTo>
                  <a:pt x="1112044" y="133350"/>
                  <a:pt x="1121780" y="131693"/>
                  <a:pt x="1131094" y="128588"/>
                </a:cubicBezTo>
                <a:cubicBezTo>
                  <a:pt x="1139689" y="125723"/>
                  <a:pt x="1137804" y="121417"/>
                  <a:pt x="1145382" y="116681"/>
                </a:cubicBezTo>
                <a:cubicBezTo>
                  <a:pt x="1149007" y="114416"/>
                  <a:pt x="1153552" y="113995"/>
                  <a:pt x="1157288" y="111919"/>
                </a:cubicBezTo>
                <a:cubicBezTo>
                  <a:pt x="1160757" y="109992"/>
                  <a:pt x="1163344" y="106702"/>
                  <a:pt x="1166813" y="104775"/>
                </a:cubicBezTo>
                <a:cubicBezTo>
                  <a:pt x="1170549" y="102699"/>
                  <a:pt x="1174896" y="101925"/>
                  <a:pt x="1178719" y="100013"/>
                </a:cubicBezTo>
                <a:cubicBezTo>
                  <a:pt x="1195165" y="91790"/>
                  <a:pt x="1175563" y="97825"/>
                  <a:pt x="1195388" y="92869"/>
                </a:cubicBezTo>
                <a:cubicBezTo>
                  <a:pt x="1198563" y="90488"/>
                  <a:pt x="1201363" y="87500"/>
                  <a:pt x="1204913" y="85725"/>
                </a:cubicBezTo>
                <a:cubicBezTo>
                  <a:pt x="1243945" y="66210"/>
                  <a:pt x="1199596" y="92847"/>
                  <a:pt x="1228726" y="76200"/>
                </a:cubicBezTo>
                <a:cubicBezTo>
                  <a:pt x="1237061" y="71437"/>
                  <a:pt x="1238391" y="67459"/>
                  <a:pt x="1250157" y="66675"/>
                </a:cubicBezTo>
                <a:lnTo>
                  <a:pt x="1285876" y="64294"/>
                </a:lnTo>
                <a:cubicBezTo>
                  <a:pt x="1290638" y="62706"/>
                  <a:pt x="1295445" y="61247"/>
                  <a:pt x="1300163" y="59531"/>
                </a:cubicBezTo>
                <a:cubicBezTo>
                  <a:pt x="1304180" y="58070"/>
                  <a:pt x="1307984" y="56026"/>
                  <a:pt x="1312069" y="54769"/>
                </a:cubicBezTo>
                <a:cubicBezTo>
                  <a:pt x="1318325" y="52844"/>
                  <a:pt x="1324769" y="51594"/>
                  <a:pt x="1331119" y="50006"/>
                </a:cubicBezTo>
                <a:lnTo>
                  <a:pt x="1340644" y="47625"/>
                </a:lnTo>
                <a:cubicBezTo>
                  <a:pt x="1343819" y="46831"/>
                  <a:pt x="1346910" y="45540"/>
                  <a:pt x="1350169" y="45244"/>
                </a:cubicBezTo>
                <a:lnTo>
                  <a:pt x="1376363" y="42863"/>
                </a:lnTo>
                <a:cubicBezTo>
                  <a:pt x="1383540" y="38078"/>
                  <a:pt x="1384569" y="36965"/>
                  <a:pt x="1393032" y="33338"/>
                </a:cubicBezTo>
                <a:cubicBezTo>
                  <a:pt x="1395339" y="32349"/>
                  <a:pt x="1397795" y="31750"/>
                  <a:pt x="1400176" y="30956"/>
                </a:cubicBezTo>
                <a:cubicBezTo>
                  <a:pt x="1402557" y="28575"/>
                  <a:pt x="1404625" y="25833"/>
                  <a:pt x="1407319" y="23813"/>
                </a:cubicBezTo>
                <a:cubicBezTo>
                  <a:pt x="1414932" y="18103"/>
                  <a:pt x="1424160" y="13776"/>
                  <a:pt x="1433513" y="11906"/>
                </a:cubicBezTo>
                <a:cubicBezTo>
                  <a:pt x="1483801" y="1850"/>
                  <a:pt x="1449235" y="7382"/>
                  <a:pt x="1538288" y="4763"/>
                </a:cubicBezTo>
                <a:cubicBezTo>
                  <a:pt x="1545674" y="3708"/>
                  <a:pt x="1570378" y="0"/>
                  <a:pt x="1576388" y="0"/>
                </a:cubicBezTo>
                <a:cubicBezTo>
                  <a:pt x="1614496" y="0"/>
                  <a:pt x="1652588" y="1587"/>
                  <a:pt x="1690688" y="2381"/>
                </a:cubicBezTo>
                <a:cubicBezTo>
                  <a:pt x="1712173" y="7753"/>
                  <a:pt x="1703528" y="5074"/>
                  <a:pt x="1716882" y="9525"/>
                </a:cubicBezTo>
                <a:cubicBezTo>
                  <a:pt x="1720310" y="14668"/>
                  <a:pt x="1723130" y="17541"/>
                  <a:pt x="1724026" y="23813"/>
                </a:cubicBezTo>
                <a:cubicBezTo>
                  <a:pt x="1725266" y="32492"/>
                  <a:pt x="1725167" y="41327"/>
                  <a:pt x="1726407" y="50006"/>
                </a:cubicBezTo>
                <a:cubicBezTo>
                  <a:pt x="1726762" y="52491"/>
                  <a:pt x="1727220" y="55190"/>
                  <a:pt x="1728788" y="57150"/>
                </a:cubicBezTo>
                <a:cubicBezTo>
                  <a:pt x="1730576" y="59385"/>
                  <a:pt x="1733759" y="60050"/>
                  <a:pt x="1735932" y="61913"/>
                </a:cubicBezTo>
                <a:cubicBezTo>
                  <a:pt x="1739341" y="64835"/>
                  <a:pt x="1741607" y="69128"/>
                  <a:pt x="1745457" y="71438"/>
                </a:cubicBezTo>
                <a:cubicBezTo>
                  <a:pt x="1752714" y="75792"/>
                  <a:pt x="1765960" y="77236"/>
                  <a:pt x="1774032" y="78581"/>
                </a:cubicBezTo>
                <a:cubicBezTo>
                  <a:pt x="1786732" y="77787"/>
                  <a:pt x="1799407" y="76200"/>
                  <a:pt x="1812132" y="76200"/>
                </a:cubicBezTo>
                <a:cubicBezTo>
                  <a:pt x="1869281" y="76200"/>
                  <a:pt x="1797845" y="82549"/>
                  <a:pt x="1854994" y="76200"/>
                </a:cubicBezTo>
                <a:cubicBezTo>
                  <a:pt x="1859757" y="76994"/>
                  <a:pt x="1864701" y="77054"/>
                  <a:pt x="1869282" y="78581"/>
                </a:cubicBezTo>
                <a:cubicBezTo>
                  <a:pt x="1871997" y="79486"/>
                  <a:pt x="1873866" y="82064"/>
                  <a:pt x="1876426" y="83344"/>
                </a:cubicBezTo>
                <a:cubicBezTo>
                  <a:pt x="1878671" y="84466"/>
                  <a:pt x="1881188" y="84931"/>
                  <a:pt x="1883569" y="85725"/>
                </a:cubicBezTo>
                <a:cubicBezTo>
                  <a:pt x="1885157" y="88106"/>
                  <a:pt x="1885905" y="91352"/>
                  <a:pt x="1888332" y="92869"/>
                </a:cubicBezTo>
                <a:cubicBezTo>
                  <a:pt x="1892589" y="95530"/>
                  <a:pt x="1902619" y="97631"/>
                  <a:pt x="1902619" y="97631"/>
                </a:cubicBezTo>
                <a:cubicBezTo>
                  <a:pt x="1916803" y="95858"/>
                  <a:pt x="1928785" y="92859"/>
                  <a:pt x="1943101" y="97631"/>
                </a:cubicBezTo>
                <a:cubicBezTo>
                  <a:pt x="1946296" y="98696"/>
                  <a:pt x="1947657" y="102619"/>
                  <a:pt x="1950244" y="104775"/>
                </a:cubicBezTo>
                <a:cubicBezTo>
                  <a:pt x="1952443" y="106607"/>
                  <a:pt x="1955007" y="107950"/>
                  <a:pt x="1957388" y="109538"/>
                </a:cubicBezTo>
                <a:cubicBezTo>
                  <a:pt x="1958976" y="111919"/>
                  <a:pt x="1959916" y="114893"/>
                  <a:pt x="1962151" y="116681"/>
                </a:cubicBezTo>
                <a:cubicBezTo>
                  <a:pt x="1981512" y="132170"/>
                  <a:pt x="1956370" y="103758"/>
                  <a:pt x="1976438" y="123825"/>
                </a:cubicBezTo>
                <a:cubicBezTo>
                  <a:pt x="1980032" y="127419"/>
                  <a:pt x="1981141" y="134124"/>
                  <a:pt x="1985963" y="135731"/>
                </a:cubicBezTo>
                <a:cubicBezTo>
                  <a:pt x="1996532" y="139254"/>
                  <a:pt x="2008188" y="137319"/>
                  <a:pt x="2019301" y="138113"/>
                </a:cubicBezTo>
                <a:cubicBezTo>
                  <a:pt x="2024857" y="137319"/>
                  <a:pt x="2030357" y="135731"/>
                  <a:pt x="2035969" y="135731"/>
                </a:cubicBezTo>
                <a:cubicBezTo>
                  <a:pt x="2039242" y="135731"/>
                  <a:pt x="2042299" y="137403"/>
                  <a:pt x="2045494" y="138113"/>
                </a:cubicBezTo>
                <a:cubicBezTo>
                  <a:pt x="2058020" y="140897"/>
                  <a:pt x="2060167" y="140889"/>
                  <a:pt x="2074069" y="142875"/>
                </a:cubicBezTo>
                <a:cubicBezTo>
                  <a:pt x="2085975" y="142081"/>
                  <a:pt x="2097914" y="141681"/>
                  <a:pt x="2109788" y="140494"/>
                </a:cubicBezTo>
                <a:cubicBezTo>
                  <a:pt x="2113815" y="140091"/>
                  <a:pt x="2117647" y="138113"/>
                  <a:pt x="2121694" y="138113"/>
                </a:cubicBezTo>
                <a:cubicBezTo>
                  <a:pt x="2124204" y="138113"/>
                  <a:pt x="2126377" y="140002"/>
                  <a:pt x="2128838" y="140494"/>
                </a:cubicBezTo>
                <a:cubicBezTo>
                  <a:pt x="2134342" y="141595"/>
                  <a:pt x="2139985" y="141871"/>
                  <a:pt x="2145507" y="142875"/>
                </a:cubicBezTo>
                <a:cubicBezTo>
                  <a:pt x="2148727" y="143460"/>
                  <a:pt x="2151804" y="144718"/>
                  <a:pt x="2155032" y="145256"/>
                </a:cubicBezTo>
                <a:cubicBezTo>
                  <a:pt x="2171976" y="148080"/>
                  <a:pt x="2190610" y="148818"/>
                  <a:pt x="2207419" y="150019"/>
                </a:cubicBezTo>
                <a:cubicBezTo>
                  <a:pt x="2221972" y="147594"/>
                  <a:pt x="2224931" y="145703"/>
                  <a:pt x="2240757" y="150019"/>
                </a:cubicBezTo>
                <a:cubicBezTo>
                  <a:pt x="2246033" y="151458"/>
                  <a:pt x="2251373" y="158865"/>
                  <a:pt x="2255044" y="161925"/>
                </a:cubicBezTo>
                <a:cubicBezTo>
                  <a:pt x="2257793" y="164216"/>
                  <a:pt x="2273068" y="173365"/>
                  <a:pt x="2274094" y="173831"/>
                </a:cubicBezTo>
                <a:cubicBezTo>
                  <a:pt x="2278664" y="175908"/>
                  <a:pt x="2283619" y="177006"/>
                  <a:pt x="2288382" y="178594"/>
                </a:cubicBezTo>
                <a:cubicBezTo>
                  <a:pt x="2290763" y="180975"/>
                  <a:pt x="2292582" y="184103"/>
                  <a:pt x="2295526" y="185738"/>
                </a:cubicBezTo>
                <a:cubicBezTo>
                  <a:pt x="2299914" y="188176"/>
                  <a:pt x="2305323" y="188255"/>
                  <a:pt x="2309813" y="190500"/>
                </a:cubicBezTo>
                <a:cubicBezTo>
                  <a:pt x="2312988" y="192088"/>
                  <a:pt x="2316014" y="194017"/>
                  <a:pt x="2319338" y="195263"/>
                </a:cubicBezTo>
                <a:cubicBezTo>
                  <a:pt x="2325688" y="197644"/>
                  <a:pt x="2334436" y="198216"/>
                  <a:pt x="2340769" y="200025"/>
                </a:cubicBezTo>
                <a:cubicBezTo>
                  <a:pt x="2380080" y="211256"/>
                  <a:pt x="2347272" y="204183"/>
                  <a:pt x="2374107" y="209550"/>
                </a:cubicBezTo>
                <a:cubicBezTo>
                  <a:pt x="2378076" y="213519"/>
                  <a:pt x="2381630" y="217950"/>
                  <a:pt x="2386013" y="221456"/>
                </a:cubicBezTo>
                <a:cubicBezTo>
                  <a:pt x="2389627" y="224347"/>
                  <a:pt x="2394405" y="225588"/>
                  <a:pt x="2397919" y="228600"/>
                </a:cubicBezTo>
                <a:cubicBezTo>
                  <a:pt x="2400092" y="230463"/>
                  <a:pt x="2400483" y="233912"/>
                  <a:pt x="2402682" y="235744"/>
                </a:cubicBezTo>
                <a:cubicBezTo>
                  <a:pt x="2405409" y="238016"/>
                  <a:pt x="2409197" y="238625"/>
                  <a:pt x="2412207" y="240506"/>
                </a:cubicBezTo>
                <a:cubicBezTo>
                  <a:pt x="2415573" y="242609"/>
                  <a:pt x="2418503" y="245343"/>
                  <a:pt x="2421732" y="247650"/>
                </a:cubicBezTo>
                <a:cubicBezTo>
                  <a:pt x="2424061" y="249314"/>
                  <a:pt x="2426495" y="250825"/>
                  <a:pt x="2428876" y="252413"/>
                </a:cubicBezTo>
                <a:cubicBezTo>
                  <a:pt x="2430463" y="255588"/>
                  <a:pt x="2431128" y="259428"/>
                  <a:pt x="2433638" y="261938"/>
                </a:cubicBezTo>
                <a:cubicBezTo>
                  <a:pt x="2437685" y="265985"/>
                  <a:pt x="2444262" y="267066"/>
                  <a:pt x="2447926" y="271463"/>
                </a:cubicBezTo>
                <a:cubicBezTo>
                  <a:pt x="2452782" y="277290"/>
                  <a:pt x="2458775" y="287232"/>
                  <a:pt x="2466976" y="290513"/>
                </a:cubicBezTo>
                <a:cubicBezTo>
                  <a:pt x="2468450" y="291103"/>
                  <a:pt x="2470151" y="290513"/>
                  <a:pt x="2471738" y="290513"/>
                </a:cubicBezTo>
                <a:lnTo>
                  <a:pt x="2471738" y="340519"/>
                </a:lnTo>
                <a:lnTo>
                  <a:pt x="2371726" y="307181"/>
                </a:lnTo>
                <a:lnTo>
                  <a:pt x="2264569" y="290513"/>
                </a:lnTo>
                <a:lnTo>
                  <a:pt x="2195513" y="290513"/>
                </a:lnTo>
                <a:lnTo>
                  <a:pt x="2145507" y="288131"/>
                </a:lnTo>
                <a:lnTo>
                  <a:pt x="2064544" y="271463"/>
                </a:lnTo>
                <a:lnTo>
                  <a:pt x="1964532" y="261938"/>
                </a:lnTo>
                <a:lnTo>
                  <a:pt x="1862138" y="259556"/>
                </a:lnTo>
                <a:lnTo>
                  <a:pt x="1819276" y="259556"/>
                </a:lnTo>
                <a:lnTo>
                  <a:pt x="1669257" y="280988"/>
                </a:lnTo>
                <a:lnTo>
                  <a:pt x="1576388" y="309563"/>
                </a:lnTo>
                <a:lnTo>
                  <a:pt x="1459707" y="359569"/>
                </a:lnTo>
                <a:lnTo>
                  <a:pt x="1354932" y="407194"/>
                </a:lnTo>
                <a:lnTo>
                  <a:pt x="1264444" y="497681"/>
                </a:lnTo>
                <a:lnTo>
                  <a:pt x="1190626" y="569119"/>
                </a:lnTo>
                <a:lnTo>
                  <a:pt x="1107282" y="638175"/>
                </a:lnTo>
                <a:lnTo>
                  <a:pt x="1007269" y="719138"/>
                </a:lnTo>
                <a:lnTo>
                  <a:pt x="907257" y="788194"/>
                </a:lnTo>
                <a:lnTo>
                  <a:pt x="790576" y="869156"/>
                </a:lnTo>
                <a:lnTo>
                  <a:pt x="650082" y="978694"/>
                </a:lnTo>
                <a:lnTo>
                  <a:pt x="561976" y="1071563"/>
                </a:lnTo>
                <a:lnTo>
                  <a:pt x="514351" y="1138238"/>
                </a:lnTo>
                <a:lnTo>
                  <a:pt x="452438" y="1235869"/>
                </a:lnTo>
                <a:lnTo>
                  <a:pt x="390526" y="1369219"/>
                </a:lnTo>
                <a:lnTo>
                  <a:pt x="338138" y="1495425"/>
                </a:lnTo>
                <a:lnTo>
                  <a:pt x="314326" y="1564481"/>
                </a:lnTo>
                <a:lnTo>
                  <a:pt x="297657" y="1659731"/>
                </a:lnTo>
                <a:close/>
              </a:path>
            </a:pathLst>
          </a:custGeom>
          <a:solidFill>
            <a:schemeClr val="accent3">
              <a:lumMod val="40000"/>
              <a:lumOff val="60000"/>
            </a:schemeClr>
          </a:solidFill>
          <a:ln w="9525" cap="flat" cmpd="sng" algn="ctr">
            <a:no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8623" name="Freeform 219"/>
          <p:cNvSpPr>
            <a:spLocks/>
          </p:cNvSpPr>
          <p:nvPr/>
        </p:nvSpPr>
        <p:spPr bwMode="auto">
          <a:xfrm>
            <a:off x="6946900" y="5099050"/>
            <a:ext cx="1493838" cy="917575"/>
          </a:xfrm>
          <a:custGeom>
            <a:avLst/>
            <a:gdLst>
              <a:gd name="T0" fmla="*/ 0 w 2147887"/>
              <a:gd name="T1" fmla="*/ 39 h 1395412"/>
              <a:gd name="T2" fmla="*/ 4 w 2147887"/>
              <a:gd name="T3" fmla="*/ 34 h 1395412"/>
              <a:gd name="T4" fmla="*/ 14 w 2147887"/>
              <a:gd name="T5" fmla="*/ 28 h 1395412"/>
              <a:gd name="T6" fmla="*/ 25 w 2147887"/>
              <a:gd name="T7" fmla="*/ 24 h 1395412"/>
              <a:gd name="T8" fmla="*/ 47 w 2147887"/>
              <a:gd name="T9" fmla="*/ 20 h 1395412"/>
              <a:gd name="T10" fmla="*/ 59 w 2147887"/>
              <a:gd name="T11" fmla="*/ 17 h 1395412"/>
              <a:gd name="T12" fmla="*/ 81 w 2147887"/>
              <a:gd name="T13" fmla="*/ 13 h 1395412"/>
              <a:gd name="T14" fmla="*/ 101 w 2147887"/>
              <a:gd name="T15" fmla="*/ 9 h 1395412"/>
              <a:gd name="T16" fmla="*/ 123 w 2147887"/>
              <a:gd name="T17" fmla="*/ 5 h 1395412"/>
              <a:gd name="T18" fmla="*/ 138 w 2147887"/>
              <a:gd name="T19" fmla="*/ 3 h 1395412"/>
              <a:gd name="T20" fmla="*/ 154 w 2147887"/>
              <a:gd name="T21" fmla="*/ 1 h 1395412"/>
              <a:gd name="T22" fmla="*/ 166 w 2147887"/>
              <a:gd name="T23" fmla="*/ 1 h 1395412"/>
              <a:gd name="T24" fmla="*/ 185 w 2147887"/>
              <a:gd name="T25" fmla="*/ 1 h 1395412"/>
              <a:gd name="T26" fmla="*/ 209 w 2147887"/>
              <a:gd name="T27" fmla="*/ 1 h 1395412"/>
              <a:gd name="T28" fmla="*/ 227 w 2147887"/>
              <a:gd name="T29" fmla="*/ 1 h 1395412"/>
              <a:gd name="T30" fmla="*/ 245 w 2147887"/>
              <a:gd name="T31" fmla="*/ 3 h 13954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47887"/>
              <a:gd name="T49" fmla="*/ 0 h 1395412"/>
              <a:gd name="T50" fmla="*/ 2147887 w 2147887"/>
              <a:gd name="T51" fmla="*/ 1395412 h 13954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47887" h="1395412">
                <a:moveTo>
                  <a:pt x="0" y="1395412"/>
                </a:moveTo>
                <a:cubicBezTo>
                  <a:pt x="8533" y="1334690"/>
                  <a:pt x="17066" y="1273968"/>
                  <a:pt x="38100" y="1209674"/>
                </a:cubicBezTo>
                <a:cubicBezTo>
                  <a:pt x="59134" y="1145380"/>
                  <a:pt x="95250" y="1069577"/>
                  <a:pt x="126206" y="1009649"/>
                </a:cubicBezTo>
                <a:cubicBezTo>
                  <a:pt x="157162" y="949721"/>
                  <a:pt x="177006" y="904478"/>
                  <a:pt x="223837" y="850106"/>
                </a:cubicBezTo>
                <a:cubicBezTo>
                  <a:pt x="270668" y="795734"/>
                  <a:pt x="358378" y="725487"/>
                  <a:pt x="407194" y="683418"/>
                </a:cubicBezTo>
                <a:cubicBezTo>
                  <a:pt x="456010" y="641349"/>
                  <a:pt x="465931" y="633809"/>
                  <a:pt x="516731" y="597693"/>
                </a:cubicBezTo>
                <a:cubicBezTo>
                  <a:pt x="567531" y="561577"/>
                  <a:pt x="650478" y="513555"/>
                  <a:pt x="711994" y="466724"/>
                </a:cubicBezTo>
                <a:cubicBezTo>
                  <a:pt x="773510" y="419893"/>
                  <a:pt x="825103" y="366712"/>
                  <a:pt x="885825" y="316706"/>
                </a:cubicBezTo>
                <a:cubicBezTo>
                  <a:pt x="946547" y="266700"/>
                  <a:pt x="1023541" y="203993"/>
                  <a:pt x="1076325" y="166687"/>
                </a:cubicBezTo>
                <a:cubicBezTo>
                  <a:pt x="1129109" y="129381"/>
                  <a:pt x="1156494" y="115093"/>
                  <a:pt x="1202531" y="92868"/>
                </a:cubicBezTo>
                <a:cubicBezTo>
                  <a:pt x="1248568" y="70643"/>
                  <a:pt x="1309688" y="48021"/>
                  <a:pt x="1352550" y="33337"/>
                </a:cubicBezTo>
                <a:cubicBezTo>
                  <a:pt x="1395412" y="18653"/>
                  <a:pt x="1414462" y="9524"/>
                  <a:pt x="1459706" y="4762"/>
                </a:cubicBezTo>
                <a:cubicBezTo>
                  <a:pt x="1504950" y="0"/>
                  <a:pt x="1561703" y="793"/>
                  <a:pt x="1624012" y="4762"/>
                </a:cubicBezTo>
                <a:cubicBezTo>
                  <a:pt x="1686321" y="8731"/>
                  <a:pt x="1833562" y="28574"/>
                  <a:pt x="1833562" y="28574"/>
                </a:cubicBezTo>
                <a:cubicBezTo>
                  <a:pt x="1895078" y="35321"/>
                  <a:pt x="1940719" y="34131"/>
                  <a:pt x="1993106" y="45243"/>
                </a:cubicBezTo>
                <a:cubicBezTo>
                  <a:pt x="2045493" y="56355"/>
                  <a:pt x="2096690" y="75802"/>
                  <a:pt x="2147887" y="95249"/>
                </a:cubicBezTo>
              </a:path>
            </a:pathLst>
          </a:custGeom>
          <a:noFill/>
          <a:ln w="28575" cap="flat" cmpd="sng" algn="ctr">
            <a:solidFill>
              <a:schemeClr val="tx1"/>
            </a:solidFill>
            <a:prstDash val="solid"/>
            <a:round/>
            <a:headEnd type="none" w="med" len="med"/>
            <a:tailEnd type="none" w="med" len="med"/>
          </a:ln>
        </p:spPr>
        <p:txBody>
          <a:bodyPr anchor="ctr"/>
          <a:lstStyle/>
          <a:p>
            <a:endParaRPr lang="it-IT"/>
          </a:p>
        </p:txBody>
      </p:sp>
      <p:sp>
        <p:nvSpPr>
          <p:cNvPr id="221" name="Freeform 220"/>
          <p:cNvSpPr/>
          <p:nvPr/>
        </p:nvSpPr>
        <p:spPr bwMode="auto">
          <a:xfrm>
            <a:off x="6892925" y="5048250"/>
            <a:ext cx="1547813" cy="960438"/>
          </a:xfrm>
          <a:custGeom>
            <a:avLst/>
            <a:gdLst>
              <a:gd name="connsiteX0" fmla="*/ 0 w 2147887"/>
              <a:gd name="connsiteY0" fmla="*/ 1395412 h 1395412"/>
              <a:gd name="connsiteX1" fmla="*/ 38100 w 2147887"/>
              <a:gd name="connsiteY1" fmla="*/ 1209674 h 1395412"/>
              <a:gd name="connsiteX2" fmla="*/ 126206 w 2147887"/>
              <a:gd name="connsiteY2" fmla="*/ 1009649 h 1395412"/>
              <a:gd name="connsiteX3" fmla="*/ 223837 w 2147887"/>
              <a:gd name="connsiteY3" fmla="*/ 850106 h 1395412"/>
              <a:gd name="connsiteX4" fmla="*/ 407194 w 2147887"/>
              <a:gd name="connsiteY4" fmla="*/ 683418 h 1395412"/>
              <a:gd name="connsiteX5" fmla="*/ 516731 w 2147887"/>
              <a:gd name="connsiteY5" fmla="*/ 597693 h 1395412"/>
              <a:gd name="connsiteX6" fmla="*/ 711994 w 2147887"/>
              <a:gd name="connsiteY6" fmla="*/ 466724 h 1395412"/>
              <a:gd name="connsiteX7" fmla="*/ 885825 w 2147887"/>
              <a:gd name="connsiteY7" fmla="*/ 316706 h 1395412"/>
              <a:gd name="connsiteX8" fmla="*/ 1076325 w 2147887"/>
              <a:gd name="connsiteY8" fmla="*/ 166687 h 1395412"/>
              <a:gd name="connsiteX9" fmla="*/ 1202531 w 2147887"/>
              <a:gd name="connsiteY9" fmla="*/ 92868 h 1395412"/>
              <a:gd name="connsiteX10" fmla="*/ 1352550 w 2147887"/>
              <a:gd name="connsiteY10" fmla="*/ 33337 h 1395412"/>
              <a:gd name="connsiteX11" fmla="*/ 1459706 w 2147887"/>
              <a:gd name="connsiteY11" fmla="*/ 4762 h 1395412"/>
              <a:gd name="connsiteX12" fmla="*/ 1624012 w 2147887"/>
              <a:gd name="connsiteY12" fmla="*/ 4762 h 1395412"/>
              <a:gd name="connsiteX13" fmla="*/ 1833562 w 2147887"/>
              <a:gd name="connsiteY13" fmla="*/ 28574 h 1395412"/>
              <a:gd name="connsiteX14" fmla="*/ 1993106 w 2147887"/>
              <a:gd name="connsiteY14" fmla="*/ 45243 h 1395412"/>
              <a:gd name="connsiteX15" fmla="*/ 2147887 w 2147887"/>
              <a:gd name="connsiteY15" fmla="*/ 95249 h 139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47887" h="1395412">
                <a:moveTo>
                  <a:pt x="0" y="1395412"/>
                </a:moveTo>
                <a:cubicBezTo>
                  <a:pt x="8533" y="1334690"/>
                  <a:pt x="17066" y="1273968"/>
                  <a:pt x="38100" y="1209674"/>
                </a:cubicBezTo>
                <a:cubicBezTo>
                  <a:pt x="59134" y="1145380"/>
                  <a:pt x="95250" y="1069577"/>
                  <a:pt x="126206" y="1009649"/>
                </a:cubicBezTo>
                <a:cubicBezTo>
                  <a:pt x="157162" y="949721"/>
                  <a:pt x="177006" y="904478"/>
                  <a:pt x="223837" y="850106"/>
                </a:cubicBezTo>
                <a:cubicBezTo>
                  <a:pt x="270668" y="795734"/>
                  <a:pt x="358378" y="725487"/>
                  <a:pt x="407194" y="683418"/>
                </a:cubicBezTo>
                <a:cubicBezTo>
                  <a:pt x="456010" y="641349"/>
                  <a:pt x="465931" y="633809"/>
                  <a:pt x="516731" y="597693"/>
                </a:cubicBezTo>
                <a:cubicBezTo>
                  <a:pt x="567531" y="561577"/>
                  <a:pt x="650478" y="513555"/>
                  <a:pt x="711994" y="466724"/>
                </a:cubicBezTo>
                <a:cubicBezTo>
                  <a:pt x="773510" y="419893"/>
                  <a:pt x="825103" y="366712"/>
                  <a:pt x="885825" y="316706"/>
                </a:cubicBezTo>
                <a:cubicBezTo>
                  <a:pt x="946547" y="266700"/>
                  <a:pt x="1023541" y="203993"/>
                  <a:pt x="1076325" y="166687"/>
                </a:cubicBezTo>
                <a:cubicBezTo>
                  <a:pt x="1129109" y="129381"/>
                  <a:pt x="1156494" y="115093"/>
                  <a:pt x="1202531" y="92868"/>
                </a:cubicBezTo>
                <a:cubicBezTo>
                  <a:pt x="1248568" y="70643"/>
                  <a:pt x="1309688" y="48021"/>
                  <a:pt x="1352550" y="33337"/>
                </a:cubicBezTo>
                <a:cubicBezTo>
                  <a:pt x="1395412" y="18653"/>
                  <a:pt x="1414462" y="9524"/>
                  <a:pt x="1459706" y="4762"/>
                </a:cubicBezTo>
                <a:cubicBezTo>
                  <a:pt x="1504950" y="0"/>
                  <a:pt x="1561703" y="793"/>
                  <a:pt x="1624012" y="4762"/>
                </a:cubicBezTo>
                <a:cubicBezTo>
                  <a:pt x="1686321" y="8731"/>
                  <a:pt x="1833562" y="28574"/>
                  <a:pt x="1833562" y="28574"/>
                </a:cubicBezTo>
                <a:cubicBezTo>
                  <a:pt x="1895078" y="35321"/>
                  <a:pt x="1940719" y="34131"/>
                  <a:pt x="1993106" y="45243"/>
                </a:cubicBezTo>
                <a:cubicBezTo>
                  <a:pt x="2045493" y="56355"/>
                  <a:pt x="2096690" y="75802"/>
                  <a:pt x="2147887" y="95249"/>
                </a:cubicBezTo>
              </a:path>
            </a:pathLst>
          </a:custGeom>
          <a:noFill/>
          <a:ln w="57150" cap="flat" cmpd="sng" algn="ctr">
            <a:solidFill>
              <a:schemeClr val="accent3"/>
            </a:solidFill>
            <a:prstDash val="solid"/>
            <a:round/>
            <a:headEnd type="none" w="med" len="med"/>
            <a:tailEnd type="none" w="med" len="med"/>
          </a:ln>
          <a:effectLst/>
        </p:spPr>
        <p:txBody>
          <a:bodyPr anchor="ctr"/>
          <a:lstStyle/>
          <a:p>
            <a:pPr algn="ctr">
              <a:defRPr/>
            </a:pPr>
            <a:endParaRPr lang="en-US" dirty="0"/>
          </a:p>
        </p:txBody>
      </p:sp>
      <p:sp>
        <p:nvSpPr>
          <p:cNvPr id="222" name="Freeform 221"/>
          <p:cNvSpPr/>
          <p:nvPr/>
        </p:nvSpPr>
        <p:spPr bwMode="auto">
          <a:xfrm>
            <a:off x="7143768" y="5500702"/>
            <a:ext cx="1068234" cy="521370"/>
          </a:xfrm>
          <a:custGeom>
            <a:avLst/>
            <a:gdLst>
              <a:gd name="connsiteX0" fmla="*/ 7937 w 1490265"/>
              <a:gd name="connsiteY0" fmla="*/ 748506 h 766365"/>
              <a:gd name="connsiteX1" fmla="*/ 22224 w 1490265"/>
              <a:gd name="connsiteY1" fmla="*/ 653256 h 766365"/>
              <a:gd name="connsiteX2" fmla="*/ 81755 w 1490265"/>
              <a:gd name="connsiteY2" fmla="*/ 565150 h 766365"/>
              <a:gd name="connsiteX3" fmla="*/ 117474 w 1490265"/>
              <a:gd name="connsiteY3" fmla="*/ 455612 h 766365"/>
              <a:gd name="connsiteX4" fmla="*/ 184149 w 1490265"/>
              <a:gd name="connsiteY4" fmla="*/ 381793 h 766365"/>
              <a:gd name="connsiteX5" fmla="*/ 234155 w 1490265"/>
              <a:gd name="connsiteY5" fmla="*/ 324643 h 766365"/>
              <a:gd name="connsiteX6" fmla="*/ 279399 w 1490265"/>
              <a:gd name="connsiteY6" fmla="*/ 253206 h 766365"/>
              <a:gd name="connsiteX7" fmla="*/ 322262 w 1490265"/>
              <a:gd name="connsiteY7" fmla="*/ 191293 h 766365"/>
              <a:gd name="connsiteX8" fmla="*/ 474662 w 1490265"/>
              <a:gd name="connsiteY8" fmla="*/ 136525 h 766365"/>
              <a:gd name="connsiteX9" fmla="*/ 527049 w 1490265"/>
              <a:gd name="connsiteY9" fmla="*/ 76993 h 766365"/>
              <a:gd name="connsiteX10" fmla="*/ 634205 w 1490265"/>
              <a:gd name="connsiteY10" fmla="*/ 31750 h 766365"/>
              <a:gd name="connsiteX11" fmla="*/ 777080 w 1490265"/>
              <a:gd name="connsiteY11" fmla="*/ 12700 h 766365"/>
              <a:gd name="connsiteX12" fmla="*/ 822324 w 1490265"/>
              <a:gd name="connsiteY12" fmla="*/ 36512 h 766365"/>
              <a:gd name="connsiteX13" fmla="*/ 915193 w 1490265"/>
              <a:gd name="connsiteY13" fmla="*/ 3175 h 766365"/>
              <a:gd name="connsiteX14" fmla="*/ 1008062 w 1490265"/>
              <a:gd name="connsiteY14" fmla="*/ 17462 h 766365"/>
              <a:gd name="connsiteX15" fmla="*/ 1100930 w 1490265"/>
              <a:gd name="connsiteY15" fmla="*/ 38893 h 766365"/>
              <a:gd name="connsiteX16" fmla="*/ 1241424 w 1490265"/>
              <a:gd name="connsiteY16" fmla="*/ 86518 h 766365"/>
              <a:gd name="connsiteX17" fmla="*/ 1274762 w 1490265"/>
              <a:gd name="connsiteY17" fmla="*/ 119856 h 766365"/>
              <a:gd name="connsiteX18" fmla="*/ 1258093 w 1490265"/>
              <a:gd name="connsiteY18" fmla="*/ 150812 h 766365"/>
              <a:gd name="connsiteX19" fmla="*/ 1291430 w 1490265"/>
              <a:gd name="connsiteY19" fmla="*/ 188912 h 766365"/>
              <a:gd name="connsiteX20" fmla="*/ 1346199 w 1490265"/>
              <a:gd name="connsiteY20" fmla="*/ 198437 h 766365"/>
              <a:gd name="connsiteX21" fmla="*/ 1379537 w 1490265"/>
              <a:gd name="connsiteY21" fmla="*/ 224631 h 766365"/>
              <a:gd name="connsiteX22" fmla="*/ 1436687 w 1490265"/>
              <a:gd name="connsiteY22" fmla="*/ 338931 h 766365"/>
              <a:gd name="connsiteX23" fmla="*/ 1467643 w 1490265"/>
              <a:gd name="connsiteY23" fmla="*/ 448468 h 766365"/>
              <a:gd name="connsiteX24" fmla="*/ 1436687 w 1490265"/>
              <a:gd name="connsiteY24" fmla="*/ 457993 h 766365"/>
              <a:gd name="connsiteX25" fmla="*/ 1412874 w 1490265"/>
              <a:gd name="connsiteY25" fmla="*/ 491331 h 766365"/>
              <a:gd name="connsiteX26" fmla="*/ 1446212 w 1490265"/>
              <a:gd name="connsiteY26" fmla="*/ 553243 h 766365"/>
              <a:gd name="connsiteX27" fmla="*/ 1484312 w 1490265"/>
              <a:gd name="connsiteY27" fmla="*/ 586581 h 766365"/>
              <a:gd name="connsiteX28" fmla="*/ 1481930 w 1490265"/>
              <a:gd name="connsiteY28" fmla="*/ 669925 h 766365"/>
              <a:gd name="connsiteX29" fmla="*/ 1474787 w 1490265"/>
              <a:gd name="connsiteY29" fmla="*/ 727075 h 766365"/>
              <a:gd name="connsiteX30" fmla="*/ 1462880 w 1490265"/>
              <a:gd name="connsiteY30" fmla="*/ 758031 h 766365"/>
              <a:gd name="connsiteX31" fmla="*/ 1422399 w 1490265"/>
              <a:gd name="connsiteY31" fmla="*/ 758031 h 766365"/>
              <a:gd name="connsiteX32" fmla="*/ 1374774 w 1490265"/>
              <a:gd name="connsiteY32" fmla="*/ 758031 h 766365"/>
              <a:gd name="connsiteX33" fmla="*/ 1310480 w 1490265"/>
              <a:gd name="connsiteY33" fmla="*/ 755650 h 766365"/>
              <a:gd name="connsiteX34" fmla="*/ 1231899 w 1490265"/>
              <a:gd name="connsiteY34" fmla="*/ 758031 h 766365"/>
              <a:gd name="connsiteX35" fmla="*/ 1165224 w 1490265"/>
              <a:gd name="connsiteY35" fmla="*/ 755650 h 766365"/>
              <a:gd name="connsiteX36" fmla="*/ 1067593 w 1490265"/>
              <a:gd name="connsiteY36" fmla="*/ 755650 h 766365"/>
              <a:gd name="connsiteX37" fmla="*/ 931862 w 1490265"/>
              <a:gd name="connsiteY37" fmla="*/ 760412 h 766365"/>
              <a:gd name="connsiteX38" fmla="*/ 819943 w 1490265"/>
              <a:gd name="connsiteY38" fmla="*/ 760412 h 766365"/>
              <a:gd name="connsiteX39" fmla="*/ 684212 w 1490265"/>
              <a:gd name="connsiteY39" fmla="*/ 758031 h 766365"/>
              <a:gd name="connsiteX40" fmla="*/ 434180 w 1490265"/>
              <a:gd name="connsiteY40" fmla="*/ 762793 h 766365"/>
              <a:gd name="connsiteX41" fmla="*/ 160337 w 1490265"/>
              <a:gd name="connsiteY41" fmla="*/ 760412 h 766365"/>
              <a:gd name="connsiteX42" fmla="*/ 69849 w 1490265"/>
              <a:gd name="connsiteY42" fmla="*/ 760412 h 766365"/>
              <a:gd name="connsiteX43" fmla="*/ 7937 w 1490265"/>
              <a:gd name="connsiteY43" fmla="*/ 748506 h 766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90265" h="766365">
                <a:moveTo>
                  <a:pt x="7937" y="748506"/>
                </a:moveTo>
                <a:cubicBezTo>
                  <a:pt x="0" y="730647"/>
                  <a:pt x="9921" y="683815"/>
                  <a:pt x="22224" y="653256"/>
                </a:cubicBezTo>
                <a:cubicBezTo>
                  <a:pt x="34527" y="622697"/>
                  <a:pt x="65880" y="598091"/>
                  <a:pt x="81755" y="565150"/>
                </a:cubicBezTo>
                <a:cubicBezTo>
                  <a:pt x="97630" y="532209"/>
                  <a:pt x="100408" y="486172"/>
                  <a:pt x="117474" y="455612"/>
                </a:cubicBezTo>
                <a:cubicBezTo>
                  <a:pt x="134540" y="425052"/>
                  <a:pt x="164702" y="403621"/>
                  <a:pt x="184149" y="381793"/>
                </a:cubicBezTo>
                <a:cubicBezTo>
                  <a:pt x="203596" y="359965"/>
                  <a:pt x="218280" y="346074"/>
                  <a:pt x="234155" y="324643"/>
                </a:cubicBezTo>
                <a:cubicBezTo>
                  <a:pt x="250030" y="303212"/>
                  <a:pt x="264715" y="275431"/>
                  <a:pt x="279399" y="253206"/>
                </a:cubicBezTo>
                <a:cubicBezTo>
                  <a:pt x="294083" y="230981"/>
                  <a:pt x="289718" y="210740"/>
                  <a:pt x="322262" y="191293"/>
                </a:cubicBezTo>
                <a:cubicBezTo>
                  <a:pt x="354806" y="171846"/>
                  <a:pt x="440531" y="155575"/>
                  <a:pt x="474662" y="136525"/>
                </a:cubicBezTo>
                <a:cubicBezTo>
                  <a:pt x="508793" y="117475"/>
                  <a:pt x="500459" y="94455"/>
                  <a:pt x="527049" y="76993"/>
                </a:cubicBezTo>
                <a:cubicBezTo>
                  <a:pt x="553639" y="59531"/>
                  <a:pt x="592533" y="42465"/>
                  <a:pt x="634205" y="31750"/>
                </a:cubicBezTo>
                <a:cubicBezTo>
                  <a:pt x="675877" y="21035"/>
                  <a:pt x="745727" y="11906"/>
                  <a:pt x="777080" y="12700"/>
                </a:cubicBezTo>
                <a:cubicBezTo>
                  <a:pt x="808433" y="13494"/>
                  <a:pt x="799305" y="38099"/>
                  <a:pt x="822324" y="36512"/>
                </a:cubicBezTo>
                <a:cubicBezTo>
                  <a:pt x="845343" y="34925"/>
                  <a:pt x="884237" y="6350"/>
                  <a:pt x="915193" y="3175"/>
                </a:cubicBezTo>
                <a:cubicBezTo>
                  <a:pt x="946149" y="0"/>
                  <a:pt x="977106" y="11509"/>
                  <a:pt x="1008062" y="17462"/>
                </a:cubicBezTo>
                <a:cubicBezTo>
                  <a:pt x="1039018" y="23415"/>
                  <a:pt x="1062036" y="27384"/>
                  <a:pt x="1100930" y="38893"/>
                </a:cubicBezTo>
                <a:cubicBezTo>
                  <a:pt x="1139824" y="50402"/>
                  <a:pt x="1212452" y="73024"/>
                  <a:pt x="1241424" y="86518"/>
                </a:cubicBezTo>
                <a:cubicBezTo>
                  <a:pt x="1270396" y="100012"/>
                  <a:pt x="1271984" y="109140"/>
                  <a:pt x="1274762" y="119856"/>
                </a:cubicBezTo>
                <a:cubicBezTo>
                  <a:pt x="1277540" y="130572"/>
                  <a:pt x="1255315" y="139303"/>
                  <a:pt x="1258093" y="150812"/>
                </a:cubicBezTo>
                <a:cubicBezTo>
                  <a:pt x="1260871" y="162321"/>
                  <a:pt x="1276746" y="180975"/>
                  <a:pt x="1291430" y="188912"/>
                </a:cubicBezTo>
                <a:cubicBezTo>
                  <a:pt x="1306114" y="196850"/>
                  <a:pt x="1331515" y="192484"/>
                  <a:pt x="1346199" y="198437"/>
                </a:cubicBezTo>
                <a:cubicBezTo>
                  <a:pt x="1360883" y="204390"/>
                  <a:pt x="1364456" y="201215"/>
                  <a:pt x="1379537" y="224631"/>
                </a:cubicBezTo>
                <a:cubicBezTo>
                  <a:pt x="1394618" y="248047"/>
                  <a:pt x="1422003" y="301625"/>
                  <a:pt x="1436687" y="338931"/>
                </a:cubicBezTo>
                <a:cubicBezTo>
                  <a:pt x="1451371" y="376237"/>
                  <a:pt x="1467643" y="428624"/>
                  <a:pt x="1467643" y="448468"/>
                </a:cubicBezTo>
                <a:cubicBezTo>
                  <a:pt x="1467643" y="468312"/>
                  <a:pt x="1445815" y="450849"/>
                  <a:pt x="1436687" y="457993"/>
                </a:cubicBezTo>
                <a:cubicBezTo>
                  <a:pt x="1427559" y="465137"/>
                  <a:pt x="1411287" y="475456"/>
                  <a:pt x="1412874" y="491331"/>
                </a:cubicBezTo>
                <a:cubicBezTo>
                  <a:pt x="1414462" y="507206"/>
                  <a:pt x="1434306" y="537368"/>
                  <a:pt x="1446212" y="553243"/>
                </a:cubicBezTo>
                <a:cubicBezTo>
                  <a:pt x="1458118" y="569118"/>
                  <a:pt x="1478359" y="567134"/>
                  <a:pt x="1484312" y="586581"/>
                </a:cubicBezTo>
                <a:cubicBezTo>
                  <a:pt x="1490265" y="606028"/>
                  <a:pt x="1483518" y="646509"/>
                  <a:pt x="1481930" y="669925"/>
                </a:cubicBezTo>
                <a:cubicBezTo>
                  <a:pt x="1480343" y="693341"/>
                  <a:pt x="1477962" y="712391"/>
                  <a:pt x="1474787" y="727075"/>
                </a:cubicBezTo>
                <a:cubicBezTo>
                  <a:pt x="1471612" y="741759"/>
                  <a:pt x="1471611" y="752872"/>
                  <a:pt x="1462880" y="758031"/>
                </a:cubicBezTo>
                <a:cubicBezTo>
                  <a:pt x="1454149" y="763190"/>
                  <a:pt x="1422399" y="758031"/>
                  <a:pt x="1422399" y="758031"/>
                </a:cubicBezTo>
                <a:cubicBezTo>
                  <a:pt x="1407715" y="758031"/>
                  <a:pt x="1393427" y="758428"/>
                  <a:pt x="1374774" y="758031"/>
                </a:cubicBezTo>
                <a:cubicBezTo>
                  <a:pt x="1356121" y="757634"/>
                  <a:pt x="1334292" y="755650"/>
                  <a:pt x="1310480" y="755650"/>
                </a:cubicBezTo>
                <a:cubicBezTo>
                  <a:pt x="1286668" y="755650"/>
                  <a:pt x="1256108" y="758031"/>
                  <a:pt x="1231899" y="758031"/>
                </a:cubicBezTo>
                <a:cubicBezTo>
                  <a:pt x="1207690" y="758031"/>
                  <a:pt x="1192608" y="756047"/>
                  <a:pt x="1165224" y="755650"/>
                </a:cubicBezTo>
                <a:cubicBezTo>
                  <a:pt x="1137840" y="755253"/>
                  <a:pt x="1106487" y="754856"/>
                  <a:pt x="1067593" y="755650"/>
                </a:cubicBezTo>
                <a:cubicBezTo>
                  <a:pt x="1028699" y="756444"/>
                  <a:pt x="973137" y="759618"/>
                  <a:pt x="931862" y="760412"/>
                </a:cubicBezTo>
                <a:cubicBezTo>
                  <a:pt x="890587" y="761206"/>
                  <a:pt x="819943" y="760412"/>
                  <a:pt x="819943" y="760412"/>
                </a:cubicBezTo>
                <a:cubicBezTo>
                  <a:pt x="778668" y="760015"/>
                  <a:pt x="748506" y="757634"/>
                  <a:pt x="684212" y="758031"/>
                </a:cubicBezTo>
                <a:cubicBezTo>
                  <a:pt x="619918" y="758428"/>
                  <a:pt x="434180" y="762793"/>
                  <a:pt x="434180" y="762793"/>
                </a:cubicBezTo>
                <a:lnTo>
                  <a:pt x="160337" y="760412"/>
                </a:lnTo>
                <a:cubicBezTo>
                  <a:pt x="99615" y="760015"/>
                  <a:pt x="95646" y="761999"/>
                  <a:pt x="69849" y="760412"/>
                </a:cubicBezTo>
                <a:cubicBezTo>
                  <a:pt x="44052" y="758825"/>
                  <a:pt x="15874" y="766365"/>
                  <a:pt x="7937" y="748506"/>
                </a:cubicBezTo>
                <a:close/>
              </a:path>
            </a:pathLst>
          </a:custGeom>
          <a:solidFill>
            <a:schemeClr val="accent6">
              <a:lumMod val="40000"/>
              <a:lumOff val="60000"/>
            </a:schemeClr>
          </a:solidFill>
          <a:ln w="9525" cap="flat" cmpd="sng" algn="ctr">
            <a:solidFill>
              <a:schemeClr val="accent2">
                <a:lumMod val="20000"/>
                <a:lumOff val="80000"/>
              </a:schemeClr>
            </a:solid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23" name="Freeform 222"/>
          <p:cNvSpPr/>
          <p:nvPr/>
        </p:nvSpPr>
        <p:spPr bwMode="auto">
          <a:xfrm>
            <a:off x="7426163" y="5555326"/>
            <a:ext cx="805088" cy="463861"/>
          </a:xfrm>
          <a:custGeom>
            <a:avLst/>
            <a:gdLst>
              <a:gd name="connsiteX0" fmla="*/ 0 w 1123156"/>
              <a:gd name="connsiteY0" fmla="*/ 667941 h 681832"/>
              <a:gd name="connsiteX1" fmla="*/ 47625 w 1123156"/>
              <a:gd name="connsiteY1" fmla="*/ 608410 h 681832"/>
              <a:gd name="connsiteX2" fmla="*/ 76200 w 1123156"/>
              <a:gd name="connsiteY2" fmla="*/ 551260 h 681832"/>
              <a:gd name="connsiteX3" fmla="*/ 102393 w 1123156"/>
              <a:gd name="connsiteY3" fmla="*/ 491728 h 681832"/>
              <a:gd name="connsiteX4" fmla="*/ 128587 w 1123156"/>
              <a:gd name="connsiteY4" fmla="*/ 434578 h 681832"/>
              <a:gd name="connsiteX5" fmla="*/ 164306 w 1123156"/>
              <a:gd name="connsiteY5" fmla="*/ 386953 h 681832"/>
              <a:gd name="connsiteX6" fmla="*/ 195262 w 1123156"/>
              <a:gd name="connsiteY6" fmla="*/ 329803 h 681832"/>
              <a:gd name="connsiteX7" fmla="*/ 171450 w 1123156"/>
              <a:gd name="connsiteY7" fmla="*/ 308372 h 681832"/>
              <a:gd name="connsiteX8" fmla="*/ 195262 w 1123156"/>
              <a:gd name="connsiteY8" fmla="*/ 270272 h 681832"/>
              <a:gd name="connsiteX9" fmla="*/ 221456 w 1123156"/>
              <a:gd name="connsiteY9" fmla="*/ 251222 h 681832"/>
              <a:gd name="connsiteX10" fmla="*/ 247650 w 1123156"/>
              <a:gd name="connsiteY10" fmla="*/ 255985 h 681832"/>
              <a:gd name="connsiteX11" fmla="*/ 271462 w 1123156"/>
              <a:gd name="connsiteY11" fmla="*/ 234553 h 681832"/>
              <a:gd name="connsiteX12" fmla="*/ 302418 w 1123156"/>
              <a:gd name="connsiteY12" fmla="*/ 194072 h 681832"/>
              <a:gd name="connsiteX13" fmla="*/ 385762 w 1123156"/>
              <a:gd name="connsiteY13" fmla="*/ 144066 h 681832"/>
              <a:gd name="connsiteX14" fmla="*/ 419100 w 1123156"/>
              <a:gd name="connsiteY14" fmla="*/ 122635 h 681832"/>
              <a:gd name="connsiteX15" fmla="*/ 476250 w 1123156"/>
              <a:gd name="connsiteY15" fmla="*/ 91678 h 681832"/>
              <a:gd name="connsiteX16" fmla="*/ 528637 w 1123156"/>
              <a:gd name="connsiteY16" fmla="*/ 63103 h 681832"/>
              <a:gd name="connsiteX17" fmla="*/ 600075 w 1123156"/>
              <a:gd name="connsiteY17" fmla="*/ 32147 h 681832"/>
              <a:gd name="connsiteX18" fmla="*/ 695325 w 1123156"/>
              <a:gd name="connsiteY18" fmla="*/ 3572 h 681832"/>
              <a:gd name="connsiteX19" fmla="*/ 823912 w 1123156"/>
              <a:gd name="connsiteY19" fmla="*/ 10716 h 681832"/>
              <a:gd name="connsiteX20" fmla="*/ 897731 w 1123156"/>
              <a:gd name="connsiteY20" fmla="*/ 34528 h 681832"/>
              <a:gd name="connsiteX21" fmla="*/ 928687 w 1123156"/>
              <a:gd name="connsiteY21" fmla="*/ 55960 h 681832"/>
              <a:gd name="connsiteX22" fmla="*/ 964406 w 1123156"/>
              <a:gd name="connsiteY22" fmla="*/ 103585 h 681832"/>
              <a:gd name="connsiteX23" fmla="*/ 1002506 w 1123156"/>
              <a:gd name="connsiteY23" fmla="*/ 129778 h 681832"/>
              <a:gd name="connsiteX24" fmla="*/ 1038225 w 1123156"/>
              <a:gd name="connsiteY24" fmla="*/ 163116 h 681832"/>
              <a:gd name="connsiteX25" fmla="*/ 1090612 w 1123156"/>
              <a:gd name="connsiteY25" fmla="*/ 279797 h 681832"/>
              <a:gd name="connsiteX26" fmla="*/ 1107281 w 1123156"/>
              <a:gd name="connsiteY26" fmla="*/ 355997 h 681832"/>
              <a:gd name="connsiteX27" fmla="*/ 1100137 w 1123156"/>
              <a:gd name="connsiteY27" fmla="*/ 370285 h 681832"/>
              <a:gd name="connsiteX28" fmla="*/ 1085850 w 1123156"/>
              <a:gd name="connsiteY28" fmla="*/ 391716 h 681832"/>
              <a:gd name="connsiteX29" fmla="*/ 1083468 w 1123156"/>
              <a:gd name="connsiteY29" fmla="*/ 427435 h 681832"/>
              <a:gd name="connsiteX30" fmla="*/ 1095375 w 1123156"/>
              <a:gd name="connsiteY30" fmla="*/ 463153 h 681832"/>
              <a:gd name="connsiteX31" fmla="*/ 1119187 w 1123156"/>
              <a:gd name="connsiteY31" fmla="*/ 491728 h 681832"/>
              <a:gd name="connsiteX32" fmla="*/ 1119187 w 1123156"/>
              <a:gd name="connsiteY32" fmla="*/ 534591 h 681832"/>
              <a:gd name="connsiteX33" fmla="*/ 1116806 w 1123156"/>
              <a:gd name="connsiteY33" fmla="*/ 591741 h 681832"/>
              <a:gd name="connsiteX34" fmla="*/ 1102518 w 1123156"/>
              <a:gd name="connsiteY34" fmla="*/ 651272 h 681832"/>
              <a:gd name="connsiteX35" fmla="*/ 1073943 w 1123156"/>
              <a:gd name="connsiteY35" fmla="*/ 677466 h 681832"/>
              <a:gd name="connsiteX36" fmla="*/ 883443 w 1123156"/>
              <a:gd name="connsiteY36" fmla="*/ 677466 h 681832"/>
              <a:gd name="connsiteX37" fmla="*/ 709612 w 1123156"/>
              <a:gd name="connsiteY37" fmla="*/ 675085 h 681832"/>
              <a:gd name="connsiteX38" fmla="*/ 445293 w 1123156"/>
              <a:gd name="connsiteY38" fmla="*/ 677466 h 681832"/>
              <a:gd name="connsiteX39" fmla="*/ 223837 w 1123156"/>
              <a:gd name="connsiteY39" fmla="*/ 675085 h 681832"/>
              <a:gd name="connsiteX40" fmla="*/ 0 w 1123156"/>
              <a:gd name="connsiteY40" fmla="*/ 667941 h 6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23156" h="681832">
                <a:moveTo>
                  <a:pt x="0" y="667941"/>
                </a:moveTo>
                <a:cubicBezTo>
                  <a:pt x="17462" y="647899"/>
                  <a:pt x="34925" y="627857"/>
                  <a:pt x="47625" y="608410"/>
                </a:cubicBezTo>
                <a:cubicBezTo>
                  <a:pt x="60325" y="588963"/>
                  <a:pt x="67072" y="570707"/>
                  <a:pt x="76200" y="551260"/>
                </a:cubicBezTo>
                <a:cubicBezTo>
                  <a:pt x="85328" y="531813"/>
                  <a:pt x="93662" y="511175"/>
                  <a:pt x="102393" y="491728"/>
                </a:cubicBezTo>
                <a:cubicBezTo>
                  <a:pt x="111124" y="472281"/>
                  <a:pt x="118268" y="452041"/>
                  <a:pt x="128587" y="434578"/>
                </a:cubicBezTo>
                <a:cubicBezTo>
                  <a:pt x="138906" y="417115"/>
                  <a:pt x="153194" y="404415"/>
                  <a:pt x="164306" y="386953"/>
                </a:cubicBezTo>
                <a:cubicBezTo>
                  <a:pt x="175418" y="369491"/>
                  <a:pt x="194071" y="342900"/>
                  <a:pt x="195262" y="329803"/>
                </a:cubicBezTo>
                <a:cubicBezTo>
                  <a:pt x="196453" y="316706"/>
                  <a:pt x="171450" y="318294"/>
                  <a:pt x="171450" y="308372"/>
                </a:cubicBezTo>
                <a:cubicBezTo>
                  <a:pt x="171450" y="298450"/>
                  <a:pt x="186928" y="279797"/>
                  <a:pt x="195262" y="270272"/>
                </a:cubicBezTo>
                <a:cubicBezTo>
                  <a:pt x="203596" y="260747"/>
                  <a:pt x="212725" y="253603"/>
                  <a:pt x="221456" y="251222"/>
                </a:cubicBezTo>
                <a:cubicBezTo>
                  <a:pt x="230187" y="248841"/>
                  <a:pt x="239316" y="258763"/>
                  <a:pt x="247650" y="255985"/>
                </a:cubicBezTo>
                <a:cubicBezTo>
                  <a:pt x="255984" y="253207"/>
                  <a:pt x="262334" y="244872"/>
                  <a:pt x="271462" y="234553"/>
                </a:cubicBezTo>
                <a:cubicBezTo>
                  <a:pt x="280590" y="224234"/>
                  <a:pt x="283368" y="209153"/>
                  <a:pt x="302418" y="194072"/>
                </a:cubicBezTo>
                <a:cubicBezTo>
                  <a:pt x="321468" y="178991"/>
                  <a:pt x="366315" y="155972"/>
                  <a:pt x="385762" y="144066"/>
                </a:cubicBezTo>
                <a:cubicBezTo>
                  <a:pt x="405209" y="132160"/>
                  <a:pt x="404019" y="131366"/>
                  <a:pt x="419100" y="122635"/>
                </a:cubicBezTo>
                <a:cubicBezTo>
                  <a:pt x="434181" y="113904"/>
                  <a:pt x="476250" y="91678"/>
                  <a:pt x="476250" y="91678"/>
                </a:cubicBezTo>
                <a:cubicBezTo>
                  <a:pt x="494506" y="81756"/>
                  <a:pt x="507999" y="73025"/>
                  <a:pt x="528637" y="63103"/>
                </a:cubicBezTo>
                <a:cubicBezTo>
                  <a:pt x="549275" y="53181"/>
                  <a:pt x="572294" y="42069"/>
                  <a:pt x="600075" y="32147"/>
                </a:cubicBezTo>
                <a:cubicBezTo>
                  <a:pt x="627856" y="22225"/>
                  <a:pt x="658019" y="7144"/>
                  <a:pt x="695325" y="3572"/>
                </a:cubicBezTo>
                <a:cubicBezTo>
                  <a:pt x="732631" y="0"/>
                  <a:pt x="790178" y="5557"/>
                  <a:pt x="823912" y="10716"/>
                </a:cubicBezTo>
                <a:cubicBezTo>
                  <a:pt x="857646" y="15875"/>
                  <a:pt x="880269" y="26987"/>
                  <a:pt x="897731" y="34528"/>
                </a:cubicBezTo>
                <a:cubicBezTo>
                  <a:pt x="915193" y="42069"/>
                  <a:pt x="917575" y="44451"/>
                  <a:pt x="928687" y="55960"/>
                </a:cubicBezTo>
                <a:cubicBezTo>
                  <a:pt x="939799" y="67469"/>
                  <a:pt x="952103" y="91282"/>
                  <a:pt x="964406" y="103585"/>
                </a:cubicBezTo>
                <a:cubicBezTo>
                  <a:pt x="976709" y="115888"/>
                  <a:pt x="990203" y="119856"/>
                  <a:pt x="1002506" y="129778"/>
                </a:cubicBezTo>
                <a:cubicBezTo>
                  <a:pt x="1014809" y="139700"/>
                  <a:pt x="1023541" y="138113"/>
                  <a:pt x="1038225" y="163116"/>
                </a:cubicBezTo>
                <a:cubicBezTo>
                  <a:pt x="1052909" y="188119"/>
                  <a:pt x="1079103" y="247650"/>
                  <a:pt x="1090612" y="279797"/>
                </a:cubicBezTo>
                <a:cubicBezTo>
                  <a:pt x="1102121" y="311944"/>
                  <a:pt x="1105694" y="340916"/>
                  <a:pt x="1107281" y="355997"/>
                </a:cubicBezTo>
                <a:cubicBezTo>
                  <a:pt x="1108868" y="371078"/>
                  <a:pt x="1103709" y="364332"/>
                  <a:pt x="1100137" y="370285"/>
                </a:cubicBezTo>
                <a:cubicBezTo>
                  <a:pt x="1096565" y="376238"/>
                  <a:pt x="1088628" y="382191"/>
                  <a:pt x="1085850" y="391716"/>
                </a:cubicBezTo>
                <a:cubicBezTo>
                  <a:pt x="1083072" y="401241"/>
                  <a:pt x="1081881" y="415529"/>
                  <a:pt x="1083468" y="427435"/>
                </a:cubicBezTo>
                <a:cubicBezTo>
                  <a:pt x="1085055" y="439341"/>
                  <a:pt x="1089422" y="452438"/>
                  <a:pt x="1095375" y="463153"/>
                </a:cubicBezTo>
                <a:cubicBezTo>
                  <a:pt x="1101328" y="473868"/>
                  <a:pt x="1115218" y="479822"/>
                  <a:pt x="1119187" y="491728"/>
                </a:cubicBezTo>
                <a:cubicBezTo>
                  <a:pt x="1123156" y="503634"/>
                  <a:pt x="1119584" y="517922"/>
                  <a:pt x="1119187" y="534591"/>
                </a:cubicBezTo>
                <a:cubicBezTo>
                  <a:pt x="1118790" y="551260"/>
                  <a:pt x="1119584" y="572294"/>
                  <a:pt x="1116806" y="591741"/>
                </a:cubicBezTo>
                <a:cubicBezTo>
                  <a:pt x="1114028" y="611188"/>
                  <a:pt x="1109662" y="636985"/>
                  <a:pt x="1102518" y="651272"/>
                </a:cubicBezTo>
                <a:cubicBezTo>
                  <a:pt x="1095374" y="665560"/>
                  <a:pt x="1110456" y="673100"/>
                  <a:pt x="1073943" y="677466"/>
                </a:cubicBezTo>
                <a:cubicBezTo>
                  <a:pt x="1037431" y="681832"/>
                  <a:pt x="883443" y="677466"/>
                  <a:pt x="883443" y="677466"/>
                </a:cubicBezTo>
                <a:lnTo>
                  <a:pt x="709612" y="675085"/>
                </a:lnTo>
                <a:lnTo>
                  <a:pt x="445293" y="677466"/>
                </a:lnTo>
                <a:cubicBezTo>
                  <a:pt x="364331" y="677466"/>
                  <a:pt x="223837" y="675085"/>
                  <a:pt x="223837" y="675085"/>
                </a:cubicBezTo>
                <a:lnTo>
                  <a:pt x="0" y="667941"/>
                </a:lnTo>
                <a:close/>
              </a:path>
            </a:pathLst>
          </a:custGeom>
          <a:solidFill>
            <a:schemeClr val="accent6"/>
          </a:solidFill>
          <a:ln w="9525" cap="flat" cmpd="sng" algn="ctr">
            <a:solidFill>
              <a:schemeClr val="accent2">
                <a:lumMod val="20000"/>
                <a:lumOff val="80000"/>
              </a:schemeClr>
            </a:solid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24" name="Freeform 223"/>
          <p:cNvSpPr/>
          <p:nvPr/>
        </p:nvSpPr>
        <p:spPr bwMode="auto">
          <a:xfrm>
            <a:off x="7896414" y="5724347"/>
            <a:ext cx="110095" cy="63720"/>
          </a:xfrm>
          <a:custGeom>
            <a:avLst/>
            <a:gdLst>
              <a:gd name="connsiteX0" fmla="*/ 3572 w 153591"/>
              <a:gd name="connsiteY0" fmla="*/ 59928 h 93662"/>
              <a:gd name="connsiteX1" fmla="*/ 25003 w 153591"/>
              <a:gd name="connsiteY1" fmla="*/ 14684 h 93662"/>
              <a:gd name="connsiteX2" fmla="*/ 77391 w 153591"/>
              <a:gd name="connsiteY2" fmla="*/ 397 h 93662"/>
              <a:gd name="connsiteX3" fmla="*/ 120253 w 153591"/>
              <a:gd name="connsiteY3" fmla="*/ 12303 h 93662"/>
              <a:gd name="connsiteX4" fmla="*/ 148828 w 153591"/>
              <a:gd name="connsiteY4" fmla="*/ 38497 h 93662"/>
              <a:gd name="connsiteX5" fmla="*/ 148828 w 153591"/>
              <a:gd name="connsiteY5" fmla="*/ 69453 h 93662"/>
              <a:gd name="connsiteX6" fmla="*/ 132159 w 153591"/>
              <a:gd name="connsiteY6" fmla="*/ 88503 h 93662"/>
              <a:gd name="connsiteX7" fmla="*/ 94059 w 153591"/>
              <a:gd name="connsiteY7" fmla="*/ 90884 h 93662"/>
              <a:gd name="connsiteX8" fmla="*/ 84534 w 153591"/>
              <a:gd name="connsiteY8" fmla="*/ 71834 h 93662"/>
              <a:gd name="connsiteX9" fmla="*/ 103584 w 153591"/>
              <a:gd name="connsiteY9" fmla="*/ 71834 h 93662"/>
              <a:gd name="connsiteX10" fmla="*/ 108347 w 153591"/>
              <a:gd name="connsiteY10" fmla="*/ 57547 h 93662"/>
              <a:gd name="connsiteX11" fmla="*/ 89297 w 153591"/>
              <a:gd name="connsiteY11" fmla="*/ 48022 h 93662"/>
              <a:gd name="connsiteX12" fmla="*/ 65484 w 153591"/>
              <a:gd name="connsiteY12" fmla="*/ 50403 h 93662"/>
              <a:gd name="connsiteX13" fmla="*/ 46434 w 153591"/>
              <a:gd name="connsiteY13" fmla="*/ 86122 h 93662"/>
              <a:gd name="connsiteX14" fmla="*/ 3572 w 153591"/>
              <a:gd name="connsiteY14" fmla="*/ 59928 h 93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3591" h="93662">
                <a:moveTo>
                  <a:pt x="3572" y="59928"/>
                </a:moveTo>
                <a:cubicBezTo>
                  <a:pt x="0" y="48022"/>
                  <a:pt x="12700" y="24606"/>
                  <a:pt x="25003" y="14684"/>
                </a:cubicBezTo>
                <a:cubicBezTo>
                  <a:pt x="37306" y="4762"/>
                  <a:pt x="61516" y="794"/>
                  <a:pt x="77391" y="397"/>
                </a:cubicBezTo>
                <a:cubicBezTo>
                  <a:pt x="93266" y="0"/>
                  <a:pt x="108347" y="5953"/>
                  <a:pt x="120253" y="12303"/>
                </a:cubicBezTo>
                <a:cubicBezTo>
                  <a:pt x="132159" y="18653"/>
                  <a:pt x="144065" y="28972"/>
                  <a:pt x="148828" y="38497"/>
                </a:cubicBezTo>
                <a:cubicBezTo>
                  <a:pt x="153591" y="48022"/>
                  <a:pt x="151606" y="61119"/>
                  <a:pt x="148828" y="69453"/>
                </a:cubicBezTo>
                <a:cubicBezTo>
                  <a:pt x="146050" y="77787"/>
                  <a:pt x="141287" y="84931"/>
                  <a:pt x="132159" y="88503"/>
                </a:cubicBezTo>
                <a:cubicBezTo>
                  <a:pt x="123031" y="92075"/>
                  <a:pt x="101996" y="93662"/>
                  <a:pt x="94059" y="90884"/>
                </a:cubicBezTo>
                <a:cubicBezTo>
                  <a:pt x="86122" y="88106"/>
                  <a:pt x="82947" y="75009"/>
                  <a:pt x="84534" y="71834"/>
                </a:cubicBezTo>
                <a:cubicBezTo>
                  <a:pt x="86121" y="68659"/>
                  <a:pt x="99615" y="74215"/>
                  <a:pt x="103584" y="71834"/>
                </a:cubicBezTo>
                <a:cubicBezTo>
                  <a:pt x="107553" y="69453"/>
                  <a:pt x="110728" y="61516"/>
                  <a:pt x="108347" y="57547"/>
                </a:cubicBezTo>
                <a:cubicBezTo>
                  <a:pt x="105966" y="53578"/>
                  <a:pt x="96441" y="49213"/>
                  <a:pt x="89297" y="48022"/>
                </a:cubicBezTo>
                <a:cubicBezTo>
                  <a:pt x="82153" y="46831"/>
                  <a:pt x="72628" y="44053"/>
                  <a:pt x="65484" y="50403"/>
                </a:cubicBezTo>
                <a:cubicBezTo>
                  <a:pt x="58340" y="56753"/>
                  <a:pt x="56753" y="84931"/>
                  <a:pt x="46434" y="86122"/>
                </a:cubicBezTo>
                <a:cubicBezTo>
                  <a:pt x="36115" y="87313"/>
                  <a:pt x="7144" y="71834"/>
                  <a:pt x="3572" y="59928"/>
                </a:cubicBezTo>
                <a:close/>
              </a:path>
            </a:pathLst>
          </a:custGeom>
          <a:solidFill>
            <a:schemeClr val="accent6">
              <a:lumMod val="20000"/>
              <a:lumOff val="80000"/>
            </a:schemeClr>
          </a:solidFill>
          <a:ln w="9525" cap="flat" cmpd="sng" algn="ctr">
            <a:solidFill>
              <a:schemeClr val="bg2">
                <a:lumMod val="90000"/>
              </a:schemeClr>
            </a:solid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cxnSp>
        <p:nvCxnSpPr>
          <p:cNvPr id="18634" name="Straight Connector 224"/>
          <p:cNvCxnSpPr>
            <a:cxnSpLocks noChangeShapeType="1"/>
          </p:cNvCxnSpPr>
          <p:nvPr/>
        </p:nvCxnSpPr>
        <p:spPr bwMode="auto">
          <a:xfrm rot="5400000">
            <a:off x="7977981" y="5549107"/>
            <a:ext cx="938213" cy="0"/>
          </a:xfrm>
          <a:prstGeom prst="line">
            <a:avLst/>
          </a:prstGeom>
          <a:noFill/>
          <a:ln w="28575" algn="ctr">
            <a:solidFill>
              <a:schemeClr val="tx1"/>
            </a:solidFill>
            <a:round/>
            <a:headEnd/>
            <a:tailEnd/>
          </a:ln>
        </p:spPr>
      </p:cxnSp>
      <p:sp>
        <p:nvSpPr>
          <p:cNvPr id="226" name="Oval 225"/>
          <p:cNvSpPr/>
          <p:nvPr/>
        </p:nvSpPr>
        <p:spPr bwMode="auto">
          <a:xfrm rot="1910877">
            <a:off x="8081963" y="5800725"/>
            <a:ext cx="68262" cy="42863"/>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27" name="Oval 226"/>
          <p:cNvSpPr/>
          <p:nvPr/>
        </p:nvSpPr>
        <p:spPr bwMode="auto">
          <a:xfrm rot="2291758">
            <a:off x="8012113" y="5607050"/>
            <a:ext cx="65087" cy="39688"/>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28" name="Oval 227"/>
          <p:cNvSpPr/>
          <p:nvPr/>
        </p:nvSpPr>
        <p:spPr bwMode="auto">
          <a:xfrm rot="2291758">
            <a:off x="7907338" y="5626100"/>
            <a:ext cx="58737" cy="36513"/>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29" name="Oval 228"/>
          <p:cNvSpPr/>
          <p:nvPr/>
        </p:nvSpPr>
        <p:spPr bwMode="auto">
          <a:xfrm rot="2291758">
            <a:off x="7967663" y="5899150"/>
            <a:ext cx="58737" cy="36513"/>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30" name="Oval 229"/>
          <p:cNvSpPr/>
          <p:nvPr/>
        </p:nvSpPr>
        <p:spPr bwMode="auto">
          <a:xfrm rot="18106941">
            <a:off x="8163718" y="5930107"/>
            <a:ext cx="55563" cy="38100"/>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31" name="Oval 230"/>
          <p:cNvSpPr/>
          <p:nvPr/>
        </p:nvSpPr>
        <p:spPr bwMode="auto">
          <a:xfrm rot="18106941">
            <a:off x="7418387" y="5813426"/>
            <a:ext cx="55563" cy="55562"/>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32" name="Oval 231"/>
          <p:cNvSpPr/>
          <p:nvPr/>
        </p:nvSpPr>
        <p:spPr bwMode="auto">
          <a:xfrm rot="18106941">
            <a:off x="7273131" y="5909469"/>
            <a:ext cx="65088" cy="31750"/>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33" name="Oval 232"/>
          <p:cNvSpPr/>
          <p:nvPr/>
        </p:nvSpPr>
        <p:spPr bwMode="auto">
          <a:xfrm rot="19665769">
            <a:off x="7369175" y="5726113"/>
            <a:ext cx="68263" cy="31750"/>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34" name="Oval 233"/>
          <p:cNvSpPr/>
          <p:nvPr/>
        </p:nvSpPr>
        <p:spPr bwMode="auto">
          <a:xfrm rot="18933886">
            <a:off x="7483475" y="5635625"/>
            <a:ext cx="68263" cy="31750"/>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35" name="Oval 234"/>
          <p:cNvSpPr/>
          <p:nvPr/>
        </p:nvSpPr>
        <p:spPr bwMode="auto">
          <a:xfrm rot="20302045">
            <a:off x="7621588" y="5572125"/>
            <a:ext cx="68262" cy="31750"/>
          </a:xfrm>
          <a:prstGeom prst="ellipse">
            <a:avLst/>
          </a:prstGeom>
          <a:solidFill>
            <a:schemeClr val="bg2">
              <a:lumMod val="50000"/>
            </a:schemeClr>
          </a:solidFill>
          <a:ln w="9525" cap="flat" cmpd="sng" algn="ctr">
            <a:solidFill>
              <a:schemeClr val="accent2">
                <a:lumMod val="20000"/>
                <a:lumOff val="8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36" name="Freeform 235"/>
          <p:cNvSpPr/>
          <p:nvPr/>
        </p:nvSpPr>
        <p:spPr bwMode="auto">
          <a:xfrm rot="20866963">
            <a:off x="6846888" y="5605463"/>
            <a:ext cx="85725" cy="90487"/>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nvGrpSpPr>
          <p:cNvPr id="18440" name="Group 236"/>
          <p:cNvGrpSpPr>
            <a:grpSpLocks/>
          </p:cNvGrpSpPr>
          <p:nvPr/>
        </p:nvGrpSpPr>
        <p:grpSpPr bwMode="auto">
          <a:xfrm>
            <a:off x="6826250" y="5610225"/>
            <a:ext cx="85725" cy="95250"/>
            <a:chOff x="1026318" y="2671763"/>
            <a:chExt cx="119062" cy="140492"/>
          </a:xfrm>
        </p:grpSpPr>
        <p:sp>
          <p:nvSpPr>
            <p:cNvPr id="238" name="Freeform 237"/>
            <p:cNvSpPr/>
            <p:nvPr/>
          </p:nvSpPr>
          <p:spPr bwMode="auto">
            <a:xfrm>
              <a:off x="1026318" y="2678788"/>
              <a:ext cx="119062" cy="133467"/>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6"/>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39" name="Oval 238"/>
            <p:cNvSpPr/>
            <p:nvPr/>
          </p:nvSpPr>
          <p:spPr bwMode="auto">
            <a:xfrm>
              <a:off x="1039547" y="2671763"/>
              <a:ext cx="70555" cy="84295"/>
            </a:xfrm>
            <a:prstGeom prst="ellipse">
              <a:avLst/>
            </a:prstGeom>
            <a:solidFill>
              <a:srgbClr val="FF380B"/>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240" name="Freeform 239"/>
          <p:cNvSpPr/>
          <p:nvPr/>
        </p:nvSpPr>
        <p:spPr bwMode="auto">
          <a:xfrm rot="977727">
            <a:off x="7742238" y="4900613"/>
            <a:ext cx="85725" cy="90487"/>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41" name="Freeform 240"/>
          <p:cNvSpPr/>
          <p:nvPr/>
        </p:nvSpPr>
        <p:spPr bwMode="auto">
          <a:xfrm rot="20672909">
            <a:off x="6835775" y="5230813"/>
            <a:ext cx="65088" cy="698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42" name="Freeform 241"/>
          <p:cNvSpPr/>
          <p:nvPr/>
        </p:nvSpPr>
        <p:spPr bwMode="auto">
          <a:xfrm rot="203423">
            <a:off x="7123113" y="5016500"/>
            <a:ext cx="69850" cy="7461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43" name="Freeform 242"/>
          <p:cNvSpPr/>
          <p:nvPr/>
        </p:nvSpPr>
        <p:spPr bwMode="auto">
          <a:xfrm>
            <a:off x="7469188" y="5405438"/>
            <a:ext cx="246062" cy="390525"/>
          </a:xfrm>
          <a:custGeom>
            <a:avLst/>
            <a:gdLst>
              <a:gd name="connsiteX0" fmla="*/ 0 w 338138"/>
              <a:gd name="connsiteY0" fmla="*/ 73819 h 552450"/>
              <a:gd name="connsiteX1" fmla="*/ 338138 w 338138"/>
              <a:gd name="connsiteY1" fmla="*/ 552450 h 552450"/>
              <a:gd name="connsiteX2" fmla="*/ 95250 w 338138"/>
              <a:gd name="connsiteY2" fmla="*/ 0 h 552450"/>
              <a:gd name="connsiteX3" fmla="*/ 0 w 338138"/>
              <a:gd name="connsiteY3" fmla="*/ 73819 h 552450"/>
            </a:gdLst>
            <a:ahLst/>
            <a:cxnLst>
              <a:cxn ang="0">
                <a:pos x="connsiteX0" y="connsiteY0"/>
              </a:cxn>
              <a:cxn ang="0">
                <a:pos x="connsiteX1" y="connsiteY1"/>
              </a:cxn>
              <a:cxn ang="0">
                <a:pos x="connsiteX2" y="connsiteY2"/>
              </a:cxn>
              <a:cxn ang="0">
                <a:pos x="connsiteX3" y="connsiteY3"/>
              </a:cxn>
            </a:cxnLst>
            <a:rect l="l" t="t" r="r" b="b"/>
            <a:pathLst>
              <a:path w="338138" h="552450">
                <a:moveTo>
                  <a:pt x="0" y="73819"/>
                </a:moveTo>
                <a:lnTo>
                  <a:pt x="338138" y="552450"/>
                </a:lnTo>
                <a:lnTo>
                  <a:pt x="95250" y="0"/>
                </a:lnTo>
                <a:lnTo>
                  <a:pt x="0" y="73819"/>
                </a:lnTo>
                <a:close/>
              </a:path>
            </a:pathLst>
          </a:custGeom>
          <a:solidFill>
            <a:srgbClr val="FFFFFF">
              <a:alpha val="43922"/>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44" name="Freeform 243"/>
          <p:cNvSpPr/>
          <p:nvPr/>
        </p:nvSpPr>
        <p:spPr bwMode="auto">
          <a:xfrm>
            <a:off x="7613353" y="5743787"/>
            <a:ext cx="357312" cy="285390"/>
          </a:xfrm>
          <a:custGeom>
            <a:avLst/>
            <a:gdLst>
              <a:gd name="connsiteX0" fmla="*/ 12700 w 498476"/>
              <a:gd name="connsiteY0" fmla="*/ 398066 h 419497"/>
              <a:gd name="connsiteX1" fmla="*/ 24607 w 498476"/>
              <a:gd name="connsiteY1" fmla="*/ 271859 h 419497"/>
              <a:gd name="connsiteX2" fmla="*/ 55563 w 498476"/>
              <a:gd name="connsiteY2" fmla="*/ 178991 h 419497"/>
              <a:gd name="connsiteX3" fmla="*/ 115094 w 498476"/>
              <a:gd name="connsiteY3" fmla="*/ 102791 h 419497"/>
              <a:gd name="connsiteX4" fmla="*/ 200819 w 498476"/>
              <a:gd name="connsiteY4" fmla="*/ 40878 h 419497"/>
              <a:gd name="connsiteX5" fmla="*/ 298450 w 498476"/>
              <a:gd name="connsiteY5" fmla="*/ 5159 h 419497"/>
              <a:gd name="connsiteX6" fmla="*/ 388938 w 498476"/>
              <a:gd name="connsiteY6" fmla="*/ 9922 h 419497"/>
              <a:gd name="connsiteX7" fmla="*/ 453232 w 498476"/>
              <a:gd name="connsiteY7" fmla="*/ 55166 h 419497"/>
              <a:gd name="connsiteX8" fmla="*/ 486569 w 498476"/>
              <a:gd name="connsiteY8" fmla="*/ 112316 h 419497"/>
              <a:gd name="connsiteX9" fmla="*/ 491332 w 498476"/>
              <a:gd name="connsiteY9" fmla="*/ 178991 h 419497"/>
              <a:gd name="connsiteX10" fmla="*/ 443707 w 498476"/>
              <a:gd name="connsiteY10" fmla="*/ 238522 h 419497"/>
              <a:gd name="connsiteX11" fmla="*/ 362744 w 498476"/>
              <a:gd name="connsiteY11" fmla="*/ 238522 h 419497"/>
              <a:gd name="connsiteX12" fmla="*/ 329407 w 498476"/>
              <a:gd name="connsiteY12" fmla="*/ 181372 h 419497"/>
              <a:gd name="connsiteX13" fmla="*/ 353219 w 498476"/>
              <a:gd name="connsiteY13" fmla="*/ 152797 h 419497"/>
              <a:gd name="connsiteX14" fmla="*/ 367507 w 498476"/>
              <a:gd name="connsiteY14" fmla="*/ 169466 h 419497"/>
              <a:gd name="connsiteX15" fmla="*/ 400844 w 498476"/>
              <a:gd name="connsiteY15" fmla="*/ 159941 h 419497"/>
              <a:gd name="connsiteX16" fmla="*/ 386557 w 498476"/>
              <a:gd name="connsiteY16" fmla="*/ 131366 h 419497"/>
              <a:gd name="connsiteX17" fmla="*/ 343694 w 498476"/>
              <a:gd name="connsiteY17" fmla="*/ 126603 h 419497"/>
              <a:gd name="connsiteX18" fmla="*/ 300832 w 498476"/>
              <a:gd name="connsiteY18" fmla="*/ 157559 h 419497"/>
              <a:gd name="connsiteX19" fmla="*/ 269875 w 498476"/>
              <a:gd name="connsiteY19" fmla="*/ 202803 h 419497"/>
              <a:gd name="connsiteX20" fmla="*/ 250825 w 498476"/>
              <a:gd name="connsiteY20" fmla="*/ 283766 h 419497"/>
              <a:gd name="connsiteX21" fmla="*/ 272257 w 498476"/>
              <a:gd name="connsiteY21" fmla="*/ 348059 h 419497"/>
              <a:gd name="connsiteX22" fmla="*/ 288925 w 498476"/>
              <a:gd name="connsiteY22" fmla="*/ 383778 h 419497"/>
              <a:gd name="connsiteX23" fmla="*/ 286544 w 498476"/>
              <a:gd name="connsiteY23" fmla="*/ 400447 h 419497"/>
              <a:gd name="connsiteX24" fmla="*/ 205582 w 498476"/>
              <a:gd name="connsiteY24" fmla="*/ 398066 h 419497"/>
              <a:gd name="connsiteX25" fmla="*/ 100807 w 498476"/>
              <a:gd name="connsiteY25" fmla="*/ 400447 h 419497"/>
              <a:gd name="connsiteX26" fmla="*/ 12700 w 498476"/>
              <a:gd name="connsiteY26" fmla="*/ 398066 h 4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98476" h="419497">
                <a:moveTo>
                  <a:pt x="12700" y="398066"/>
                </a:moveTo>
                <a:cubicBezTo>
                  <a:pt x="0" y="376635"/>
                  <a:pt x="17463" y="308371"/>
                  <a:pt x="24607" y="271859"/>
                </a:cubicBezTo>
                <a:cubicBezTo>
                  <a:pt x="31751" y="235347"/>
                  <a:pt x="40482" y="207169"/>
                  <a:pt x="55563" y="178991"/>
                </a:cubicBezTo>
                <a:cubicBezTo>
                  <a:pt x="70644" y="150813"/>
                  <a:pt x="90885" y="125810"/>
                  <a:pt x="115094" y="102791"/>
                </a:cubicBezTo>
                <a:cubicBezTo>
                  <a:pt x="139303" y="79772"/>
                  <a:pt x="170260" y="57150"/>
                  <a:pt x="200819" y="40878"/>
                </a:cubicBezTo>
                <a:cubicBezTo>
                  <a:pt x="231378" y="24606"/>
                  <a:pt x="267097" y="10318"/>
                  <a:pt x="298450" y="5159"/>
                </a:cubicBezTo>
                <a:cubicBezTo>
                  <a:pt x="329803" y="0"/>
                  <a:pt x="363141" y="1588"/>
                  <a:pt x="388938" y="9922"/>
                </a:cubicBezTo>
                <a:cubicBezTo>
                  <a:pt x="414735" y="18256"/>
                  <a:pt x="436960" y="38100"/>
                  <a:pt x="453232" y="55166"/>
                </a:cubicBezTo>
                <a:cubicBezTo>
                  <a:pt x="469504" y="72232"/>
                  <a:pt x="480219" y="91679"/>
                  <a:pt x="486569" y="112316"/>
                </a:cubicBezTo>
                <a:cubicBezTo>
                  <a:pt x="492919" y="132953"/>
                  <a:pt x="498476" y="157957"/>
                  <a:pt x="491332" y="178991"/>
                </a:cubicBezTo>
                <a:cubicBezTo>
                  <a:pt x="484188" y="200025"/>
                  <a:pt x="465138" y="228600"/>
                  <a:pt x="443707" y="238522"/>
                </a:cubicBezTo>
                <a:cubicBezTo>
                  <a:pt x="422276" y="248444"/>
                  <a:pt x="381794" y="248047"/>
                  <a:pt x="362744" y="238522"/>
                </a:cubicBezTo>
                <a:cubicBezTo>
                  <a:pt x="343694" y="228997"/>
                  <a:pt x="330994" y="195659"/>
                  <a:pt x="329407" y="181372"/>
                </a:cubicBezTo>
                <a:cubicBezTo>
                  <a:pt x="327820" y="167085"/>
                  <a:pt x="346869" y="154781"/>
                  <a:pt x="353219" y="152797"/>
                </a:cubicBezTo>
                <a:cubicBezTo>
                  <a:pt x="359569" y="150813"/>
                  <a:pt x="359569" y="168275"/>
                  <a:pt x="367507" y="169466"/>
                </a:cubicBezTo>
                <a:cubicBezTo>
                  <a:pt x="375445" y="170657"/>
                  <a:pt x="397669" y="166291"/>
                  <a:pt x="400844" y="159941"/>
                </a:cubicBezTo>
                <a:cubicBezTo>
                  <a:pt x="404019" y="153591"/>
                  <a:pt x="396082" y="136922"/>
                  <a:pt x="386557" y="131366"/>
                </a:cubicBezTo>
                <a:cubicBezTo>
                  <a:pt x="377032" y="125810"/>
                  <a:pt x="357981" y="122238"/>
                  <a:pt x="343694" y="126603"/>
                </a:cubicBezTo>
                <a:cubicBezTo>
                  <a:pt x="329407" y="130968"/>
                  <a:pt x="313135" y="144859"/>
                  <a:pt x="300832" y="157559"/>
                </a:cubicBezTo>
                <a:cubicBezTo>
                  <a:pt x="288529" y="170259"/>
                  <a:pt x="278209" y="181769"/>
                  <a:pt x="269875" y="202803"/>
                </a:cubicBezTo>
                <a:cubicBezTo>
                  <a:pt x="261541" y="223837"/>
                  <a:pt x="250428" y="259557"/>
                  <a:pt x="250825" y="283766"/>
                </a:cubicBezTo>
                <a:cubicBezTo>
                  <a:pt x="251222" y="307975"/>
                  <a:pt x="265907" y="331390"/>
                  <a:pt x="272257" y="348059"/>
                </a:cubicBezTo>
                <a:cubicBezTo>
                  <a:pt x="278607" y="364728"/>
                  <a:pt x="286544" y="375047"/>
                  <a:pt x="288925" y="383778"/>
                </a:cubicBezTo>
                <a:cubicBezTo>
                  <a:pt x="291306" y="392509"/>
                  <a:pt x="300435" y="398066"/>
                  <a:pt x="286544" y="400447"/>
                </a:cubicBezTo>
                <a:cubicBezTo>
                  <a:pt x="272653" y="402828"/>
                  <a:pt x="236538" y="398066"/>
                  <a:pt x="205582" y="398066"/>
                </a:cubicBezTo>
                <a:cubicBezTo>
                  <a:pt x="174626" y="398066"/>
                  <a:pt x="134144" y="400447"/>
                  <a:pt x="100807" y="400447"/>
                </a:cubicBezTo>
                <a:cubicBezTo>
                  <a:pt x="67470" y="400447"/>
                  <a:pt x="25400" y="419497"/>
                  <a:pt x="12700" y="398066"/>
                </a:cubicBezTo>
                <a:close/>
              </a:path>
            </a:pathLst>
          </a:custGeom>
          <a:solidFill>
            <a:schemeClr val="accent6">
              <a:lumMod val="20000"/>
              <a:lumOff val="80000"/>
            </a:schemeClr>
          </a:solidFill>
          <a:ln w="9525" cap="flat" cmpd="sng" algn="ctr">
            <a:solidFill>
              <a:schemeClr val="bg2">
                <a:lumMod val="90000"/>
              </a:schemeClr>
            </a:solidFill>
            <a:prstDash val="solid"/>
            <a:round/>
            <a:headEnd type="none" w="med" len="med"/>
            <a:tailEnd type="none" w="med" len="med"/>
          </a:ln>
          <a:effectLst>
            <a:innerShdw blurRad="114300">
              <a:prstClr val="black"/>
            </a:inn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18654" name="Freeform 244"/>
          <p:cNvSpPr>
            <a:spLocks/>
          </p:cNvSpPr>
          <p:nvPr/>
        </p:nvSpPr>
        <p:spPr bwMode="auto">
          <a:xfrm>
            <a:off x="7753350" y="5756275"/>
            <a:ext cx="198438" cy="139700"/>
          </a:xfrm>
          <a:custGeom>
            <a:avLst/>
            <a:gdLst>
              <a:gd name="T0" fmla="*/ 36 w 277690"/>
              <a:gd name="T1" fmla="*/ 39 h 203089"/>
              <a:gd name="T2" fmla="*/ 21 w 277690"/>
              <a:gd name="T3" fmla="*/ 34 h 203089"/>
              <a:gd name="T4" fmla="*/ 14 w 277690"/>
              <a:gd name="T5" fmla="*/ 31 h 203089"/>
              <a:gd name="T6" fmla="*/ 7 w 277690"/>
              <a:gd name="T7" fmla="*/ 26 h 203089"/>
              <a:gd name="T8" fmla="*/ 2 w 277690"/>
              <a:gd name="T9" fmla="*/ 17 h 203089"/>
              <a:gd name="T10" fmla="*/ 6 w 277690"/>
              <a:gd name="T11" fmla="*/ 8 h 203089"/>
              <a:gd name="T12" fmla="*/ 46 w 277690"/>
              <a:gd name="T13" fmla="*/ 8 h 203089"/>
              <a:gd name="T14" fmla="*/ 64 w 277690"/>
              <a:gd name="T15" fmla="*/ 12 h 203089"/>
              <a:gd name="T16" fmla="*/ 71 w 277690"/>
              <a:gd name="T17" fmla="*/ 18 h 203089"/>
              <a:gd name="T18" fmla="*/ 69 w 277690"/>
              <a:gd name="T19" fmla="*/ 31 h 203089"/>
              <a:gd name="T20" fmla="*/ 64 w 277690"/>
              <a:gd name="T21" fmla="*/ 23 h 203089"/>
              <a:gd name="T22" fmla="*/ 71 w 277690"/>
              <a:gd name="T23" fmla="*/ 2 h 203089"/>
              <a:gd name="T24" fmla="*/ 96 w 277690"/>
              <a:gd name="T25" fmla="*/ 2 h 203089"/>
              <a:gd name="T26" fmla="*/ 102 w 277690"/>
              <a:gd name="T27" fmla="*/ 11 h 203089"/>
              <a:gd name="T28" fmla="*/ 108 w 277690"/>
              <a:gd name="T29" fmla="*/ 21 h 203089"/>
              <a:gd name="T30" fmla="*/ 111 w 277690"/>
              <a:gd name="T31" fmla="*/ 12 h 203089"/>
              <a:gd name="T32" fmla="*/ 114 w 277690"/>
              <a:gd name="T33" fmla="*/ 7 h 203089"/>
              <a:gd name="T34" fmla="*/ 130 w 277690"/>
              <a:gd name="T35" fmla="*/ 6 h 203089"/>
              <a:gd name="T36" fmla="*/ 133 w 277690"/>
              <a:gd name="T37" fmla="*/ 13 h 203089"/>
              <a:gd name="T38" fmla="*/ 137 w 277690"/>
              <a:gd name="T39" fmla="*/ 20 h 203089"/>
              <a:gd name="T40" fmla="*/ 141 w 277690"/>
              <a:gd name="T41" fmla="*/ 25 h 203089"/>
              <a:gd name="T42" fmla="*/ 155 w 277690"/>
              <a:gd name="T43" fmla="*/ 21 h 203089"/>
              <a:gd name="T44" fmla="*/ 167 w 277690"/>
              <a:gd name="T45" fmla="*/ 21 h 203089"/>
              <a:gd name="T46" fmla="*/ 168 w 277690"/>
              <a:gd name="T47" fmla="*/ 24 h 203089"/>
              <a:gd name="T48" fmla="*/ 158 w 277690"/>
              <a:gd name="T49" fmla="*/ 31 h 203089"/>
              <a:gd name="T50" fmla="*/ 153 w 277690"/>
              <a:gd name="T51" fmla="*/ 34 h 203089"/>
              <a:gd name="T52" fmla="*/ 146 w 277690"/>
              <a:gd name="T53" fmla="*/ 37 h 203089"/>
              <a:gd name="T54" fmla="*/ 130 w 277690"/>
              <a:gd name="T55" fmla="*/ 41 h 203089"/>
              <a:gd name="T56" fmla="*/ 137 w 277690"/>
              <a:gd name="T57" fmla="*/ 54 h 203089"/>
              <a:gd name="T58" fmla="*/ 155 w 277690"/>
              <a:gd name="T59" fmla="*/ 48 h 203089"/>
              <a:gd name="T60" fmla="*/ 146 w 277690"/>
              <a:gd name="T61" fmla="*/ 40 h 203089"/>
              <a:gd name="T62" fmla="*/ 136 w 277690"/>
              <a:gd name="T63" fmla="*/ 38 h 2030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7690"/>
              <a:gd name="T97" fmla="*/ 0 h 203089"/>
              <a:gd name="T98" fmla="*/ 277690 w 277690"/>
              <a:gd name="T99" fmla="*/ 203089 h 2030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7690" h="203089">
                <a:moveTo>
                  <a:pt x="84808" y="159544"/>
                </a:moveTo>
                <a:cubicBezTo>
                  <a:pt x="63575" y="156004"/>
                  <a:pt x="76326" y="160517"/>
                  <a:pt x="58615" y="147637"/>
                </a:cubicBezTo>
                <a:cubicBezTo>
                  <a:pt x="53986" y="144270"/>
                  <a:pt x="44327" y="138112"/>
                  <a:pt x="44327" y="138112"/>
                </a:cubicBezTo>
                <a:cubicBezTo>
                  <a:pt x="39132" y="122528"/>
                  <a:pt x="46347" y="137823"/>
                  <a:pt x="34802" y="128587"/>
                </a:cubicBezTo>
                <a:cubicBezTo>
                  <a:pt x="32567" y="126799"/>
                  <a:pt x="31872" y="123642"/>
                  <a:pt x="30040" y="121444"/>
                </a:cubicBezTo>
                <a:cubicBezTo>
                  <a:pt x="27884" y="118857"/>
                  <a:pt x="25277" y="116681"/>
                  <a:pt x="22896" y="114300"/>
                </a:cubicBezTo>
                <a:cubicBezTo>
                  <a:pt x="22102" y="111125"/>
                  <a:pt x="22417" y="107438"/>
                  <a:pt x="20515" y="104775"/>
                </a:cubicBezTo>
                <a:cubicBezTo>
                  <a:pt x="18208" y="101545"/>
                  <a:pt x="13796" y="100437"/>
                  <a:pt x="10990" y="97631"/>
                </a:cubicBezTo>
                <a:cubicBezTo>
                  <a:pt x="8966" y="95607"/>
                  <a:pt x="7815" y="92868"/>
                  <a:pt x="6227" y="90487"/>
                </a:cubicBezTo>
                <a:cubicBezTo>
                  <a:pt x="781" y="74149"/>
                  <a:pt x="0" y="79680"/>
                  <a:pt x="3846" y="64294"/>
                </a:cubicBezTo>
                <a:cubicBezTo>
                  <a:pt x="4455" y="61859"/>
                  <a:pt x="5433" y="59531"/>
                  <a:pt x="6227" y="57150"/>
                </a:cubicBezTo>
                <a:cubicBezTo>
                  <a:pt x="7021" y="48419"/>
                  <a:pt x="5236" y="39049"/>
                  <a:pt x="8608" y="30956"/>
                </a:cubicBezTo>
                <a:cubicBezTo>
                  <a:pt x="9867" y="27935"/>
                  <a:pt x="14860" y="28575"/>
                  <a:pt x="18133" y="28575"/>
                </a:cubicBezTo>
                <a:cubicBezTo>
                  <a:pt x="37200" y="28575"/>
                  <a:pt x="56233" y="30162"/>
                  <a:pt x="75283" y="30956"/>
                </a:cubicBezTo>
                <a:cubicBezTo>
                  <a:pt x="83221" y="32544"/>
                  <a:pt x="91624" y="32606"/>
                  <a:pt x="99096" y="35719"/>
                </a:cubicBezTo>
                <a:cubicBezTo>
                  <a:pt x="101737" y="36820"/>
                  <a:pt x="102195" y="40533"/>
                  <a:pt x="103858" y="42862"/>
                </a:cubicBezTo>
                <a:cubicBezTo>
                  <a:pt x="106165" y="46092"/>
                  <a:pt x="108621" y="49212"/>
                  <a:pt x="111002" y="52387"/>
                </a:cubicBezTo>
                <a:lnTo>
                  <a:pt x="115765" y="66675"/>
                </a:lnTo>
                <a:lnTo>
                  <a:pt x="118146" y="73819"/>
                </a:lnTo>
                <a:cubicBezTo>
                  <a:pt x="116558" y="87313"/>
                  <a:pt x="119005" y="101931"/>
                  <a:pt x="113383" y="114300"/>
                </a:cubicBezTo>
                <a:cubicBezTo>
                  <a:pt x="111180" y="119147"/>
                  <a:pt x="108060" y="105016"/>
                  <a:pt x="106240" y="100012"/>
                </a:cubicBezTo>
                <a:cubicBezTo>
                  <a:pt x="104857" y="96208"/>
                  <a:pt x="104652" y="92075"/>
                  <a:pt x="103858" y="88106"/>
                </a:cubicBezTo>
                <a:cubicBezTo>
                  <a:pt x="104652" y="69850"/>
                  <a:pt x="104480" y="51526"/>
                  <a:pt x="106240" y="33337"/>
                </a:cubicBezTo>
                <a:cubicBezTo>
                  <a:pt x="106966" y="25834"/>
                  <a:pt x="109439" y="13470"/>
                  <a:pt x="115765" y="7144"/>
                </a:cubicBezTo>
                <a:cubicBezTo>
                  <a:pt x="120383" y="2526"/>
                  <a:pt x="124240" y="1937"/>
                  <a:pt x="130052" y="0"/>
                </a:cubicBezTo>
                <a:cubicBezTo>
                  <a:pt x="135228" y="863"/>
                  <a:pt x="151656" y="2554"/>
                  <a:pt x="156246" y="7144"/>
                </a:cubicBezTo>
                <a:cubicBezTo>
                  <a:pt x="158560" y="9458"/>
                  <a:pt x="157687" y="13534"/>
                  <a:pt x="158627" y="16669"/>
                </a:cubicBezTo>
                <a:cubicBezTo>
                  <a:pt x="167323" y="45656"/>
                  <a:pt x="160283" y="18527"/>
                  <a:pt x="165771" y="40481"/>
                </a:cubicBezTo>
                <a:cubicBezTo>
                  <a:pt x="164977" y="45244"/>
                  <a:pt x="163390" y="49941"/>
                  <a:pt x="163390" y="54769"/>
                </a:cubicBezTo>
                <a:cubicBezTo>
                  <a:pt x="163390" y="64193"/>
                  <a:pt x="170547" y="71458"/>
                  <a:pt x="175296" y="78581"/>
                </a:cubicBezTo>
                <a:cubicBezTo>
                  <a:pt x="174502" y="83344"/>
                  <a:pt x="172915" y="97697"/>
                  <a:pt x="172915" y="92869"/>
                </a:cubicBezTo>
                <a:cubicBezTo>
                  <a:pt x="172915" y="77107"/>
                  <a:pt x="175703" y="60486"/>
                  <a:pt x="180058" y="45244"/>
                </a:cubicBezTo>
                <a:cubicBezTo>
                  <a:pt x="180748" y="42830"/>
                  <a:pt x="181831" y="40535"/>
                  <a:pt x="182440" y="38100"/>
                </a:cubicBezTo>
                <a:cubicBezTo>
                  <a:pt x="183422" y="34174"/>
                  <a:pt x="182230" y="29303"/>
                  <a:pt x="184821" y="26194"/>
                </a:cubicBezTo>
                <a:cubicBezTo>
                  <a:pt x="186916" y="23680"/>
                  <a:pt x="191171" y="24606"/>
                  <a:pt x="194346" y="23812"/>
                </a:cubicBezTo>
                <a:cubicBezTo>
                  <a:pt x="198738" y="20884"/>
                  <a:pt x="204975" y="14183"/>
                  <a:pt x="211015" y="21431"/>
                </a:cubicBezTo>
                <a:cubicBezTo>
                  <a:pt x="213606" y="24540"/>
                  <a:pt x="212672" y="29355"/>
                  <a:pt x="213396" y="33337"/>
                </a:cubicBezTo>
                <a:cubicBezTo>
                  <a:pt x="214260" y="38087"/>
                  <a:pt x="214606" y="42941"/>
                  <a:pt x="215777" y="47625"/>
                </a:cubicBezTo>
                <a:cubicBezTo>
                  <a:pt x="216995" y="52495"/>
                  <a:pt x="219556" y="56989"/>
                  <a:pt x="220540" y="61912"/>
                </a:cubicBezTo>
                <a:lnTo>
                  <a:pt x="222921" y="73819"/>
                </a:lnTo>
                <a:cubicBezTo>
                  <a:pt x="222127" y="85725"/>
                  <a:pt x="216766" y="98217"/>
                  <a:pt x="220540" y="109537"/>
                </a:cubicBezTo>
                <a:cubicBezTo>
                  <a:pt x="222350" y="114967"/>
                  <a:pt x="226783" y="99939"/>
                  <a:pt x="230065" y="95250"/>
                </a:cubicBezTo>
                <a:cubicBezTo>
                  <a:pt x="232954" y="91122"/>
                  <a:pt x="239726" y="81665"/>
                  <a:pt x="244352" y="78581"/>
                </a:cubicBezTo>
                <a:cubicBezTo>
                  <a:pt x="246441" y="77189"/>
                  <a:pt x="249115" y="76994"/>
                  <a:pt x="251496" y="76200"/>
                </a:cubicBezTo>
                <a:cubicBezTo>
                  <a:pt x="253083" y="73819"/>
                  <a:pt x="253482" y="68362"/>
                  <a:pt x="256258" y="69056"/>
                </a:cubicBezTo>
                <a:cubicBezTo>
                  <a:pt x="262272" y="70559"/>
                  <a:pt x="265388" y="77523"/>
                  <a:pt x="270546" y="80962"/>
                </a:cubicBezTo>
                <a:cubicBezTo>
                  <a:pt x="272635" y="82354"/>
                  <a:pt x="275309" y="82550"/>
                  <a:pt x="277690" y="83344"/>
                </a:cubicBezTo>
                <a:cubicBezTo>
                  <a:pt x="276102" y="85725"/>
                  <a:pt x="274054" y="87857"/>
                  <a:pt x="272927" y="90487"/>
                </a:cubicBezTo>
                <a:cubicBezTo>
                  <a:pt x="271638" y="93495"/>
                  <a:pt x="272423" y="97331"/>
                  <a:pt x="270546" y="100012"/>
                </a:cubicBezTo>
                <a:cubicBezTo>
                  <a:pt x="266684" y="105530"/>
                  <a:pt x="259994" y="108696"/>
                  <a:pt x="256258" y="114300"/>
                </a:cubicBezTo>
                <a:cubicBezTo>
                  <a:pt x="254671" y="116681"/>
                  <a:pt x="252776" y="118884"/>
                  <a:pt x="251496" y="121444"/>
                </a:cubicBezTo>
                <a:cubicBezTo>
                  <a:pt x="250374" y="123689"/>
                  <a:pt x="250683" y="126627"/>
                  <a:pt x="249115" y="128587"/>
                </a:cubicBezTo>
                <a:cubicBezTo>
                  <a:pt x="247327" y="130822"/>
                  <a:pt x="244352" y="131762"/>
                  <a:pt x="241971" y="133350"/>
                </a:cubicBezTo>
                <a:cubicBezTo>
                  <a:pt x="240383" y="135731"/>
                  <a:pt x="239232" y="138470"/>
                  <a:pt x="237208" y="140494"/>
                </a:cubicBezTo>
                <a:cubicBezTo>
                  <a:pt x="231077" y="146625"/>
                  <a:pt x="226677" y="145934"/>
                  <a:pt x="218158" y="147637"/>
                </a:cubicBezTo>
                <a:cubicBezTo>
                  <a:pt x="215777" y="149225"/>
                  <a:pt x="213039" y="150376"/>
                  <a:pt x="211015" y="152400"/>
                </a:cubicBezTo>
                <a:cubicBezTo>
                  <a:pt x="204196" y="159219"/>
                  <a:pt x="203252" y="169782"/>
                  <a:pt x="201490" y="178594"/>
                </a:cubicBezTo>
                <a:cubicBezTo>
                  <a:pt x="207613" y="203089"/>
                  <a:pt x="199772" y="196718"/>
                  <a:pt x="222921" y="200025"/>
                </a:cubicBezTo>
                <a:cubicBezTo>
                  <a:pt x="228477" y="199231"/>
                  <a:pt x="234379" y="199729"/>
                  <a:pt x="239590" y="197644"/>
                </a:cubicBezTo>
                <a:cubicBezTo>
                  <a:pt x="245622" y="195231"/>
                  <a:pt x="249044" y="185878"/>
                  <a:pt x="251496" y="180975"/>
                </a:cubicBezTo>
                <a:cubicBezTo>
                  <a:pt x="248321" y="173037"/>
                  <a:pt x="245554" y="164924"/>
                  <a:pt x="241971" y="157162"/>
                </a:cubicBezTo>
                <a:cubicBezTo>
                  <a:pt x="240772" y="154564"/>
                  <a:pt x="239443" y="151807"/>
                  <a:pt x="237208" y="150019"/>
                </a:cubicBezTo>
                <a:cubicBezTo>
                  <a:pt x="235248" y="148451"/>
                  <a:pt x="232310" y="148760"/>
                  <a:pt x="230065" y="147637"/>
                </a:cubicBezTo>
                <a:cubicBezTo>
                  <a:pt x="219661" y="142435"/>
                  <a:pt x="226504" y="142875"/>
                  <a:pt x="220540" y="142875"/>
                </a:cubicBezTo>
              </a:path>
            </a:pathLst>
          </a:custGeom>
          <a:noFill/>
          <a:ln w="19050" cap="flat" cmpd="sng" algn="ctr">
            <a:solidFill>
              <a:srgbClr val="323235">
                <a:alpha val="58823"/>
              </a:srgbClr>
            </a:solidFill>
            <a:prstDash val="solid"/>
            <a:round/>
            <a:headEnd type="none" w="med" len="med"/>
            <a:tailEnd type="none" w="med" len="med"/>
          </a:ln>
        </p:spPr>
        <p:txBody>
          <a:bodyPr anchor="ctr"/>
          <a:lstStyle/>
          <a:p>
            <a:endParaRPr lang="it-IT"/>
          </a:p>
        </p:txBody>
      </p:sp>
      <p:sp>
        <p:nvSpPr>
          <p:cNvPr id="18655" name="Freeform 245"/>
          <p:cNvSpPr>
            <a:spLocks/>
          </p:cNvSpPr>
          <p:nvPr/>
        </p:nvSpPr>
        <p:spPr bwMode="auto">
          <a:xfrm>
            <a:off x="7640638" y="5894388"/>
            <a:ext cx="155575" cy="125412"/>
          </a:xfrm>
          <a:custGeom>
            <a:avLst/>
            <a:gdLst>
              <a:gd name="T0" fmla="*/ 6 w 217506"/>
              <a:gd name="T1" fmla="*/ 14 h 183356"/>
              <a:gd name="T2" fmla="*/ 4 w 217506"/>
              <a:gd name="T3" fmla="*/ 12 h 183356"/>
              <a:gd name="T4" fmla="*/ 2 w 217506"/>
              <a:gd name="T5" fmla="*/ 12 h 183356"/>
              <a:gd name="T6" fmla="*/ 1 w 217506"/>
              <a:gd name="T7" fmla="*/ 8 h 183356"/>
              <a:gd name="T8" fmla="*/ 3 w 217506"/>
              <a:gd name="T9" fmla="*/ 5 h 183356"/>
              <a:gd name="T10" fmla="*/ 7 w 217506"/>
              <a:gd name="T11" fmla="*/ 3 h 183356"/>
              <a:gd name="T12" fmla="*/ 11 w 217506"/>
              <a:gd name="T13" fmla="*/ 3 h 183356"/>
              <a:gd name="T14" fmla="*/ 14 w 217506"/>
              <a:gd name="T15" fmla="*/ 3 h 183356"/>
              <a:gd name="T16" fmla="*/ 20 w 217506"/>
              <a:gd name="T17" fmla="*/ 2 h 183356"/>
              <a:gd name="T18" fmla="*/ 25 w 217506"/>
              <a:gd name="T19" fmla="*/ 2 h 183356"/>
              <a:gd name="T20" fmla="*/ 44 w 217506"/>
              <a:gd name="T21" fmla="*/ 1 h 183356"/>
              <a:gd name="T22" fmla="*/ 50 w 217506"/>
              <a:gd name="T23" fmla="*/ 0 h 183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7506"/>
              <a:gd name="T37" fmla="*/ 0 h 183356"/>
              <a:gd name="T38" fmla="*/ 217506 w 217506"/>
              <a:gd name="T39" fmla="*/ 183356 h 183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7506" h="183356">
                <a:moveTo>
                  <a:pt x="27006" y="183356"/>
                </a:moveTo>
                <a:cubicBezTo>
                  <a:pt x="23241" y="177710"/>
                  <a:pt x="19523" y="171848"/>
                  <a:pt x="15100" y="166688"/>
                </a:cubicBezTo>
                <a:cubicBezTo>
                  <a:pt x="12908" y="164131"/>
                  <a:pt x="10337" y="161925"/>
                  <a:pt x="7956" y="159544"/>
                </a:cubicBezTo>
                <a:cubicBezTo>
                  <a:pt x="2338" y="142688"/>
                  <a:pt x="3193" y="147256"/>
                  <a:pt x="3193" y="116681"/>
                </a:cubicBezTo>
                <a:cubicBezTo>
                  <a:pt x="3193" y="90073"/>
                  <a:pt x="0" y="83633"/>
                  <a:pt x="12718" y="66675"/>
                </a:cubicBezTo>
                <a:cubicBezTo>
                  <a:pt x="19950" y="57031"/>
                  <a:pt x="21350" y="60201"/>
                  <a:pt x="31768" y="52388"/>
                </a:cubicBezTo>
                <a:cubicBezTo>
                  <a:pt x="37944" y="47756"/>
                  <a:pt x="38652" y="43258"/>
                  <a:pt x="46056" y="40481"/>
                </a:cubicBezTo>
                <a:cubicBezTo>
                  <a:pt x="49846" y="39060"/>
                  <a:pt x="53993" y="38894"/>
                  <a:pt x="57962" y="38100"/>
                </a:cubicBezTo>
                <a:cubicBezTo>
                  <a:pt x="74776" y="29694"/>
                  <a:pt x="61144" y="35189"/>
                  <a:pt x="86537" y="30956"/>
                </a:cubicBezTo>
                <a:cubicBezTo>
                  <a:pt x="93947" y="29721"/>
                  <a:pt x="100324" y="26586"/>
                  <a:pt x="107968" y="26194"/>
                </a:cubicBezTo>
                <a:cubicBezTo>
                  <a:pt x="134932" y="24811"/>
                  <a:pt x="161943" y="24607"/>
                  <a:pt x="188931" y="23813"/>
                </a:cubicBezTo>
                <a:cubicBezTo>
                  <a:pt x="203076" y="27349"/>
                  <a:pt x="199946" y="0"/>
                  <a:pt x="217506" y="0"/>
                </a:cubicBezTo>
              </a:path>
            </a:pathLst>
          </a:custGeom>
          <a:noFill/>
          <a:ln w="19050" cap="flat" cmpd="sng" algn="ctr">
            <a:solidFill>
              <a:srgbClr val="323235">
                <a:alpha val="58823"/>
              </a:srgbClr>
            </a:solidFill>
            <a:prstDash val="solid"/>
            <a:round/>
            <a:headEnd type="none" w="med" len="med"/>
            <a:tailEnd type="none" w="med" len="med"/>
          </a:ln>
        </p:spPr>
        <p:txBody>
          <a:bodyPr anchor="ctr"/>
          <a:lstStyle/>
          <a:p>
            <a:endParaRPr lang="it-IT"/>
          </a:p>
        </p:txBody>
      </p:sp>
      <p:sp>
        <p:nvSpPr>
          <p:cNvPr id="18656" name="Freeform 246"/>
          <p:cNvSpPr>
            <a:spLocks/>
          </p:cNvSpPr>
          <p:nvPr/>
        </p:nvSpPr>
        <p:spPr bwMode="auto">
          <a:xfrm>
            <a:off x="7646988" y="5845175"/>
            <a:ext cx="161925" cy="168275"/>
          </a:xfrm>
          <a:custGeom>
            <a:avLst/>
            <a:gdLst>
              <a:gd name="T0" fmla="*/ 9 w 242383"/>
              <a:gd name="T1" fmla="*/ 5 h 246262"/>
              <a:gd name="T2" fmla="*/ 9 w 242383"/>
              <a:gd name="T3" fmla="*/ 3 h 246262"/>
              <a:gd name="T4" fmla="*/ 9 w 242383"/>
              <a:gd name="T5" fmla="*/ 2 h 246262"/>
              <a:gd name="T6" fmla="*/ 7 w 242383"/>
              <a:gd name="T7" fmla="*/ 1 h 246262"/>
              <a:gd name="T8" fmla="*/ 7 w 242383"/>
              <a:gd name="T9" fmla="*/ 1 h 246262"/>
              <a:gd name="T10" fmla="*/ 7 w 242383"/>
              <a:gd name="T11" fmla="*/ 1 h 246262"/>
              <a:gd name="T12" fmla="*/ 5 w 242383"/>
              <a:gd name="T13" fmla="*/ 1 h 246262"/>
              <a:gd name="T14" fmla="*/ 3 w 242383"/>
              <a:gd name="T15" fmla="*/ 1 h 246262"/>
              <a:gd name="T16" fmla="*/ 3 w 242383"/>
              <a:gd name="T17" fmla="*/ 1 h 246262"/>
              <a:gd name="T18" fmla="*/ 2 w 242383"/>
              <a:gd name="T19" fmla="*/ 1 h 246262"/>
              <a:gd name="T20" fmla="*/ 2 w 242383"/>
              <a:gd name="T21" fmla="*/ 1 h 246262"/>
              <a:gd name="T22" fmla="*/ 2 w 242383"/>
              <a:gd name="T23" fmla="*/ 1 h 246262"/>
              <a:gd name="T24" fmla="*/ 1 w 242383"/>
              <a:gd name="T25" fmla="*/ 1 h 246262"/>
              <a:gd name="T26" fmla="*/ 1 w 242383"/>
              <a:gd name="T27" fmla="*/ 2 h 246262"/>
              <a:gd name="T28" fmla="*/ 1 w 242383"/>
              <a:gd name="T29" fmla="*/ 3 h 246262"/>
              <a:gd name="T30" fmla="*/ 1 w 242383"/>
              <a:gd name="T31" fmla="*/ 10 h 246262"/>
              <a:gd name="T32" fmla="*/ 1 w 242383"/>
              <a:gd name="T33" fmla="*/ 10 h 246262"/>
              <a:gd name="T34" fmla="*/ 2 w 242383"/>
              <a:gd name="T35" fmla="*/ 12 h 246262"/>
              <a:gd name="T36" fmla="*/ 3 w 242383"/>
              <a:gd name="T37" fmla="*/ 12 h 246262"/>
              <a:gd name="T38" fmla="*/ 4 w 242383"/>
              <a:gd name="T39" fmla="*/ 14 h 246262"/>
              <a:gd name="T40" fmla="*/ 6 w 242383"/>
              <a:gd name="T41" fmla="*/ 14 h 246262"/>
              <a:gd name="T42" fmla="*/ 6 w 242383"/>
              <a:gd name="T43" fmla="*/ 14 h 246262"/>
              <a:gd name="T44" fmla="*/ 7 w 242383"/>
              <a:gd name="T45" fmla="*/ 14 h 246262"/>
              <a:gd name="T46" fmla="*/ 7 w 242383"/>
              <a:gd name="T47" fmla="*/ 16 h 246262"/>
              <a:gd name="T48" fmla="*/ 7 w 242383"/>
              <a:gd name="T49" fmla="*/ 16 h 246262"/>
              <a:gd name="T50" fmla="*/ 9 w 242383"/>
              <a:gd name="T51" fmla="*/ 16 h 246262"/>
              <a:gd name="T52" fmla="*/ 9 w 242383"/>
              <a:gd name="T53" fmla="*/ 16 h 246262"/>
              <a:gd name="T54" fmla="*/ 10 w 242383"/>
              <a:gd name="T55" fmla="*/ 17 h 246262"/>
              <a:gd name="T56" fmla="*/ 10 w 242383"/>
              <a:gd name="T57" fmla="*/ 18 h 2462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2383"/>
              <a:gd name="T88" fmla="*/ 0 h 246262"/>
              <a:gd name="T89" fmla="*/ 242383 w 242383"/>
              <a:gd name="T90" fmla="*/ 246262 h 2462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2383" h="246262">
                <a:moveTo>
                  <a:pt x="220952" y="77194"/>
                </a:moveTo>
                <a:cubicBezTo>
                  <a:pt x="217777" y="70050"/>
                  <a:pt x="214506" y="62948"/>
                  <a:pt x="211427" y="55762"/>
                </a:cubicBezTo>
                <a:cubicBezTo>
                  <a:pt x="209383" y="50993"/>
                  <a:pt x="206504" y="40854"/>
                  <a:pt x="201902" y="36712"/>
                </a:cubicBezTo>
                <a:cubicBezTo>
                  <a:pt x="194285" y="29857"/>
                  <a:pt x="184508" y="23529"/>
                  <a:pt x="175708" y="17662"/>
                </a:cubicBezTo>
                <a:cubicBezTo>
                  <a:pt x="174121" y="15281"/>
                  <a:pt x="173144" y="12351"/>
                  <a:pt x="170946" y="10519"/>
                </a:cubicBezTo>
                <a:cubicBezTo>
                  <a:pt x="168219" y="8246"/>
                  <a:pt x="164745" y="7002"/>
                  <a:pt x="161421" y="5756"/>
                </a:cubicBezTo>
                <a:cubicBezTo>
                  <a:pt x="146072" y="0"/>
                  <a:pt x="108555" y="1208"/>
                  <a:pt x="104271" y="994"/>
                </a:cubicBezTo>
                <a:cubicBezTo>
                  <a:pt x="94746" y="1788"/>
                  <a:pt x="85170" y="2112"/>
                  <a:pt x="75696" y="3375"/>
                </a:cubicBezTo>
                <a:cubicBezTo>
                  <a:pt x="73208" y="3707"/>
                  <a:pt x="70966" y="5066"/>
                  <a:pt x="68552" y="5756"/>
                </a:cubicBezTo>
                <a:cubicBezTo>
                  <a:pt x="65405" y="6655"/>
                  <a:pt x="62202" y="7343"/>
                  <a:pt x="59027" y="8137"/>
                </a:cubicBezTo>
                <a:cubicBezTo>
                  <a:pt x="56646" y="9725"/>
                  <a:pt x="54212" y="11236"/>
                  <a:pt x="51883" y="12900"/>
                </a:cubicBezTo>
                <a:cubicBezTo>
                  <a:pt x="48654" y="15207"/>
                  <a:pt x="45804" y="18075"/>
                  <a:pt x="42358" y="20044"/>
                </a:cubicBezTo>
                <a:cubicBezTo>
                  <a:pt x="40179" y="21289"/>
                  <a:pt x="37522" y="21436"/>
                  <a:pt x="35215" y="22425"/>
                </a:cubicBezTo>
                <a:cubicBezTo>
                  <a:pt x="31952" y="23823"/>
                  <a:pt x="28865" y="25600"/>
                  <a:pt x="25690" y="27187"/>
                </a:cubicBezTo>
                <a:cubicBezTo>
                  <a:pt x="6997" y="45880"/>
                  <a:pt x="15559" y="39497"/>
                  <a:pt x="1877" y="48619"/>
                </a:cubicBezTo>
                <a:cubicBezTo>
                  <a:pt x="2138" y="55414"/>
                  <a:pt x="0" y="110036"/>
                  <a:pt x="9021" y="129581"/>
                </a:cubicBezTo>
                <a:cubicBezTo>
                  <a:pt x="11151" y="134196"/>
                  <a:pt x="14822" y="138029"/>
                  <a:pt x="18546" y="141487"/>
                </a:cubicBezTo>
                <a:cubicBezTo>
                  <a:pt x="38751" y="160249"/>
                  <a:pt x="34090" y="157780"/>
                  <a:pt x="49502" y="162919"/>
                </a:cubicBezTo>
                <a:cubicBezTo>
                  <a:pt x="62037" y="175452"/>
                  <a:pt x="50514" y="165806"/>
                  <a:pt x="68552" y="174825"/>
                </a:cubicBezTo>
                <a:cubicBezTo>
                  <a:pt x="84098" y="182598"/>
                  <a:pt x="65943" y="179182"/>
                  <a:pt x="92365" y="186731"/>
                </a:cubicBezTo>
                <a:cubicBezTo>
                  <a:pt x="98030" y="188349"/>
                  <a:pt x="130313" y="191241"/>
                  <a:pt x="132846" y="191494"/>
                </a:cubicBezTo>
                <a:cubicBezTo>
                  <a:pt x="137608" y="193081"/>
                  <a:pt x="142325" y="194814"/>
                  <a:pt x="147133" y="196256"/>
                </a:cubicBezTo>
                <a:cubicBezTo>
                  <a:pt x="150268" y="197196"/>
                  <a:pt x="153637" y="197378"/>
                  <a:pt x="156658" y="198637"/>
                </a:cubicBezTo>
                <a:cubicBezTo>
                  <a:pt x="163211" y="201368"/>
                  <a:pt x="168821" y="206440"/>
                  <a:pt x="175708" y="208162"/>
                </a:cubicBezTo>
                <a:cubicBezTo>
                  <a:pt x="178883" y="208956"/>
                  <a:pt x="182098" y="209604"/>
                  <a:pt x="185233" y="210544"/>
                </a:cubicBezTo>
                <a:cubicBezTo>
                  <a:pt x="193172" y="212926"/>
                  <a:pt x="200813" y="216315"/>
                  <a:pt x="209046" y="217687"/>
                </a:cubicBezTo>
                <a:cubicBezTo>
                  <a:pt x="215358" y="218739"/>
                  <a:pt x="221746" y="219275"/>
                  <a:pt x="228096" y="220069"/>
                </a:cubicBezTo>
                <a:cubicBezTo>
                  <a:pt x="234657" y="222256"/>
                  <a:pt x="237608" y="221615"/>
                  <a:pt x="240002" y="229594"/>
                </a:cubicBezTo>
                <a:cubicBezTo>
                  <a:pt x="241615" y="234970"/>
                  <a:pt x="242383" y="246262"/>
                  <a:pt x="242383" y="246262"/>
                </a:cubicBezTo>
              </a:path>
            </a:pathLst>
          </a:custGeom>
          <a:noFill/>
          <a:ln w="19050" cap="flat" cmpd="sng" algn="ctr">
            <a:solidFill>
              <a:srgbClr val="323235">
                <a:alpha val="58823"/>
              </a:srgbClr>
            </a:solidFill>
            <a:prstDash val="solid"/>
            <a:round/>
            <a:headEnd type="none" w="med" len="med"/>
            <a:tailEnd type="none" w="med" len="med"/>
          </a:ln>
        </p:spPr>
        <p:txBody>
          <a:bodyPr anchor="ctr"/>
          <a:lstStyle/>
          <a:p>
            <a:endParaRPr lang="it-IT"/>
          </a:p>
        </p:txBody>
      </p:sp>
      <p:cxnSp>
        <p:nvCxnSpPr>
          <p:cNvPr id="18657" name="Straight Connector 247"/>
          <p:cNvCxnSpPr>
            <a:cxnSpLocks noChangeShapeType="1"/>
          </p:cNvCxnSpPr>
          <p:nvPr/>
        </p:nvCxnSpPr>
        <p:spPr bwMode="auto">
          <a:xfrm flipV="1">
            <a:off x="5837238" y="6016625"/>
            <a:ext cx="2624137" cy="0"/>
          </a:xfrm>
          <a:prstGeom prst="line">
            <a:avLst/>
          </a:prstGeom>
          <a:noFill/>
          <a:ln w="28575" algn="ctr">
            <a:solidFill>
              <a:schemeClr val="tx1"/>
            </a:solidFill>
            <a:round/>
            <a:headEnd/>
            <a:tailEnd/>
          </a:ln>
        </p:spPr>
      </p:cxnSp>
      <p:grpSp>
        <p:nvGrpSpPr>
          <p:cNvPr id="18441" name="Group 248"/>
          <p:cNvGrpSpPr/>
          <p:nvPr/>
        </p:nvGrpSpPr>
        <p:grpSpPr>
          <a:xfrm rot="18538397" flipH="1">
            <a:off x="7409504" y="5186347"/>
            <a:ext cx="142560" cy="271397"/>
            <a:chOff x="1435894" y="2312194"/>
            <a:chExt cx="209550" cy="378619"/>
          </a:xfrm>
          <a:solidFill>
            <a:schemeClr val="accent2"/>
          </a:solidFill>
        </p:grpSpPr>
        <p:grpSp>
          <p:nvGrpSpPr>
            <p:cNvPr id="18442" name="Group 249"/>
            <p:cNvGrpSpPr/>
            <p:nvPr/>
          </p:nvGrpSpPr>
          <p:grpSpPr>
            <a:xfrm>
              <a:off x="1435894" y="2319338"/>
              <a:ext cx="209550" cy="371475"/>
              <a:chOff x="1435894" y="2319338"/>
              <a:chExt cx="209550" cy="371475"/>
            </a:xfrm>
            <a:grpFill/>
          </p:grpSpPr>
          <p:sp>
            <p:nvSpPr>
              <p:cNvPr id="252" name="Freeform 251"/>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53" name="Freeform 252"/>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251" name="Oval 250"/>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grpSp>
        <p:nvGrpSpPr>
          <p:cNvPr id="18443" name="Group 253"/>
          <p:cNvGrpSpPr/>
          <p:nvPr/>
        </p:nvGrpSpPr>
        <p:grpSpPr>
          <a:xfrm>
            <a:off x="7351059" y="5225656"/>
            <a:ext cx="150207" cy="257580"/>
            <a:chOff x="1435894" y="2312194"/>
            <a:chExt cx="209550" cy="378619"/>
          </a:xfrm>
          <a:solidFill>
            <a:schemeClr val="accent2"/>
          </a:solidFill>
        </p:grpSpPr>
        <p:grpSp>
          <p:nvGrpSpPr>
            <p:cNvPr id="18444" name="Group 254"/>
            <p:cNvGrpSpPr/>
            <p:nvPr/>
          </p:nvGrpSpPr>
          <p:grpSpPr>
            <a:xfrm>
              <a:off x="1435894" y="2319338"/>
              <a:ext cx="209550" cy="371475"/>
              <a:chOff x="1435894" y="2319338"/>
              <a:chExt cx="209550" cy="371475"/>
            </a:xfrm>
            <a:grpFill/>
          </p:grpSpPr>
          <p:sp>
            <p:nvSpPr>
              <p:cNvPr id="257" name="Freeform 256"/>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58" name="Freeform 257"/>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256" name="Oval 255"/>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259" name="Freeform 258"/>
          <p:cNvSpPr/>
          <p:nvPr/>
        </p:nvSpPr>
        <p:spPr bwMode="auto">
          <a:xfrm rot="20866963">
            <a:off x="7064375" y="5106988"/>
            <a:ext cx="77788" cy="84137"/>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nvGrpSpPr>
          <p:cNvPr id="18445" name="Group 259"/>
          <p:cNvGrpSpPr>
            <a:grpSpLocks/>
          </p:cNvGrpSpPr>
          <p:nvPr/>
        </p:nvGrpSpPr>
        <p:grpSpPr bwMode="auto">
          <a:xfrm>
            <a:off x="7042150" y="5113338"/>
            <a:ext cx="77788" cy="87312"/>
            <a:chOff x="1026318" y="2671763"/>
            <a:chExt cx="119062" cy="140492"/>
          </a:xfrm>
        </p:grpSpPr>
        <p:sp>
          <p:nvSpPr>
            <p:cNvPr id="261" name="Freeform 260"/>
            <p:cNvSpPr/>
            <p:nvPr/>
          </p:nvSpPr>
          <p:spPr bwMode="auto">
            <a:xfrm>
              <a:off x="1026318" y="2679425"/>
              <a:ext cx="119062" cy="13283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6"/>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62" name="Oval 261"/>
            <p:cNvSpPr/>
            <p:nvPr/>
          </p:nvSpPr>
          <p:spPr bwMode="auto">
            <a:xfrm>
              <a:off x="1040897" y="2671763"/>
              <a:ext cx="68035" cy="84295"/>
            </a:xfrm>
            <a:prstGeom prst="ellipse">
              <a:avLst/>
            </a:prstGeom>
            <a:solidFill>
              <a:srgbClr val="FF380B"/>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263" name="Freeform 262"/>
          <p:cNvSpPr/>
          <p:nvPr/>
        </p:nvSpPr>
        <p:spPr bwMode="auto">
          <a:xfrm rot="2045088">
            <a:off x="8051800" y="4900613"/>
            <a:ext cx="77788" cy="825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nvGrpSpPr>
          <p:cNvPr id="18446" name="Group 263"/>
          <p:cNvGrpSpPr>
            <a:grpSpLocks/>
          </p:cNvGrpSpPr>
          <p:nvPr/>
        </p:nvGrpSpPr>
        <p:grpSpPr bwMode="auto">
          <a:xfrm rot="2778125">
            <a:off x="8040688" y="4891088"/>
            <a:ext cx="73025" cy="92075"/>
            <a:chOff x="1026318" y="2671763"/>
            <a:chExt cx="119062" cy="140492"/>
          </a:xfrm>
        </p:grpSpPr>
        <p:sp>
          <p:nvSpPr>
            <p:cNvPr id="265" name="Freeform 264"/>
            <p:cNvSpPr/>
            <p:nvPr/>
          </p:nvSpPr>
          <p:spPr bwMode="auto">
            <a:xfrm>
              <a:off x="966415" y="2734066"/>
              <a:ext cx="119062" cy="133224"/>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6"/>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66" name="Oval 265"/>
            <p:cNvSpPr/>
            <p:nvPr/>
          </p:nvSpPr>
          <p:spPr bwMode="auto">
            <a:xfrm>
              <a:off x="1038685" y="2671993"/>
              <a:ext cx="67296" cy="82357"/>
            </a:xfrm>
            <a:prstGeom prst="ellipse">
              <a:avLst/>
            </a:prstGeom>
            <a:solidFill>
              <a:srgbClr val="FF380B"/>
            </a:solidFill>
            <a:ln w="6350" cap="flat" cmpd="sng" algn="ctr">
              <a:solidFill>
                <a:schemeClr val="accent6">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267" name="Freeform 266"/>
          <p:cNvSpPr/>
          <p:nvPr/>
        </p:nvSpPr>
        <p:spPr bwMode="auto">
          <a:xfrm rot="20672909">
            <a:off x="6938963" y="5108575"/>
            <a:ext cx="66675" cy="6826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68" name="Freeform 267"/>
          <p:cNvSpPr/>
          <p:nvPr/>
        </p:nvSpPr>
        <p:spPr bwMode="auto">
          <a:xfrm rot="203423">
            <a:off x="7439025" y="4922838"/>
            <a:ext cx="66675" cy="698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69" name="Freeform 268"/>
          <p:cNvSpPr/>
          <p:nvPr/>
        </p:nvSpPr>
        <p:spPr bwMode="auto">
          <a:xfrm rot="2135732">
            <a:off x="7832725" y="4852988"/>
            <a:ext cx="50800" cy="5397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70" name="Freeform 269"/>
          <p:cNvSpPr/>
          <p:nvPr/>
        </p:nvSpPr>
        <p:spPr bwMode="auto">
          <a:xfrm rot="20672909">
            <a:off x="6973888" y="5203825"/>
            <a:ext cx="65087" cy="698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71" name="Freeform 270"/>
          <p:cNvSpPr/>
          <p:nvPr/>
        </p:nvSpPr>
        <p:spPr bwMode="auto">
          <a:xfrm rot="844328">
            <a:off x="6905625" y="5397500"/>
            <a:ext cx="85725" cy="9048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72" name="Freeform 271"/>
          <p:cNvSpPr/>
          <p:nvPr/>
        </p:nvSpPr>
        <p:spPr bwMode="auto">
          <a:xfrm rot="20866963">
            <a:off x="7150100" y="5292725"/>
            <a:ext cx="84138" cy="9048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73" name="Freeform 272"/>
          <p:cNvSpPr/>
          <p:nvPr/>
        </p:nvSpPr>
        <p:spPr bwMode="auto">
          <a:xfrm>
            <a:off x="7129463" y="5302250"/>
            <a:ext cx="85725" cy="9048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74" name="Freeform 273"/>
          <p:cNvSpPr/>
          <p:nvPr/>
        </p:nvSpPr>
        <p:spPr bwMode="auto">
          <a:xfrm rot="21171610">
            <a:off x="7224713" y="5172075"/>
            <a:ext cx="71437" cy="7461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75" name="Freeform 274"/>
          <p:cNvSpPr/>
          <p:nvPr/>
        </p:nvSpPr>
        <p:spPr bwMode="auto">
          <a:xfrm rot="304647">
            <a:off x="7202488" y="5180013"/>
            <a:ext cx="71437" cy="762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76" name="Freeform 275"/>
          <p:cNvSpPr/>
          <p:nvPr/>
        </p:nvSpPr>
        <p:spPr bwMode="auto">
          <a:xfrm rot="21171610">
            <a:off x="7305675" y="5054600"/>
            <a:ext cx="71438" cy="762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77" name="Freeform 276"/>
          <p:cNvSpPr/>
          <p:nvPr/>
        </p:nvSpPr>
        <p:spPr bwMode="auto">
          <a:xfrm rot="304647">
            <a:off x="7283450" y="5062538"/>
            <a:ext cx="71438" cy="762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78" name="Freeform 277"/>
          <p:cNvSpPr/>
          <p:nvPr/>
        </p:nvSpPr>
        <p:spPr bwMode="auto">
          <a:xfrm rot="21171610">
            <a:off x="7407275" y="4992688"/>
            <a:ext cx="65088" cy="6826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79" name="Freeform 278"/>
          <p:cNvSpPr/>
          <p:nvPr/>
        </p:nvSpPr>
        <p:spPr bwMode="auto">
          <a:xfrm rot="304647">
            <a:off x="7383463" y="5000625"/>
            <a:ext cx="65087" cy="6826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80" name="Freeform 279"/>
          <p:cNvSpPr/>
          <p:nvPr/>
        </p:nvSpPr>
        <p:spPr bwMode="auto">
          <a:xfrm rot="21171610">
            <a:off x="7459663" y="5099050"/>
            <a:ext cx="65087" cy="68263"/>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81" name="Freeform 280"/>
          <p:cNvSpPr/>
          <p:nvPr/>
        </p:nvSpPr>
        <p:spPr bwMode="auto">
          <a:xfrm rot="304647">
            <a:off x="7437438" y="5105400"/>
            <a:ext cx="63500" cy="698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82" name="Freeform 281"/>
          <p:cNvSpPr/>
          <p:nvPr/>
        </p:nvSpPr>
        <p:spPr bwMode="auto">
          <a:xfrm rot="21171610">
            <a:off x="7566025" y="5000625"/>
            <a:ext cx="47625" cy="508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83" name="Freeform 282"/>
          <p:cNvSpPr/>
          <p:nvPr/>
        </p:nvSpPr>
        <p:spPr bwMode="auto">
          <a:xfrm rot="304647">
            <a:off x="7540625" y="5005388"/>
            <a:ext cx="47625" cy="52387"/>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84" name="Freeform 283"/>
          <p:cNvSpPr/>
          <p:nvPr/>
        </p:nvSpPr>
        <p:spPr bwMode="auto">
          <a:xfrm rot="21171610">
            <a:off x="7667625" y="4927600"/>
            <a:ext cx="49213" cy="508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85" name="Freeform 284"/>
          <p:cNvSpPr/>
          <p:nvPr/>
        </p:nvSpPr>
        <p:spPr bwMode="auto">
          <a:xfrm rot="304647">
            <a:off x="7643813" y="4932363"/>
            <a:ext cx="47625" cy="52387"/>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86" name="Freeform 285"/>
          <p:cNvSpPr/>
          <p:nvPr/>
        </p:nvSpPr>
        <p:spPr bwMode="auto">
          <a:xfrm rot="21171610">
            <a:off x="7907338" y="4933950"/>
            <a:ext cx="68262" cy="7143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87" name="Freeform 286"/>
          <p:cNvSpPr/>
          <p:nvPr/>
        </p:nvSpPr>
        <p:spPr bwMode="auto">
          <a:xfrm rot="304647">
            <a:off x="7885113" y="4937125"/>
            <a:ext cx="66675" cy="7302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88" name="Freeform 287"/>
          <p:cNvSpPr/>
          <p:nvPr/>
        </p:nvSpPr>
        <p:spPr bwMode="auto">
          <a:xfrm rot="21171610">
            <a:off x="7248525" y="4991100"/>
            <a:ext cx="53975" cy="571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89" name="Freeform 288"/>
          <p:cNvSpPr/>
          <p:nvPr/>
        </p:nvSpPr>
        <p:spPr bwMode="auto">
          <a:xfrm rot="304647">
            <a:off x="7223125" y="4992688"/>
            <a:ext cx="53975" cy="5715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90" name="Freeform 289"/>
          <p:cNvSpPr/>
          <p:nvPr/>
        </p:nvSpPr>
        <p:spPr bwMode="auto">
          <a:xfrm rot="21171610">
            <a:off x="7356475" y="4970463"/>
            <a:ext cx="34925" cy="3492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91" name="Freeform 290"/>
          <p:cNvSpPr/>
          <p:nvPr/>
        </p:nvSpPr>
        <p:spPr bwMode="auto">
          <a:xfrm rot="304647">
            <a:off x="7345363" y="4970463"/>
            <a:ext cx="34925" cy="3651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92" name="Freeform 291"/>
          <p:cNvSpPr/>
          <p:nvPr/>
        </p:nvSpPr>
        <p:spPr bwMode="auto">
          <a:xfrm rot="21171610">
            <a:off x="7629525" y="4870450"/>
            <a:ext cx="46038" cy="508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93" name="Freeform 292"/>
          <p:cNvSpPr/>
          <p:nvPr/>
        </p:nvSpPr>
        <p:spPr bwMode="auto">
          <a:xfrm rot="304647">
            <a:off x="7608888" y="4870450"/>
            <a:ext cx="47625" cy="508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94" name="Freeform 293"/>
          <p:cNvSpPr/>
          <p:nvPr/>
        </p:nvSpPr>
        <p:spPr bwMode="auto">
          <a:xfrm rot="1061886">
            <a:off x="8337550" y="5002213"/>
            <a:ext cx="47625" cy="49212"/>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95" name="Freeform 294"/>
          <p:cNvSpPr/>
          <p:nvPr/>
        </p:nvSpPr>
        <p:spPr bwMode="auto">
          <a:xfrm rot="1794923">
            <a:off x="8318500" y="5000625"/>
            <a:ext cx="46038" cy="50800"/>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96" name="Freeform 295"/>
          <p:cNvSpPr/>
          <p:nvPr/>
        </p:nvSpPr>
        <p:spPr bwMode="auto">
          <a:xfrm>
            <a:off x="6991350" y="5318125"/>
            <a:ext cx="55563" cy="5873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97" name="Freeform 296"/>
          <p:cNvSpPr/>
          <p:nvPr/>
        </p:nvSpPr>
        <p:spPr bwMode="auto">
          <a:xfrm rot="733037">
            <a:off x="6972300" y="5316538"/>
            <a:ext cx="55563" cy="58737"/>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98" name="Freeform 297"/>
          <p:cNvSpPr/>
          <p:nvPr/>
        </p:nvSpPr>
        <p:spPr bwMode="auto">
          <a:xfrm rot="20091217">
            <a:off x="6753225" y="5497513"/>
            <a:ext cx="57150" cy="60325"/>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299" name="Freeform 298"/>
          <p:cNvSpPr/>
          <p:nvPr/>
        </p:nvSpPr>
        <p:spPr bwMode="auto">
          <a:xfrm rot="20824254">
            <a:off x="6734175" y="5511800"/>
            <a:ext cx="57150" cy="5873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00" name="Freeform 299"/>
          <p:cNvSpPr/>
          <p:nvPr/>
        </p:nvSpPr>
        <p:spPr bwMode="auto">
          <a:xfrm rot="20091217">
            <a:off x="6770688" y="5381625"/>
            <a:ext cx="55562" cy="5873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01" name="Freeform 300"/>
          <p:cNvSpPr/>
          <p:nvPr/>
        </p:nvSpPr>
        <p:spPr bwMode="auto">
          <a:xfrm rot="20824254">
            <a:off x="6751638" y="5394325"/>
            <a:ext cx="55562" cy="5873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02" name="Freeform 301"/>
          <p:cNvSpPr/>
          <p:nvPr/>
        </p:nvSpPr>
        <p:spPr bwMode="auto">
          <a:xfrm rot="20091217">
            <a:off x="6673850" y="5699125"/>
            <a:ext cx="55563" cy="5873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03" name="Freeform 302"/>
          <p:cNvSpPr/>
          <p:nvPr/>
        </p:nvSpPr>
        <p:spPr bwMode="auto">
          <a:xfrm rot="20824254">
            <a:off x="6654800" y="5711825"/>
            <a:ext cx="55563" cy="5873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 name="connsiteX0" fmla="*/ 95250 w 119062"/>
              <a:gd name="connsiteY0" fmla="*/ 150018 h 150018"/>
              <a:gd name="connsiteX1" fmla="*/ 116681 w 119062"/>
              <a:gd name="connsiteY1" fmla="*/ 102393 h 150018"/>
              <a:gd name="connsiteX2" fmla="*/ 119062 w 119062"/>
              <a:gd name="connsiteY2" fmla="*/ 61912 h 150018"/>
              <a:gd name="connsiteX3" fmla="*/ 114300 w 119062"/>
              <a:gd name="connsiteY3" fmla="*/ 21431 h 150018"/>
              <a:gd name="connsiteX4" fmla="*/ 104775 w 119062"/>
              <a:gd name="connsiteY4" fmla="*/ 0 h 150018"/>
              <a:gd name="connsiteX5" fmla="*/ 73819 w 119062"/>
              <a:gd name="connsiteY5" fmla="*/ 7143 h 150018"/>
              <a:gd name="connsiteX6" fmla="*/ 57150 w 119062"/>
              <a:gd name="connsiteY6" fmla="*/ 33337 h 150018"/>
              <a:gd name="connsiteX7" fmla="*/ 57150 w 119062"/>
              <a:gd name="connsiteY7" fmla="*/ 64293 h 150018"/>
              <a:gd name="connsiteX8" fmla="*/ 40481 w 119062"/>
              <a:gd name="connsiteY8" fmla="*/ 66675 h 150018"/>
              <a:gd name="connsiteX9" fmla="*/ 14287 w 119062"/>
              <a:gd name="connsiteY9" fmla="*/ 28575 h 150018"/>
              <a:gd name="connsiteX10" fmla="*/ 0 w 119062"/>
              <a:gd name="connsiteY10" fmla="*/ 52387 h 150018"/>
              <a:gd name="connsiteX11" fmla="*/ 23812 w 119062"/>
              <a:gd name="connsiteY11" fmla="*/ 95250 h 150018"/>
              <a:gd name="connsiteX12" fmla="*/ 47625 w 119062"/>
              <a:gd name="connsiteY12" fmla="*/ 123825 h 150018"/>
              <a:gd name="connsiteX13" fmla="*/ 95250 w 119062"/>
              <a:gd name="connsiteY13" fmla="*/ 150018 h 150018"/>
              <a:gd name="connsiteX0" fmla="*/ 85725 w 119062"/>
              <a:gd name="connsiteY0" fmla="*/ 133349 h 133349"/>
              <a:gd name="connsiteX1" fmla="*/ 116681 w 119062"/>
              <a:gd name="connsiteY1" fmla="*/ 102393 h 133349"/>
              <a:gd name="connsiteX2" fmla="*/ 119062 w 119062"/>
              <a:gd name="connsiteY2" fmla="*/ 61912 h 133349"/>
              <a:gd name="connsiteX3" fmla="*/ 114300 w 119062"/>
              <a:gd name="connsiteY3" fmla="*/ 21431 h 133349"/>
              <a:gd name="connsiteX4" fmla="*/ 104775 w 119062"/>
              <a:gd name="connsiteY4" fmla="*/ 0 h 133349"/>
              <a:gd name="connsiteX5" fmla="*/ 73819 w 119062"/>
              <a:gd name="connsiteY5" fmla="*/ 7143 h 133349"/>
              <a:gd name="connsiteX6" fmla="*/ 57150 w 119062"/>
              <a:gd name="connsiteY6" fmla="*/ 33337 h 133349"/>
              <a:gd name="connsiteX7" fmla="*/ 57150 w 119062"/>
              <a:gd name="connsiteY7" fmla="*/ 64293 h 133349"/>
              <a:gd name="connsiteX8" fmla="*/ 40481 w 119062"/>
              <a:gd name="connsiteY8" fmla="*/ 66675 h 133349"/>
              <a:gd name="connsiteX9" fmla="*/ 14287 w 119062"/>
              <a:gd name="connsiteY9" fmla="*/ 28575 h 133349"/>
              <a:gd name="connsiteX10" fmla="*/ 0 w 119062"/>
              <a:gd name="connsiteY10" fmla="*/ 52387 h 133349"/>
              <a:gd name="connsiteX11" fmla="*/ 23812 w 119062"/>
              <a:gd name="connsiteY11" fmla="*/ 95250 h 133349"/>
              <a:gd name="connsiteX12" fmla="*/ 47625 w 119062"/>
              <a:gd name="connsiteY12" fmla="*/ 123825 h 133349"/>
              <a:gd name="connsiteX13" fmla="*/ 85725 w 119062"/>
              <a:gd name="connsiteY13" fmla="*/ 133349 h 133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062" h="133349">
                <a:moveTo>
                  <a:pt x="85725" y="133349"/>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85725" y="133349"/>
                </a:lnTo>
                <a:close/>
              </a:path>
            </a:pathLst>
          </a:custGeom>
          <a:solidFill>
            <a:schemeClr val="accent2"/>
          </a:solid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04" name="Freeform 303"/>
          <p:cNvSpPr/>
          <p:nvPr/>
        </p:nvSpPr>
        <p:spPr bwMode="auto">
          <a:xfrm rot="1484613">
            <a:off x="7658100" y="5178425"/>
            <a:ext cx="246063" cy="390525"/>
          </a:xfrm>
          <a:custGeom>
            <a:avLst/>
            <a:gdLst>
              <a:gd name="connsiteX0" fmla="*/ 0 w 338138"/>
              <a:gd name="connsiteY0" fmla="*/ 73819 h 552450"/>
              <a:gd name="connsiteX1" fmla="*/ 338138 w 338138"/>
              <a:gd name="connsiteY1" fmla="*/ 552450 h 552450"/>
              <a:gd name="connsiteX2" fmla="*/ 95250 w 338138"/>
              <a:gd name="connsiteY2" fmla="*/ 0 h 552450"/>
              <a:gd name="connsiteX3" fmla="*/ 0 w 338138"/>
              <a:gd name="connsiteY3" fmla="*/ 73819 h 552450"/>
            </a:gdLst>
            <a:ahLst/>
            <a:cxnLst>
              <a:cxn ang="0">
                <a:pos x="connsiteX0" y="connsiteY0"/>
              </a:cxn>
              <a:cxn ang="0">
                <a:pos x="connsiteX1" y="connsiteY1"/>
              </a:cxn>
              <a:cxn ang="0">
                <a:pos x="connsiteX2" y="connsiteY2"/>
              </a:cxn>
              <a:cxn ang="0">
                <a:pos x="connsiteX3" y="connsiteY3"/>
              </a:cxn>
            </a:cxnLst>
            <a:rect l="l" t="t" r="r" b="b"/>
            <a:pathLst>
              <a:path w="338138" h="552450">
                <a:moveTo>
                  <a:pt x="0" y="73819"/>
                </a:moveTo>
                <a:lnTo>
                  <a:pt x="338138" y="552450"/>
                </a:lnTo>
                <a:lnTo>
                  <a:pt x="95250" y="0"/>
                </a:lnTo>
                <a:lnTo>
                  <a:pt x="0" y="73819"/>
                </a:lnTo>
                <a:close/>
              </a:path>
            </a:pathLst>
          </a:custGeom>
          <a:solidFill>
            <a:srgbClr val="FFFFFF">
              <a:alpha val="43922"/>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05" name="Freeform 304"/>
          <p:cNvSpPr/>
          <p:nvPr/>
        </p:nvSpPr>
        <p:spPr bwMode="auto">
          <a:xfrm rot="2810401">
            <a:off x="7959725" y="5124450"/>
            <a:ext cx="233363" cy="411163"/>
          </a:xfrm>
          <a:custGeom>
            <a:avLst/>
            <a:gdLst>
              <a:gd name="connsiteX0" fmla="*/ 0 w 338138"/>
              <a:gd name="connsiteY0" fmla="*/ 73819 h 552450"/>
              <a:gd name="connsiteX1" fmla="*/ 338138 w 338138"/>
              <a:gd name="connsiteY1" fmla="*/ 552450 h 552450"/>
              <a:gd name="connsiteX2" fmla="*/ 95250 w 338138"/>
              <a:gd name="connsiteY2" fmla="*/ 0 h 552450"/>
              <a:gd name="connsiteX3" fmla="*/ 0 w 338138"/>
              <a:gd name="connsiteY3" fmla="*/ 73819 h 552450"/>
            </a:gdLst>
            <a:ahLst/>
            <a:cxnLst>
              <a:cxn ang="0">
                <a:pos x="connsiteX0" y="connsiteY0"/>
              </a:cxn>
              <a:cxn ang="0">
                <a:pos x="connsiteX1" y="connsiteY1"/>
              </a:cxn>
              <a:cxn ang="0">
                <a:pos x="connsiteX2" y="connsiteY2"/>
              </a:cxn>
              <a:cxn ang="0">
                <a:pos x="connsiteX3" y="connsiteY3"/>
              </a:cxn>
            </a:cxnLst>
            <a:rect l="l" t="t" r="r" b="b"/>
            <a:pathLst>
              <a:path w="338138" h="552450">
                <a:moveTo>
                  <a:pt x="0" y="73819"/>
                </a:moveTo>
                <a:lnTo>
                  <a:pt x="338138" y="552450"/>
                </a:lnTo>
                <a:lnTo>
                  <a:pt x="95250" y="0"/>
                </a:lnTo>
                <a:lnTo>
                  <a:pt x="0" y="73819"/>
                </a:lnTo>
                <a:close/>
              </a:path>
            </a:pathLst>
          </a:custGeom>
          <a:solidFill>
            <a:srgbClr val="FFFFFF">
              <a:alpha val="43922"/>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06" name="Freeform 305"/>
          <p:cNvSpPr/>
          <p:nvPr/>
        </p:nvSpPr>
        <p:spPr bwMode="auto">
          <a:xfrm rot="20504379">
            <a:off x="7185025" y="5578475"/>
            <a:ext cx="246063" cy="390525"/>
          </a:xfrm>
          <a:custGeom>
            <a:avLst/>
            <a:gdLst>
              <a:gd name="connsiteX0" fmla="*/ 0 w 338138"/>
              <a:gd name="connsiteY0" fmla="*/ 73819 h 552450"/>
              <a:gd name="connsiteX1" fmla="*/ 338138 w 338138"/>
              <a:gd name="connsiteY1" fmla="*/ 552450 h 552450"/>
              <a:gd name="connsiteX2" fmla="*/ 95250 w 338138"/>
              <a:gd name="connsiteY2" fmla="*/ 0 h 552450"/>
              <a:gd name="connsiteX3" fmla="*/ 0 w 338138"/>
              <a:gd name="connsiteY3" fmla="*/ 73819 h 552450"/>
            </a:gdLst>
            <a:ahLst/>
            <a:cxnLst>
              <a:cxn ang="0">
                <a:pos x="connsiteX0" y="connsiteY0"/>
              </a:cxn>
              <a:cxn ang="0">
                <a:pos x="connsiteX1" y="connsiteY1"/>
              </a:cxn>
              <a:cxn ang="0">
                <a:pos x="connsiteX2" y="connsiteY2"/>
              </a:cxn>
              <a:cxn ang="0">
                <a:pos x="connsiteX3" y="connsiteY3"/>
              </a:cxn>
            </a:cxnLst>
            <a:rect l="l" t="t" r="r" b="b"/>
            <a:pathLst>
              <a:path w="338138" h="552450">
                <a:moveTo>
                  <a:pt x="0" y="73819"/>
                </a:moveTo>
                <a:lnTo>
                  <a:pt x="338138" y="552450"/>
                </a:lnTo>
                <a:lnTo>
                  <a:pt x="95250" y="0"/>
                </a:lnTo>
                <a:lnTo>
                  <a:pt x="0" y="73819"/>
                </a:lnTo>
                <a:close/>
              </a:path>
            </a:pathLst>
          </a:custGeom>
          <a:solidFill>
            <a:srgbClr val="FFFFFF">
              <a:alpha val="43922"/>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07" name="Freeform 306"/>
          <p:cNvSpPr/>
          <p:nvPr/>
        </p:nvSpPr>
        <p:spPr bwMode="auto">
          <a:xfrm rot="18861450">
            <a:off x="7084218" y="5758657"/>
            <a:ext cx="233363" cy="412750"/>
          </a:xfrm>
          <a:custGeom>
            <a:avLst/>
            <a:gdLst>
              <a:gd name="connsiteX0" fmla="*/ 0 w 338138"/>
              <a:gd name="connsiteY0" fmla="*/ 73819 h 552450"/>
              <a:gd name="connsiteX1" fmla="*/ 338138 w 338138"/>
              <a:gd name="connsiteY1" fmla="*/ 552450 h 552450"/>
              <a:gd name="connsiteX2" fmla="*/ 95250 w 338138"/>
              <a:gd name="connsiteY2" fmla="*/ 0 h 552450"/>
              <a:gd name="connsiteX3" fmla="*/ 0 w 338138"/>
              <a:gd name="connsiteY3" fmla="*/ 73819 h 552450"/>
            </a:gdLst>
            <a:ahLst/>
            <a:cxnLst>
              <a:cxn ang="0">
                <a:pos x="connsiteX0" y="connsiteY0"/>
              </a:cxn>
              <a:cxn ang="0">
                <a:pos x="connsiteX1" y="connsiteY1"/>
              </a:cxn>
              <a:cxn ang="0">
                <a:pos x="connsiteX2" y="connsiteY2"/>
              </a:cxn>
              <a:cxn ang="0">
                <a:pos x="connsiteX3" y="connsiteY3"/>
              </a:cxn>
            </a:cxnLst>
            <a:rect l="l" t="t" r="r" b="b"/>
            <a:pathLst>
              <a:path w="338138" h="552450">
                <a:moveTo>
                  <a:pt x="0" y="73819"/>
                </a:moveTo>
                <a:lnTo>
                  <a:pt x="338138" y="552450"/>
                </a:lnTo>
                <a:lnTo>
                  <a:pt x="95250" y="0"/>
                </a:lnTo>
                <a:lnTo>
                  <a:pt x="0" y="73819"/>
                </a:lnTo>
                <a:close/>
              </a:path>
            </a:pathLst>
          </a:custGeom>
          <a:solidFill>
            <a:srgbClr val="FFFFFF">
              <a:alpha val="43922"/>
            </a:srgb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nvGrpSpPr>
          <p:cNvPr id="18447" name="Group 307"/>
          <p:cNvGrpSpPr/>
          <p:nvPr/>
        </p:nvGrpSpPr>
        <p:grpSpPr>
          <a:xfrm rot="15361415" flipH="1">
            <a:off x="6873389" y="5756437"/>
            <a:ext cx="113200" cy="215503"/>
            <a:chOff x="1435894" y="2312194"/>
            <a:chExt cx="209550" cy="378619"/>
          </a:xfrm>
          <a:solidFill>
            <a:schemeClr val="accent2"/>
          </a:solidFill>
        </p:grpSpPr>
        <p:grpSp>
          <p:nvGrpSpPr>
            <p:cNvPr id="18448" name="Group 308"/>
            <p:cNvGrpSpPr/>
            <p:nvPr/>
          </p:nvGrpSpPr>
          <p:grpSpPr>
            <a:xfrm>
              <a:off x="1435894" y="2319338"/>
              <a:ext cx="209550" cy="371475"/>
              <a:chOff x="1435894" y="2319338"/>
              <a:chExt cx="209550" cy="371475"/>
            </a:xfrm>
            <a:grpFill/>
          </p:grpSpPr>
          <p:sp>
            <p:nvSpPr>
              <p:cNvPr id="311" name="Freeform 310"/>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12" name="Freeform 311"/>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310" name="Oval 309"/>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grpSp>
        <p:nvGrpSpPr>
          <p:cNvPr id="18449" name="Group 312"/>
          <p:cNvGrpSpPr/>
          <p:nvPr/>
        </p:nvGrpSpPr>
        <p:grpSpPr>
          <a:xfrm rot="18423018">
            <a:off x="6866504" y="5806612"/>
            <a:ext cx="113200" cy="215503"/>
            <a:chOff x="1435894" y="2312194"/>
            <a:chExt cx="209550" cy="378619"/>
          </a:xfrm>
          <a:solidFill>
            <a:schemeClr val="accent2"/>
          </a:solidFill>
        </p:grpSpPr>
        <p:grpSp>
          <p:nvGrpSpPr>
            <p:cNvPr id="18450" name="Group 313"/>
            <p:cNvGrpSpPr/>
            <p:nvPr/>
          </p:nvGrpSpPr>
          <p:grpSpPr>
            <a:xfrm>
              <a:off x="1435894" y="2319338"/>
              <a:ext cx="209550" cy="371475"/>
              <a:chOff x="1435894" y="2319338"/>
              <a:chExt cx="209550" cy="371475"/>
            </a:xfrm>
            <a:grpFill/>
          </p:grpSpPr>
          <p:sp>
            <p:nvSpPr>
              <p:cNvPr id="316" name="Freeform 315"/>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17" name="Freeform 316"/>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315" name="Oval 314"/>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grpSp>
        <p:nvGrpSpPr>
          <p:cNvPr id="18451" name="Group 317"/>
          <p:cNvGrpSpPr/>
          <p:nvPr/>
        </p:nvGrpSpPr>
        <p:grpSpPr>
          <a:xfrm rot="17510275" flipH="1">
            <a:off x="7067975" y="5451878"/>
            <a:ext cx="113200" cy="215503"/>
            <a:chOff x="1435894" y="2312194"/>
            <a:chExt cx="209550" cy="378619"/>
          </a:xfrm>
          <a:solidFill>
            <a:schemeClr val="accent2"/>
          </a:solidFill>
        </p:grpSpPr>
        <p:grpSp>
          <p:nvGrpSpPr>
            <p:cNvPr id="18452" name="Group 318"/>
            <p:cNvGrpSpPr/>
            <p:nvPr/>
          </p:nvGrpSpPr>
          <p:grpSpPr>
            <a:xfrm>
              <a:off x="1435894" y="2319338"/>
              <a:ext cx="209550" cy="371475"/>
              <a:chOff x="1435894" y="2319338"/>
              <a:chExt cx="209550" cy="371475"/>
            </a:xfrm>
            <a:grpFill/>
          </p:grpSpPr>
          <p:sp>
            <p:nvSpPr>
              <p:cNvPr id="321" name="Freeform 320"/>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22" name="Freeform 321"/>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320" name="Oval 319"/>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grpSp>
        <p:nvGrpSpPr>
          <p:cNvPr id="18453" name="Group 322"/>
          <p:cNvGrpSpPr/>
          <p:nvPr/>
        </p:nvGrpSpPr>
        <p:grpSpPr>
          <a:xfrm rot="20571878">
            <a:off x="7030745" y="5491337"/>
            <a:ext cx="119272" cy="204531"/>
            <a:chOff x="1435894" y="2312194"/>
            <a:chExt cx="209550" cy="378619"/>
          </a:xfrm>
          <a:solidFill>
            <a:schemeClr val="accent2"/>
          </a:solidFill>
        </p:grpSpPr>
        <p:grpSp>
          <p:nvGrpSpPr>
            <p:cNvPr id="18454" name="Group 323"/>
            <p:cNvGrpSpPr/>
            <p:nvPr/>
          </p:nvGrpSpPr>
          <p:grpSpPr>
            <a:xfrm>
              <a:off x="1435894" y="2319338"/>
              <a:ext cx="209550" cy="371475"/>
              <a:chOff x="1435894" y="2319338"/>
              <a:chExt cx="209550" cy="371475"/>
            </a:xfrm>
            <a:grpFill/>
          </p:grpSpPr>
          <p:sp>
            <p:nvSpPr>
              <p:cNvPr id="326" name="Freeform 325"/>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27" name="Freeform 326"/>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325" name="Oval 324"/>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grpSp>
        <p:nvGrpSpPr>
          <p:cNvPr id="18455" name="Group 327"/>
          <p:cNvGrpSpPr/>
          <p:nvPr/>
        </p:nvGrpSpPr>
        <p:grpSpPr>
          <a:xfrm rot="19701922" flipH="1">
            <a:off x="7725509" y="5002143"/>
            <a:ext cx="119272" cy="204531"/>
            <a:chOff x="1435894" y="2312194"/>
            <a:chExt cx="209550" cy="378619"/>
          </a:xfrm>
          <a:solidFill>
            <a:schemeClr val="accent2"/>
          </a:solidFill>
        </p:grpSpPr>
        <p:grpSp>
          <p:nvGrpSpPr>
            <p:cNvPr id="18456" name="Group 328"/>
            <p:cNvGrpSpPr/>
            <p:nvPr/>
          </p:nvGrpSpPr>
          <p:grpSpPr>
            <a:xfrm>
              <a:off x="1435894" y="2319338"/>
              <a:ext cx="209550" cy="371475"/>
              <a:chOff x="1435894" y="2319338"/>
              <a:chExt cx="209550" cy="371475"/>
            </a:xfrm>
            <a:grpFill/>
          </p:grpSpPr>
          <p:sp>
            <p:nvSpPr>
              <p:cNvPr id="331" name="Freeform 330"/>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32" name="Freeform 331"/>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330" name="Oval 329"/>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grpSp>
        <p:nvGrpSpPr>
          <p:cNvPr id="18457" name="Group 332"/>
          <p:cNvGrpSpPr/>
          <p:nvPr/>
        </p:nvGrpSpPr>
        <p:grpSpPr>
          <a:xfrm rot="1163525">
            <a:off x="7679367" y="5010198"/>
            <a:ext cx="119272" cy="204531"/>
            <a:chOff x="1435894" y="2312194"/>
            <a:chExt cx="209550" cy="378619"/>
          </a:xfrm>
          <a:solidFill>
            <a:schemeClr val="accent2"/>
          </a:solidFill>
        </p:grpSpPr>
        <p:grpSp>
          <p:nvGrpSpPr>
            <p:cNvPr id="18458" name="Group 333"/>
            <p:cNvGrpSpPr/>
            <p:nvPr/>
          </p:nvGrpSpPr>
          <p:grpSpPr>
            <a:xfrm>
              <a:off x="1435894" y="2319338"/>
              <a:ext cx="209550" cy="371475"/>
              <a:chOff x="1435894" y="2319338"/>
              <a:chExt cx="209550" cy="371475"/>
            </a:xfrm>
            <a:grpFill/>
          </p:grpSpPr>
          <p:sp>
            <p:nvSpPr>
              <p:cNvPr id="336" name="Freeform 335"/>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37" name="Freeform 336"/>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335" name="Oval 334"/>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grpSp>
        <p:nvGrpSpPr>
          <p:cNvPr id="18460" name="Group 337"/>
          <p:cNvGrpSpPr/>
          <p:nvPr/>
        </p:nvGrpSpPr>
        <p:grpSpPr>
          <a:xfrm rot="21406235" flipH="1">
            <a:off x="8135166" y="4982704"/>
            <a:ext cx="119272" cy="204531"/>
            <a:chOff x="1435894" y="2312194"/>
            <a:chExt cx="209550" cy="378619"/>
          </a:xfrm>
          <a:solidFill>
            <a:schemeClr val="accent2"/>
          </a:solidFill>
        </p:grpSpPr>
        <p:grpSp>
          <p:nvGrpSpPr>
            <p:cNvPr id="18461" name="Group 338"/>
            <p:cNvGrpSpPr/>
            <p:nvPr/>
          </p:nvGrpSpPr>
          <p:grpSpPr>
            <a:xfrm>
              <a:off x="1435894" y="2319338"/>
              <a:ext cx="209550" cy="371475"/>
              <a:chOff x="1435894" y="2319338"/>
              <a:chExt cx="209550" cy="371475"/>
            </a:xfrm>
            <a:grpFill/>
          </p:grpSpPr>
          <p:sp>
            <p:nvSpPr>
              <p:cNvPr id="341" name="Freeform 340"/>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42" name="Freeform 341"/>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340" name="Oval 339"/>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grpSp>
        <p:nvGrpSpPr>
          <p:cNvPr id="18462" name="Group 342"/>
          <p:cNvGrpSpPr/>
          <p:nvPr/>
        </p:nvGrpSpPr>
        <p:grpSpPr>
          <a:xfrm rot="2867838">
            <a:off x="8092060" y="4959352"/>
            <a:ext cx="113200" cy="215503"/>
            <a:chOff x="1435894" y="2312194"/>
            <a:chExt cx="209550" cy="378619"/>
          </a:xfrm>
          <a:solidFill>
            <a:schemeClr val="accent2"/>
          </a:solidFill>
        </p:grpSpPr>
        <p:grpSp>
          <p:nvGrpSpPr>
            <p:cNvPr id="18463" name="Group 343"/>
            <p:cNvGrpSpPr/>
            <p:nvPr/>
          </p:nvGrpSpPr>
          <p:grpSpPr>
            <a:xfrm>
              <a:off x="1435894" y="2319338"/>
              <a:ext cx="209550" cy="371475"/>
              <a:chOff x="1435894" y="2319338"/>
              <a:chExt cx="209550" cy="371475"/>
            </a:xfrm>
            <a:grpFill/>
          </p:grpSpPr>
          <p:sp>
            <p:nvSpPr>
              <p:cNvPr id="346" name="Freeform 345"/>
              <p:cNvSpPr/>
              <p:nvPr/>
            </p:nvSpPr>
            <p:spPr bwMode="auto">
              <a:xfrm>
                <a:off x="1435894" y="2319338"/>
                <a:ext cx="147637" cy="150018"/>
              </a:xfrm>
              <a:custGeom>
                <a:avLst/>
                <a:gdLst>
                  <a:gd name="connsiteX0" fmla="*/ 147637 w 147637"/>
                  <a:gd name="connsiteY0" fmla="*/ 145256 h 150018"/>
                  <a:gd name="connsiteX1" fmla="*/ 116681 w 147637"/>
                  <a:gd name="connsiteY1" fmla="*/ 102393 h 150018"/>
                  <a:gd name="connsiteX2" fmla="*/ 119062 w 147637"/>
                  <a:gd name="connsiteY2" fmla="*/ 61912 h 150018"/>
                  <a:gd name="connsiteX3" fmla="*/ 114300 w 147637"/>
                  <a:gd name="connsiteY3" fmla="*/ 21431 h 150018"/>
                  <a:gd name="connsiteX4" fmla="*/ 104775 w 147637"/>
                  <a:gd name="connsiteY4" fmla="*/ 0 h 150018"/>
                  <a:gd name="connsiteX5" fmla="*/ 73819 w 147637"/>
                  <a:gd name="connsiteY5" fmla="*/ 7143 h 150018"/>
                  <a:gd name="connsiteX6" fmla="*/ 57150 w 147637"/>
                  <a:gd name="connsiteY6" fmla="*/ 33337 h 150018"/>
                  <a:gd name="connsiteX7" fmla="*/ 57150 w 147637"/>
                  <a:gd name="connsiteY7" fmla="*/ 64293 h 150018"/>
                  <a:gd name="connsiteX8" fmla="*/ 40481 w 147637"/>
                  <a:gd name="connsiteY8" fmla="*/ 66675 h 150018"/>
                  <a:gd name="connsiteX9" fmla="*/ 14287 w 147637"/>
                  <a:gd name="connsiteY9" fmla="*/ 28575 h 150018"/>
                  <a:gd name="connsiteX10" fmla="*/ 0 w 147637"/>
                  <a:gd name="connsiteY10" fmla="*/ 52387 h 150018"/>
                  <a:gd name="connsiteX11" fmla="*/ 23812 w 147637"/>
                  <a:gd name="connsiteY11" fmla="*/ 95250 h 150018"/>
                  <a:gd name="connsiteX12" fmla="*/ 47625 w 147637"/>
                  <a:gd name="connsiteY12" fmla="*/ 123825 h 150018"/>
                  <a:gd name="connsiteX13" fmla="*/ 95250 w 147637"/>
                  <a:gd name="connsiteY13" fmla="*/ 150018 h 150018"/>
                  <a:gd name="connsiteX14" fmla="*/ 147637 w 147637"/>
                  <a:gd name="connsiteY14" fmla="*/ 145256 h 15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637" h="150018">
                    <a:moveTo>
                      <a:pt x="147637" y="145256"/>
                    </a:moveTo>
                    <a:lnTo>
                      <a:pt x="116681" y="102393"/>
                    </a:lnTo>
                    <a:lnTo>
                      <a:pt x="119062" y="61912"/>
                    </a:lnTo>
                    <a:lnTo>
                      <a:pt x="114300" y="21431"/>
                    </a:lnTo>
                    <a:lnTo>
                      <a:pt x="104775" y="0"/>
                    </a:lnTo>
                    <a:lnTo>
                      <a:pt x="73819" y="7143"/>
                    </a:lnTo>
                    <a:lnTo>
                      <a:pt x="57150" y="33337"/>
                    </a:lnTo>
                    <a:lnTo>
                      <a:pt x="57150" y="64293"/>
                    </a:lnTo>
                    <a:lnTo>
                      <a:pt x="40481" y="66675"/>
                    </a:lnTo>
                    <a:lnTo>
                      <a:pt x="14287" y="28575"/>
                    </a:lnTo>
                    <a:lnTo>
                      <a:pt x="0" y="52387"/>
                    </a:lnTo>
                    <a:lnTo>
                      <a:pt x="23812" y="95250"/>
                    </a:lnTo>
                    <a:lnTo>
                      <a:pt x="47625" y="123825"/>
                    </a:lnTo>
                    <a:lnTo>
                      <a:pt x="95250" y="150018"/>
                    </a:lnTo>
                    <a:lnTo>
                      <a:pt x="147637" y="145256"/>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sp>
            <p:nvSpPr>
              <p:cNvPr id="347" name="Freeform 346"/>
              <p:cNvSpPr/>
              <p:nvPr/>
            </p:nvSpPr>
            <p:spPr bwMode="auto">
              <a:xfrm>
                <a:off x="1521619" y="2450306"/>
                <a:ext cx="123825" cy="240507"/>
              </a:xfrm>
              <a:custGeom>
                <a:avLst/>
                <a:gdLst>
                  <a:gd name="connsiteX0" fmla="*/ 0 w 123825"/>
                  <a:gd name="connsiteY0" fmla="*/ 9525 h 240507"/>
                  <a:gd name="connsiteX1" fmla="*/ 42862 w 123825"/>
                  <a:gd name="connsiteY1" fmla="*/ 42863 h 240507"/>
                  <a:gd name="connsiteX2" fmla="*/ 33337 w 123825"/>
                  <a:gd name="connsiteY2" fmla="*/ 80963 h 240507"/>
                  <a:gd name="connsiteX3" fmla="*/ 35719 w 123825"/>
                  <a:gd name="connsiteY3" fmla="*/ 109538 h 240507"/>
                  <a:gd name="connsiteX4" fmla="*/ 52387 w 123825"/>
                  <a:gd name="connsiteY4" fmla="*/ 133350 h 240507"/>
                  <a:gd name="connsiteX5" fmla="*/ 40481 w 123825"/>
                  <a:gd name="connsiteY5" fmla="*/ 157163 h 240507"/>
                  <a:gd name="connsiteX6" fmla="*/ 35719 w 123825"/>
                  <a:gd name="connsiteY6" fmla="*/ 195263 h 240507"/>
                  <a:gd name="connsiteX7" fmla="*/ 45244 w 123825"/>
                  <a:gd name="connsiteY7" fmla="*/ 219075 h 240507"/>
                  <a:gd name="connsiteX8" fmla="*/ 66675 w 123825"/>
                  <a:gd name="connsiteY8" fmla="*/ 240507 h 240507"/>
                  <a:gd name="connsiteX9" fmla="*/ 90487 w 123825"/>
                  <a:gd name="connsiteY9" fmla="*/ 235744 h 240507"/>
                  <a:gd name="connsiteX10" fmla="*/ 111919 w 123825"/>
                  <a:gd name="connsiteY10" fmla="*/ 214313 h 240507"/>
                  <a:gd name="connsiteX11" fmla="*/ 123825 w 123825"/>
                  <a:gd name="connsiteY11" fmla="*/ 185738 h 240507"/>
                  <a:gd name="connsiteX12" fmla="*/ 114300 w 123825"/>
                  <a:gd name="connsiteY12" fmla="*/ 159544 h 240507"/>
                  <a:gd name="connsiteX13" fmla="*/ 83344 w 123825"/>
                  <a:gd name="connsiteY13" fmla="*/ 130969 h 240507"/>
                  <a:gd name="connsiteX14" fmla="*/ 90487 w 123825"/>
                  <a:gd name="connsiteY14" fmla="*/ 92869 h 240507"/>
                  <a:gd name="connsiteX15" fmla="*/ 80962 w 123825"/>
                  <a:gd name="connsiteY15" fmla="*/ 61913 h 240507"/>
                  <a:gd name="connsiteX16" fmla="*/ 69056 w 123825"/>
                  <a:gd name="connsiteY16" fmla="*/ 30957 h 240507"/>
                  <a:gd name="connsiteX17" fmla="*/ 57150 w 123825"/>
                  <a:gd name="connsiteY17" fmla="*/ 0 h 240507"/>
                  <a:gd name="connsiteX18" fmla="*/ 0 w 123825"/>
                  <a:gd name="connsiteY18" fmla="*/ 9525 h 240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3825" h="240507">
                    <a:moveTo>
                      <a:pt x="0" y="9525"/>
                    </a:moveTo>
                    <a:lnTo>
                      <a:pt x="42862" y="42863"/>
                    </a:lnTo>
                    <a:lnTo>
                      <a:pt x="33337" y="80963"/>
                    </a:lnTo>
                    <a:lnTo>
                      <a:pt x="35719" y="109538"/>
                    </a:lnTo>
                    <a:lnTo>
                      <a:pt x="52387" y="133350"/>
                    </a:lnTo>
                    <a:lnTo>
                      <a:pt x="40481" y="157163"/>
                    </a:lnTo>
                    <a:lnTo>
                      <a:pt x="35719" y="195263"/>
                    </a:lnTo>
                    <a:lnTo>
                      <a:pt x="45244" y="219075"/>
                    </a:lnTo>
                    <a:lnTo>
                      <a:pt x="66675" y="240507"/>
                    </a:lnTo>
                    <a:lnTo>
                      <a:pt x="90487" y="235744"/>
                    </a:lnTo>
                    <a:lnTo>
                      <a:pt x="111919" y="214313"/>
                    </a:lnTo>
                    <a:lnTo>
                      <a:pt x="123825" y="185738"/>
                    </a:lnTo>
                    <a:lnTo>
                      <a:pt x="114300" y="159544"/>
                    </a:lnTo>
                    <a:lnTo>
                      <a:pt x="83344" y="130969"/>
                    </a:lnTo>
                    <a:lnTo>
                      <a:pt x="90487" y="92869"/>
                    </a:lnTo>
                    <a:lnTo>
                      <a:pt x="80962" y="61913"/>
                    </a:lnTo>
                    <a:lnTo>
                      <a:pt x="69056" y="30957"/>
                    </a:lnTo>
                    <a:lnTo>
                      <a:pt x="57150" y="0"/>
                    </a:lnTo>
                    <a:lnTo>
                      <a:pt x="0" y="9525"/>
                    </a:lnTo>
                    <a:close/>
                  </a:path>
                </a:pathLst>
              </a:cu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345" name="Oval 344"/>
            <p:cNvSpPr/>
            <p:nvPr/>
          </p:nvSpPr>
          <p:spPr bwMode="auto">
            <a:xfrm>
              <a:off x="1450180" y="2312194"/>
              <a:ext cx="69057" cy="83344"/>
            </a:xfrm>
            <a:prstGeom prst="ellipse">
              <a:avLst/>
            </a:prstGeom>
            <a:grpFill/>
            <a:ln w="6350" cap="flat" cmpd="sng" algn="ctr">
              <a:solidFill>
                <a:schemeClr val="accent2">
                  <a:lumMod val="50000"/>
                </a:schemeClr>
              </a:solidFill>
              <a:prstDash val="solid"/>
              <a:round/>
              <a:headEnd type="none" w="med" len="med"/>
              <a:tailEnd type="none" w="med" len="med"/>
            </a:ln>
            <a:effectLst/>
          </p:spPr>
          <p:txBody>
            <a:bodyPr/>
            <a:lstStyle/>
            <a:p>
              <a:pPr eaLnBrk="1" hangingPunct="1">
                <a:lnSpc>
                  <a:spcPct val="90000"/>
                </a:lnSpc>
                <a:spcBef>
                  <a:spcPct val="35000"/>
                </a:spcBef>
                <a:spcAft>
                  <a:spcPct val="25000"/>
                </a:spcAft>
                <a:buClr>
                  <a:schemeClr val="folHlink"/>
                </a:buClr>
                <a:buFont typeface="Arial" charset="0"/>
                <a:buChar char="•"/>
                <a:defRPr/>
              </a:pPr>
              <a:endParaRPr lang="en-US" sz="1800" b="1" dirty="0"/>
            </a:p>
          </p:txBody>
        </p:sp>
      </p:grpSp>
      <p:sp>
        <p:nvSpPr>
          <p:cNvPr id="339" name="Rettangolo 338"/>
          <p:cNvSpPr/>
          <p:nvPr/>
        </p:nvSpPr>
        <p:spPr>
          <a:xfrm>
            <a:off x="3929058" y="1643050"/>
            <a:ext cx="4572000" cy="646331"/>
          </a:xfrm>
          <a:prstGeom prst="rect">
            <a:avLst/>
          </a:prstGeom>
          <a:ln w="38100">
            <a:solidFill>
              <a:srgbClr val="FF0000"/>
            </a:solidFill>
          </a:ln>
        </p:spPr>
        <p:txBody>
          <a:bodyPr>
            <a:spAutoFit/>
          </a:bodyPr>
          <a:lstStyle/>
          <a:p>
            <a:pPr algn="ctr">
              <a:spcBef>
                <a:spcPct val="50000"/>
              </a:spcBef>
            </a:pPr>
            <a:r>
              <a:rPr lang="en-US" b="1" dirty="0" smtClean="0"/>
              <a:t>HER2 is </a:t>
            </a:r>
            <a:r>
              <a:rPr lang="en-US" b="1" dirty="0" err="1" smtClean="0"/>
              <a:t>overexpressed</a:t>
            </a:r>
            <a:r>
              <a:rPr lang="en-US" b="1" dirty="0" smtClean="0"/>
              <a:t> in </a:t>
            </a:r>
            <a:br>
              <a:rPr lang="en-US" b="1" dirty="0" smtClean="0"/>
            </a:br>
            <a:r>
              <a:rPr lang="en-US" b="1" dirty="0" smtClean="0"/>
              <a:t>~ 25% of breast cancers</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14380" y="942975"/>
            <a:ext cx="8343900" cy="497205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Grp="1" noChangeArrowheads="1"/>
          </p:cNvSpPr>
          <p:nvPr>
            <p:ph type="title"/>
          </p:nvPr>
        </p:nvSpPr>
        <p:spPr/>
        <p:txBody>
          <a:bodyPr>
            <a:normAutofit fontScale="90000"/>
          </a:bodyPr>
          <a:lstStyle/>
          <a:p>
            <a:pPr eaLnBrk="1" hangingPunct="1"/>
            <a:r>
              <a:rPr lang="en-US" smtClean="0"/>
              <a:t>HER2 Overexpression Shortens Survival</a:t>
            </a:r>
          </a:p>
        </p:txBody>
      </p:sp>
      <p:sp>
        <p:nvSpPr>
          <p:cNvPr id="19459" name="Rectangle 2"/>
          <p:cNvSpPr>
            <a:spLocks noGrp="1" noChangeArrowheads="1"/>
          </p:cNvSpPr>
          <p:nvPr>
            <p:ph idx="4294967295"/>
          </p:nvPr>
        </p:nvSpPr>
        <p:spPr>
          <a:xfrm>
            <a:off x="3157538" y="1849438"/>
            <a:ext cx="2759075" cy="876300"/>
          </a:xfrm>
        </p:spPr>
        <p:txBody>
          <a:bodyPr lIns="90488" tIns="44450" rIns="90488" bIns="44450">
            <a:noAutofit/>
          </a:bodyPr>
          <a:lstStyle/>
          <a:p>
            <a:pPr marL="0" indent="0" eaLnBrk="1" hangingPunct="1">
              <a:spcBef>
                <a:spcPct val="50000"/>
              </a:spcBef>
              <a:buFont typeface="Symbol" pitchFamily="18" charset="2"/>
              <a:buNone/>
            </a:pPr>
            <a:r>
              <a:rPr lang="en-US" sz="2400" dirty="0" smtClean="0">
                <a:solidFill>
                  <a:srgbClr val="FFFFFF"/>
                </a:solidFill>
              </a:rPr>
              <a:t>HER2 </a:t>
            </a:r>
            <a:r>
              <a:rPr lang="en-US" sz="2400" dirty="0" err="1" smtClean="0">
                <a:solidFill>
                  <a:srgbClr val="FFFFFF"/>
                </a:solidFill>
              </a:rPr>
              <a:t>oncogene</a:t>
            </a:r>
            <a:r>
              <a:rPr lang="en-US" sz="2400" dirty="0" smtClean="0">
                <a:solidFill>
                  <a:srgbClr val="FFFFFF"/>
                </a:solidFill>
              </a:rPr>
              <a:t/>
            </a:r>
            <a:br>
              <a:rPr lang="en-US" sz="2400" dirty="0" smtClean="0">
                <a:solidFill>
                  <a:srgbClr val="FFFFFF"/>
                </a:solidFill>
              </a:rPr>
            </a:br>
            <a:r>
              <a:rPr lang="en-US" sz="2400" dirty="0" smtClean="0">
                <a:solidFill>
                  <a:srgbClr val="FFFFFF"/>
                </a:solidFill>
              </a:rPr>
              <a:t>amplification</a:t>
            </a:r>
          </a:p>
        </p:txBody>
      </p:sp>
      <p:sp>
        <p:nvSpPr>
          <p:cNvPr id="19460" name="Rectangle 3"/>
          <p:cNvSpPr>
            <a:spLocks noChangeArrowheads="1"/>
          </p:cNvSpPr>
          <p:nvPr/>
        </p:nvSpPr>
        <p:spPr bwMode="auto">
          <a:xfrm>
            <a:off x="4049713" y="3429000"/>
            <a:ext cx="3081337" cy="1085850"/>
          </a:xfrm>
          <a:prstGeom prst="rect">
            <a:avLst/>
          </a:prstGeom>
          <a:noFill/>
          <a:ln w="12700">
            <a:noFill/>
            <a:miter lim="800000"/>
            <a:headEnd/>
            <a:tailEnd/>
          </a:ln>
        </p:spPr>
        <p:txBody>
          <a:bodyPr lIns="90488" tIns="44450" rIns="90488" bIns="44450"/>
          <a:lstStyle/>
          <a:p>
            <a:pPr eaLnBrk="1" hangingPunct="1">
              <a:spcBef>
                <a:spcPct val="50000"/>
              </a:spcBef>
              <a:spcAft>
                <a:spcPct val="25000"/>
              </a:spcAft>
              <a:buClr>
                <a:srgbClr val="9F42ED"/>
              </a:buClr>
              <a:buFont typeface="Symbol" pitchFamily="18" charset="2"/>
              <a:buNone/>
            </a:pPr>
            <a:r>
              <a:rPr lang="en-US" sz="2400">
                <a:solidFill>
                  <a:srgbClr val="FFFFFF"/>
                </a:solidFill>
              </a:rPr>
              <a:t>HER2 oncoprotein</a:t>
            </a:r>
            <a:br>
              <a:rPr lang="en-US" sz="2400">
                <a:solidFill>
                  <a:srgbClr val="FFFFFF"/>
                </a:solidFill>
              </a:rPr>
            </a:br>
            <a:r>
              <a:rPr lang="en-US" sz="2400">
                <a:solidFill>
                  <a:srgbClr val="FFFFFF"/>
                </a:solidFill>
              </a:rPr>
              <a:t>overexpression</a:t>
            </a:r>
          </a:p>
        </p:txBody>
      </p:sp>
      <p:sp>
        <p:nvSpPr>
          <p:cNvPr id="19461" name="Rectangle 4"/>
          <p:cNvSpPr>
            <a:spLocks noChangeArrowheads="1"/>
          </p:cNvSpPr>
          <p:nvPr/>
        </p:nvSpPr>
        <p:spPr bwMode="auto">
          <a:xfrm>
            <a:off x="5073650" y="4953000"/>
            <a:ext cx="3217863" cy="609600"/>
          </a:xfrm>
          <a:prstGeom prst="rect">
            <a:avLst/>
          </a:prstGeom>
          <a:noFill/>
          <a:ln w="12700">
            <a:noFill/>
            <a:miter lim="800000"/>
            <a:headEnd/>
            <a:tailEnd/>
          </a:ln>
        </p:spPr>
        <p:txBody>
          <a:bodyPr lIns="90488" tIns="44450" rIns="90488" bIns="44450"/>
          <a:lstStyle/>
          <a:p>
            <a:pPr algn="ctr" eaLnBrk="1" hangingPunct="1">
              <a:spcBef>
                <a:spcPct val="50000"/>
              </a:spcBef>
              <a:spcAft>
                <a:spcPct val="25000"/>
              </a:spcAft>
              <a:buClr>
                <a:srgbClr val="9F42ED"/>
              </a:buClr>
              <a:buFont typeface="Symbol" pitchFamily="18" charset="2"/>
              <a:buNone/>
            </a:pPr>
            <a:r>
              <a:rPr lang="en-US" sz="2400">
                <a:solidFill>
                  <a:srgbClr val="FFFFFF"/>
                </a:solidFill>
              </a:rPr>
              <a:t>Shortened survival</a:t>
            </a:r>
          </a:p>
        </p:txBody>
      </p:sp>
      <p:sp>
        <p:nvSpPr>
          <p:cNvPr id="19462" name="Line 5"/>
          <p:cNvSpPr>
            <a:spLocks noChangeShapeType="1"/>
          </p:cNvSpPr>
          <p:nvPr/>
        </p:nvSpPr>
        <p:spPr bwMode="auto">
          <a:xfrm>
            <a:off x="4387850" y="2667000"/>
            <a:ext cx="677863" cy="628650"/>
          </a:xfrm>
          <a:prstGeom prst="line">
            <a:avLst/>
          </a:prstGeom>
          <a:noFill/>
          <a:ln w="76200">
            <a:solidFill>
              <a:srgbClr val="FFFFFF"/>
            </a:solidFill>
            <a:round/>
            <a:headEnd/>
            <a:tailEnd type="triangle" w="med" len="med"/>
          </a:ln>
        </p:spPr>
        <p:txBody>
          <a:bodyPr wrap="none" anchor="ctr"/>
          <a:lstStyle/>
          <a:p>
            <a:endParaRPr lang="it-IT"/>
          </a:p>
        </p:txBody>
      </p:sp>
      <p:sp>
        <p:nvSpPr>
          <p:cNvPr id="17415" name="Rectangle 6"/>
          <p:cNvSpPr>
            <a:spLocks noChangeArrowheads="1"/>
          </p:cNvSpPr>
          <p:nvPr/>
        </p:nvSpPr>
        <p:spPr bwMode="auto">
          <a:xfrm>
            <a:off x="4279900" y="5340350"/>
            <a:ext cx="4762500" cy="552450"/>
          </a:xfrm>
          <a:prstGeom prst="rect">
            <a:avLst/>
          </a:prstGeom>
          <a:noFill/>
          <a:ln w="12700">
            <a:noFill/>
            <a:miter lim="800000"/>
            <a:headEnd/>
            <a:tailEnd/>
          </a:ln>
        </p:spPr>
        <p:txBody>
          <a:bodyPr lIns="90488" tIns="44450" rIns="90488" bIns="44450"/>
          <a:lstStyle/>
          <a:p>
            <a:pPr eaLnBrk="1" hangingPunct="1">
              <a:spcBef>
                <a:spcPct val="50000"/>
              </a:spcBef>
              <a:spcAft>
                <a:spcPct val="25000"/>
              </a:spcAft>
              <a:buClr>
                <a:srgbClr val="9F42ED"/>
              </a:buClr>
              <a:buFont typeface="Symbol" pitchFamily="18" charset="2"/>
              <a:buNone/>
              <a:defRPr/>
            </a:pPr>
            <a:r>
              <a:rPr lang="en-US" sz="2000" b="1" dirty="0">
                <a:solidFill>
                  <a:srgbClr val="FFFF00"/>
                </a:solidFill>
              </a:rPr>
              <a:t>Median Survival From First Diagnosis</a:t>
            </a:r>
          </a:p>
        </p:txBody>
      </p:sp>
      <p:sp>
        <p:nvSpPr>
          <p:cNvPr id="19464" name="Line 7"/>
          <p:cNvSpPr>
            <a:spLocks noChangeShapeType="1"/>
          </p:cNvSpPr>
          <p:nvPr/>
        </p:nvSpPr>
        <p:spPr bwMode="auto">
          <a:xfrm>
            <a:off x="5772150" y="4332288"/>
            <a:ext cx="677863" cy="628650"/>
          </a:xfrm>
          <a:prstGeom prst="line">
            <a:avLst/>
          </a:prstGeom>
          <a:noFill/>
          <a:ln w="76200">
            <a:solidFill>
              <a:srgbClr val="FFFFFF"/>
            </a:solidFill>
            <a:round/>
            <a:headEnd/>
            <a:tailEnd type="triangle" w="med" len="med"/>
          </a:ln>
        </p:spPr>
        <p:txBody>
          <a:bodyPr wrap="none" anchor="ctr"/>
          <a:lstStyle/>
          <a:p>
            <a:endParaRPr lang="it-IT"/>
          </a:p>
        </p:txBody>
      </p:sp>
      <p:sp>
        <p:nvSpPr>
          <p:cNvPr id="19465" name="Rectangle 8"/>
          <p:cNvSpPr>
            <a:spLocks noChangeArrowheads="1"/>
          </p:cNvSpPr>
          <p:nvPr/>
        </p:nvSpPr>
        <p:spPr bwMode="auto">
          <a:xfrm>
            <a:off x="4371975" y="5638800"/>
            <a:ext cx="4503738" cy="838200"/>
          </a:xfrm>
          <a:prstGeom prst="rect">
            <a:avLst/>
          </a:prstGeom>
          <a:noFill/>
          <a:ln w="12700">
            <a:noFill/>
            <a:miter lim="800000"/>
            <a:headEnd/>
            <a:tailEnd/>
          </a:ln>
        </p:spPr>
        <p:txBody>
          <a:bodyPr lIns="90488" tIns="44450" rIns="90488" bIns="44450"/>
          <a:lstStyle/>
          <a:p>
            <a:pPr eaLnBrk="1" hangingPunct="1">
              <a:spcBef>
                <a:spcPct val="50000"/>
              </a:spcBef>
              <a:spcAft>
                <a:spcPct val="25000"/>
              </a:spcAft>
              <a:buClr>
                <a:srgbClr val="9F42ED"/>
              </a:buClr>
              <a:buFont typeface="Symbol" pitchFamily="18" charset="2"/>
              <a:buNone/>
              <a:tabLst>
                <a:tab pos="4800600" algn="r"/>
              </a:tabLst>
            </a:pPr>
            <a:r>
              <a:rPr lang="en-US" sz="2000" dirty="0">
                <a:solidFill>
                  <a:srgbClr val="FFFFFF"/>
                </a:solidFill>
              </a:rPr>
              <a:t>HER2 </a:t>
            </a:r>
            <a:r>
              <a:rPr lang="en-US" sz="2000" dirty="0" err="1">
                <a:solidFill>
                  <a:srgbClr val="FFFFFF"/>
                </a:solidFill>
              </a:rPr>
              <a:t>overexpressing</a:t>
            </a:r>
            <a:r>
              <a:rPr lang="en-US" sz="2000" dirty="0">
                <a:solidFill>
                  <a:srgbClr val="FFFFFF"/>
                </a:solidFill>
              </a:rPr>
              <a:t>	</a:t>
            </a:r>
            <a:r>
              <a:rPr lang="en-US" sz="2000" dirty="0">
                <a:solidFill>
                  <a:srgbClr val="FFC000"/>
                </a:solidFill>
              </a:rPr>
              <a:t>3 yrs</a:t>
            </a:r>
            <a:r>
              <a:rPr lang="en-US" sz="2000" dirty="0">
                <a:solidFill>
                  <a:srgbClr val="FFFFFF"/>
                </a:solidFill>
              </a:rPr>
              <a:t/>
            </a:r>
            <a:br>
              <a:rPr lang="en-US" sz="2000" dirty="0">
                <a:solidFill>
                  <a:srgbClr val="FFFFFF"/>
                </a:solidFill>
              </a:rPr>
            </a:br>
            <a:r>
              <a:rPr lang="en-US" sz="2000" dirty="0">
                <a:solidFill>
                  <a:srgbClr val="FFFFFF"/>
                </a:solidFill>
              </a:rPr>
              <a:t>HER2 normal	</a:t>
            </a:r>
            <a:r>
              <a:rPr lang="en-US" sz="2000" dirty="0">
                <a:solidFill>
                  <a:srgbClr val="FFC000"/>
                </a:solidFill>
              </a:rPr>
              <a:t>6-7 yrs</a:t>
            </a:r>
          </a:p>
        </p:txBody>
      </p:sp>
      <p:sp>
        <p:nvSpPr>
          <p:cNvPr id="19466" name="Rectangle 9"/>
          <p:cNvSpPr>
            <a:spLocks noChangeArrowheads="1"/>
          </p:cNvSpPr>
          <p:nvPr/>
        </p:nvSpPr>
        <p:spPr bwMode="auto">
          <a:xfrm>
            <a:off x="284163" y="6135688"/>
            <a:ext cx="4132262" cy="566737"/>
          </a:xfrm>
          <a:prstGeom prst="rect">
            <a:avLst/>
          </a:prstGeom>
          <a:noFill/>
          <a:ln w="12700">
            <a:noFill/>
            <a:miter lim="800000"/>
            <a:headEnd/>
            <a:tailEnd/>
          </a:ln>
        </p:spPr>
        <p:txBody>
          <a:bodyPr lIns="90488" tIns="44450" rIns="90488" bIns="44450"/>
          <a:lstStyle/>
          <a:p>
            <a:pPr eaLnBrk="1" hangingPunct="1">
              <a:buClr>
                <a:srgbClr val="9F42ED"/>
              </a:buClr>
              <a:buFont typeface="Symbol" pitchFamily="18" charset="2"/>
              <a:buNone/>
            </a:pPr>
            <a:r>
              <a:rPr lang="fr-FR" sz="1400">
                <a:solidFill>
                  <a:schemeClr val="bg2"/>
                </a:solidFill>
              </a:rPr>
              <a:t>Slamon DJ, et al. Science. 1987;235:177-182. Slamon DJ, et al. Science. 1989;244:707-712.</a:t>
            </a:r>
            <a:r>
              <a:rPr lang="en-US" sz="1400"/>
              <a:t> </a:t>
            </a:r>
            <a:endParaRPr lang="en-US" sz="1400">
              <a:solidFill>
                <a:schemeClr val="bg2"/>
              </a:solidFill>
            </a:endParaRPr>
          </a:p>
        </p:txBody>
      </p:sp>
      <p:pic>
        <p:nvPicPr>
          <p:cNvPr id="19467" name="Picture 10" descr="07A"/>
          <p:cNvPicPr>
            <a:picLocks noChangeAspect="1" noChangeArrowheads="1"/>
          </p:cNvPicPr>
          <p:nvPr/>
        </p:nvPicPr>
        <p:blipFill>
          <a:blip r:embed="rId3"/>
          <a:srcRect/>
          <a:stretch>
            <a:fillRect/>
          </a:stretch>
        </p:blipFill>
        <p:spPr bwMode="auto">
          <a:xfrm>
            <a:off x="457200" y="1909763"/>
            <a:ext cx="2328850" cy="1285547"/>
          </a:xfrm>
          <a:prstGeom prst="rect">
            <a:avLst/>
          </a:prstGeom>
          <a:noFill/>
          <a:ln w="9525">
            <a:noFill/>
            <a:miter lim="800000"/>
            <a:headEnd/>
            <a:tailEnd/>
          </a:ln>
        </p:spPr>
      </p:pic>
      <p:pic>
        <p:nvPicPr>
          <p:cNvPr id="19468" name="Picture 11" descr="07B"/>
          <p:cNvPicPr>
            <a:picLocks noChangeAspect="1" noChangeArrowheads="1"/>
          </p:cNvPicPr>
          <p:nvPr/>
        </p:nvPicPr>
        <p:blipFill>
          <a:blip r:embed="rId4"/>
          <a:srcRect/>
          <a:stretch>
            <a:fillRect/>
          </a:stretch>
        </p:blipFill>
        <p:spPr bwMode="auto">
          <a:xfrm>
            <a:off x="1366838" y="3546475"/>
            <a:ext cx="2205030" cy="1590733"/>
          </a:xfrm>
          <a:prstGeom prst="rect">
            <a:avLst/>
          </a:prstGeom>
          <a:noFill/>
          <a:ln w="9525">
            <a:noFill/>
            <a:miter lim="800000"/>
            <a:headEnd/>
            <a:tailEnd/>
          </a:ln>
        </p:spPr>
      </p:pic>
      <p:sp>
        <p:nvSpPr>
          <p:cNvPr id="13" name="Rectangle 9"/>
          <p:cNvSpPr>
            <a:spLocks noChangeArrowheads="1"/>
          </p:cNvSpPr>
          <p:nvPr/>
        </p:nvSpPr>
        <p:spPr bwMode="auto">
          <a:xfrm>
            <a:off x="214282" y="6291287"/>
            <a:ext cx="4132262" cy="566737"/>
          </a:xfrm>
          <a:prstGeom prst="rect">
            <a:avLst/>
          </a:prstGeom>
          <a:noFill/>
          <a:ln w="12700">
            <a:noFill/>
            <a:miter lim="800000"/>
            <a:headEnd/>
            <a:tailEnd/>
          </a:ln>
        </p:spPr>
        <p:txBody>
          <a:bodyPr lIns="90488" tIns="44450" rIns="90488" bIns="44450"/>
          <a:lstStyle/>
          <a:p>
            <a:pPr eaLnBrk="1" hangingPunct="1">
              <a:buClr>
                <a:srgbClr val="9F42ED"/>
              </a:buClr>
              <a:buFont typeface="Symbol" pitchFamily="18" charset="2"/>
              <a:buNone/>
            </a:pPr>
            <a:r>
              <a:rPr lang="fr-FR" sz="1400" dirty="0" err="1"/>
              <a:t>Slamon</a:t>
            </a:r>
            <a:r>
              <a:rPr lang="fr-FR" sz="1400" dirty="0"/>
              <a:t> DJ, et al. Science. 1987;235:177-182</a:t>
            </a:r>
            <a:r>
              <a:rPr lang="fr-FR" sz="1400" dirty="0" smtClean="0"/>
              <a:t>.</a:t>
            </a:r>
          </a:p>
          <a:p>
            <a:pPr eaLnBrk="1" hangingPunct="1">
              <a:buClr>
                <a:srgbClr val="9F42ED"/>
              </a:buClr>
              <a:buFont typeface="Symbol" pitchFamily="18" charset="2"/>
              <a:buNone/>
            </a:pPr>
            <a:r>
              <a:rPr lang="fr-FR" sz="1400" dirty="0" err="1" smtClean="0"/>
              <a:t>Slamon</a:t>
            </a:r>
            <a:r>
              <a:rPr lang="fr-FR" sz="1400" dirty="0" smtClean="0"/>
              <a:t> </a:t>
            </a:r>
            <a:r>
              <a:rPr lang="fr-FR" sz="1400" dirty="0"/>
              <a:t>DJ, et al. Science. 1989;244:707-712.</a:t>
            </a:r>
            <a:r>
              <a:rPr lang="en-US" sz="1400" dirty="0"/>
              <a:t>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lide_3.jpg"/>
          <p:cNvPicPr>
            <a:picLocks noChangeAspect="1"/>
          </p:cNvPicPr>
          <p:nvPr/>
        </p:nvPicPr>
        <p:blipFill>
          <a:blip r:embed="rId2"/>
          <a:stretch>
            <a:fillRect/>
          </a:stretch>
        </p:blipFill>
        <p:spPr>
          <a:xfrm>
            <a:off x="0" y="381000"/>
            <a:ext cx="9144000" cy="6096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82594"/>
          </a:xfrm>
        </p:spPr>
        <p:txBody>
          <a:bodyPr>
            <a:normAutofit fontScale="90000"/>
          </a:bodyPr>
          <a:lstStyle/>
          <a:p>
            <a:r>
              <a:rPr lang="it-IT" sz="3600" dirty="0" err="1" smtClean="0"/>
              <a:t>Trastuzumab</a:t>
            </a:r>
            <a:r>
              <a:rPr lang="it-IT" sz="3600" dirty="0" smtClean="0"/>
              <a:t> </a:t>
            </a:r>
            <a:r>
              <a:rPr lang="it-IT" sz="3600" dirty="0" err="1" smtClean="0"/>
              <a:t>mechanisms</a:t>
            </a:r>
            <a:r>
              <a:rPr lang="it-IT" sz="3600" dirty="0" smtClean="0"/>
              <a:t> </a:t>
            </a:r>
            <a:r>
              <a:rPr lang="it-IT" sz="3600" dirty="0" err="1" smtClean="0"/>
              <a:t>of</a:t>
            </a:r>
            <a:r>
              <a:rPr lang="it-IT" sz="3600" dirty="0" smtClean="0"/>
              <a:t> </a:t>
            </a:r>
            <a:r>
              <a:rPr lang="it-IT" sz="3600" dirty="0" err="1" smtClean="0"/>
              <a:t>action</a:t>
            </a:r>
            <a:endParaRPr lang="it-IT" sz="3600" dirty="0"/>
          </a:p>
        </p:txBody>
      </p:sp>
      <p:pic>
        <p:nvPicPr>
          <p:cNvPr id="29698" name="Picture 2"/>
          <p:cNvPicPr>
            <a:picLocks noGrp="1" noChangeAspect="1" noChangeArrowheads="1"/>
          </p:cNvPicPr>
          <p:nvPr>
            <p:ph idx="1"/>
          </p:nvPr>
        </p:nvPicPr>
        <p:blipFill>
          <a:blip r:embed="rId2"/>
          <a:srcRect/>
          <a:stretch>
            <a:fillRect/>
          </a:stretch>
        </p:blipFill>
        <p:spPr bwMode="auto">
          <a:xfrm>
            <a:off x="2285984" y="1071546"/>
            <a:ext cx="4857784" cy="5537474"/>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MabMOA.JPG"/>
          <p:cNvPicPr>
            <a:picLocks noChangeAspect="1"/>
          </p:cNvPicPr>
          <p:nvPr/>
        </p:nvPicPr>
        <p:blipFill>
          <a:blip r:embed="rId2"/>
          <a:stretch>
            <a:fillRect/>
          </a:stretch>
        </p:blipFill>
        <p:spPr>
          <a:xfrm>
            <a:off x="455398" y="366546"/>
            <a:ext cx="8260006" cy="591997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a:stretch>
            <a:fillRect/>
          </a:stretch>
        </p:blipFill>
        <p:spPr bwMode="auto">
          <a:xfrm>
            <a:off x="90488" y="376238"/>
            <a:ext cx="8963025" cy="610552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582594"/>
          </a:xfrm>
        </p:spPr>
        <p:txBody>
          <a:bodyPr>
            <a:normAutofit/>
          </a:bodyPr>
          <a:lstStyle/>
          <a:p>
            <a:r>
              <a:rPr lang="it-IT" sz="3200" dirty="0" err="1" smtClean="0"/>
              <a:t>Trastuzumab</a:t>
            </a:r>
            <a:r>
              <a:rPr lang="it-IT" sz="3200" dirty="0" smtClean="0"/>
              <a:t> </a:t>
            </a:r>
            <a:r>
              <a:rPr lang="it-IT" sz="3200" dirty="0" err="1" smtClean="0"/>
              <a:t>resistance</a:t>
            </a:r>
            <a:r>
              <a:rPr lang="it-IT" sz="3200" dirty="0" smtClean="0"/>
              <a:t> </a:t>
            </a:r>
            <a:r>
              <a:rPr lang="it-IT" sz="3200" dirty="0" err="1" smtClean="0"/>
              <a:t>mechanisms</a:t>
            </a:r>
            <a:endParaRPr lang="it-IT" sz="3200" dirty="0"/>
          </a:p>
        </p:txBody>
      </p:sp>
      <p:pic>
        <p:nvPicPr>
          <p:cNvPr id="4" name="Segnaposto contenuto 3" descr="Resistant-mechanism-to-trastuzumab-1-Steric-effects-or-masking-of-the.png.jpg"/>
          <p:cNvPicPr>
            <a:picLocks noGrp="1" noChangeAspect="1"/>
          </p:cNvPicPr>
          <p:nvPr>
            <p:ph idx="1"/>
          </p:nvPr>
        </p:nvPicPr>
        <p:blipFill>
          <a:blip r:embed="rId2"/>
          <a:stretch>
            <a:fillRect/>
          </a:stretch>
        </p:blipFill>
        <p:spPr>
          <a:xfrm>
            <a:off x="920409" y="1007626"/>
            <a:ext cx="7437805" cy="542177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srcRect/>
          <a:stretch>
            <a:fillRect/>
          </a:stretch>
        </p:blipFill>
        <p:spPr bwMode="auto">
          <a:xfrm>
            <a:off x="685058" y="214290"/>
            <a:ext cx="7856878" cy="5572165"/>
          </a:xfrm>
          <a:prstGeom prst="rect">
            <a:avLst/>
          </a:prstGeom>
          <a:noFill/>
          <a:ln w="9525">
            <a:noFill/>
            <a:miter lim="800000"/>
            <a:headEnd/>
            <a:tailEnd/>
          </a:ln>
          <a:effectLst/>
        </p:spPr>
      </p:pic>
      <p:sp>
        <p:nvSpPr>
          <p:cNvPr id="3" name="CasellaDiTesto 2"/>
          <p:cNvSpPr txBox="1"/>
          <p:nvPr/>
        </p:nvSpPr>
        <p:spPr>
          <a:xfrm>
            <a:off x="357158" y="5857892"/>
            <a:ext cx="8501122" cy="923330"/>
          </a:xfrm>
          <a:prstGeom prst="rect">
            <a:avLst/>
          </a:prstGeom>
          <a:noFill/>
        </p:spPr>
        <p:txBody>
          <a:bodyPr wrap="square" rtlCol="0">
            <a:spAutoFit/>
          </a:bodyPr>
          <a:lstStyle/>
          <a:p>
            <a:pPr algn="just"/>
            <a:r>
              <a:rPr lang="it-IT" dirty="0" smtClean="0"/>
              <a:t>ERBB2 e 4 sono essenziali durante lo sviluppo fetale (regolando l’accrescimento del muscolo cardiaco) e nel cuore adulto in quanto esercitano un’azione di protezione dall’insulto </a:t>
            </a:r>
            <a:r>
              <a:rPr lang="it-IT" dirty="0" err="1" smtClean="0"/>
              <a:t>cardiotossico</a:t>
            </a:r>
            <a:r>
              <a:rPr lang="it-IT" dirty="0" smtClean="0"/>
              <a:t> </a:t>
            </a:r>
            <a:endParaRPr 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Schematic-representation-of-the-mechanism-of-action-of-trastuzumab-and-pathogenesis-of.png"/>
          <p:cNvPicPr>
            <a:picLocks noChangeAspect="1"/>
          </p:cNvPicPr>
          <p:nvPr/>
        </p:nvPicPr>
        <p:blipFill>
          <a:blip r:embed="rId2"/>
          <a:stretch>
            <a:fillRect/>
          </a:stretch>
        </p:blipFill>
        <p:spPr>
          <a:xfrm>
            <a:off x="523875" y="1376362"/>
            <a:ext cx="8096250" cy="41052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49" name="Picture 1"/>
          <p:cNvPicPr>
            <a:picLocks noChangeAspect="1" noChangeArrowheads="1"/>
          </p:cNvPicPr>
          <p:nvPr/>
        </p:nvPicPr>
        <p:blipFill>
          <a:blip r:embed="rId2"/>
          <a:srcRect t="1313"/>
          <a:stretch>
            <a:fillRect/>
          </a:stretch>
        </p:blipFill>
        <p:spPr bwMode="auto">
          <a:xfrm>
            <a:off x="71438" y="633414"/>
            <a:ext cx="9001156" cy="6081734"/>
          </a:xfrm>
          <a:prstGeom prst="rect">
            <a:avLst/>
          </a:prstGeom>
          <a:noFill/>
          <a:ln w="9525">
            <a:noFill/>
            <a:miter lim="800000"/>
            <a:headEnd/>
            <a:tailEnd/>
          </a:ln>
          <a:effectLst/>
        </p:spPr>
      </p:pic>
      <p:pic>
        <p:nvPicPr>
          <p:cNvPr id="2050" name="Picture 2"/>
          <p:cNvPicPr>
            <a:picLocks noChangeAspect="1" noChangeArrowheads="1"/>
          </p:cNvPicPr>
          <p:nvPr/>
        </p:nvPicPr>
        <p:blipFill>
          <a:blip r:embed="rId3"/>
          <a:srcRect/>
          <a:stretch>
            <a:fillRect/>
          </a:stretch>
        </p:blipFill>
        <p:spPr bwMode="auto">
          <a:xfrm>
            <a:off x="2357422" y="0"/>
            <a:ext cx="4000528" cy="8032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Treatment+strategy +Her2+.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728663" y="752475"/>
            <a:ext cx="7686675" cy="535305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G98250\Pictures\medicina-online-dott-emilio-alessio-loiacono-medico-chirurgo-roma-riproduzione-cellulare-ciclo-cellulare-riabilitazione-nutrizionista-infrarossi-accompagno-commissioni-cavitazione-radiof.jpg"/>
          <p:cNvPicPr>
            <a:picLocks noChangeAspect="1" noChangeArrowheads="1"/>
          </p:cNvPicPr>
          <p:nvPr/>
        </p:nvPicPr>
        <p:blipFill>
          <a:blip r:embed="rId2"/>
          <a:srcRect/>
          <a:stretch>
            <a:fillRect/>
          </a:stretch>
        </p:blipFill>
        <p:spPr bwMode="auto">
          <a:xfrm>
            <a:off x="508000" y="463550"/>
            <a:ext cx="8128000" cy="59309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idx="1"/>
          </p:nvPr>
        </p:nvPicPr>
        <p:blipFill>
          <a:blip r:embed="rId2"/>
          <a:srcRect/>
          <a:stretch>
            <a:fillRect/>
          </a:stretch>
        </p:blipFill>
        <p:spPr bwMode="auto">
          <a:xfrm>
            <a:off x="71470" y="44500"/>
            <a:ext cx="9144000" cy="6813524"/>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33794" name="Picture 2"/>
          <p:cNvPicPr>
            <a:picLocks noGrp="1" noChangeAspect="1" noChangeArrowheads="1"/>
          </p:cNvPicPr>
          <p:nvPr>
            <p:ph idx="1"/>
          </p:nvPr>
        </p:nvPicPr>
        <p:blipFill>
          <a:blip r:embed="rId2"/>
          <a:srcRect/>
          <a:stretch>
            <a:fillRect/>
          </a:stretch>
        </p:blipFill>
        <p:spPr bwMode="auto">
          <a:xfrm>
            <a:off x="1550757" y="1600200"/>
            <a:ext cx="6042485" cy="4525963"/>
          </a:xfrm>
          <a:prstGeom prst="rect">
            <a:avLst/>
          </a:prstGeom>
          <a:noFill/>
          <a:ln w="9525">
            <a:noFill/>
            <a:miter lim="800000"/>
            <a:headEnd/>
            <a:tailEnd/>
          </a:ln>
          <a:effectLst/>
        </p:spPr>
      </p:pic>
      <p:pic>
        <p:nvPicPr>
          <p:cNvPr id="33795" name="Picture 3"/>
          <p:cNvPicPr>
            <a:picLocks noChangeAspect="1" noChangeArrowheads="1"/>
          </p:cNvPicPr>
          <p:nvPr/>
        </p:nvPicPr>
        <p:blipFill>
          <a:blip r:embed="rId2"/>
          <a:srcRect/>
          <a:stretch>
            <a:fillRect/>
          </a:stretch>
        </p:blipFill>
        <p:spPr bwMode="auto">
          <a:xfrm>
            <a:off x="-34786" y="0"/>
            <a:ext cx="9155953" cy="68580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Grp="1" noChangeAspect="1" noChangeArrowheads="1"/>
          </p:cNvPicPr>
          <p:nvPr>
            <p:ph idx="1"/>
          </p:nvPr>
        </p:nvPicPr>
        <p:blipFill>
          <a:blip r:embed="rId2"/>
          <a:srcRect/>
          <a:stretch>
            <a:fillRect/>
          </a:stretch>
        </p:blipFill>
        <p:spPr bwMode="auto">
          <a:xfrm>
            <a:off x="-32" y="0"/>
            <a:ext cx="9161861" cy="68580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2"/>
          <a:srcRect/>
          <a:stretch>
            <a:fillRect/>
          </a:stretch>
        </p:blipFill>
        <p:spPr bwMode="auto">
          <a:xfrm>
            <a:off x="500034" y="374671"/>
            <a:ext cx="8149628" cy="6126163"/>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Grp="1" noChangeAspect="1" noChangeArrowheads="1"/>
          </p:cNvPicPr>
          <p:nvPr>
            <p:ph idx="1"/>
          </p:nvPr>
        </p:nvPicPr>
        <p:blipFill>
          <a:blip r:embed="rId2"/>
          <a:srcRect/>
          <a:stretch>
            <a:fillRect/>
          </a:stretch>
        </p:blipFill>
        <p:spPr bwMode="auto">
          <a:xfrm>
            <a:off x="702750" y="532822"/>
            <a:ext cx="7869778" cy="5896574"/>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Grp="1" noChangeAspect="1" noChangeArrowheads="1"/>
          </p:cNvPicPr>
          <p:nvPr>
            <p:ph idx="1"/>
          </p:nvPr>
        </p:nvPicPr>
        <p:blipFill>
          <a:blip r:embed="rId2"/>
          <a:srcRect/>
          <a:stretch>
            <a:fillRect/>
          </a:stretch>
        </p:blipFill>
        <p:spPr bwMode="auto">
          <a:xfrm>
            <a:off x="500034" y="428604"/>
            <a:ext cx="8102279" cy="6078693"/>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1"/>
          </p:nvPr>
        </p:nvPicPr>
        <p:blipFill>
          <a:blip r:embed="rId2"/>
          <a:srcRect/>
          <a:stretch>
            <a:fillRect/>
          </a:stretch>
        </p:blipFill>
        <p:spPr bwMode="auto">
          <a:xfrm>
            <a:off x="500034" y="337295"/>
            <a:ext cx="8215370" cy="6163539"/>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Grp="1" noChangeAspect="1" noChangeArrowheads="1"/>
          </p:cNvPicPr>
          <p:nvPr>
            <p:ph idx="1"/>
          </p:nvPr>
        </p:nvPicPr>
        <p:blipFill>
          <a:blip r:embed="rId2"/>
          <a:srcRect/>
          <a:stretch>
            <a:fillRect/>
          </a:stretch>
        </p:blipFill>
        <p:spPr bwMode="auto">
          <a:xfrm>
            <a:off x="376018" y="285728"/>
            <a:ext cx="8410824" cy="627942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noChangeArrowheads="1"/>
          </p:cNvPicPr>
          <p:nvPr>
            <p:ph idx="1"/>
          </p:nvPr>
        </p:nvPicPr>
        <p:blipFill>
          <a:blip r:embed="rId2"/>
          <a:srcRect/>
          <a:stretch>
            <a:fillRect/>
          </a:stretch>
        </p:blipFill>
        <p:spPr bwMode="auto">
          <a:xfrm>
            <a:off x="500034" y="357166"/>
            <a:ext cx="8162892" cy="612616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pload.wikimedia.org/wikipedia/commons/1/12/Egfr-erk_pathway.png"/>
          <p:cNvPicPr>
            <a:picLocks noChangeAspect="1" noChangeArrowheads="1"/>
          </p:cNvPicPr>
          <p:nvPr/>
        </p:nvPicPr>
        <p:blipFill>
          <a:blip r:embed="rId2"/>
          <a:srcRect/>
          <a:stretch>
            <a:fillRect/>
          </a:stretch>
        </p:blipFill>
        <p:spPr bwMode="auto">
          <a:xfrm>
            <a:off x="1214415" y="0"/>
            <a:ext cx="6603697" cy="6858024"/>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idx="1"/>
          </p:nvPr>
        </p:nvPicPr>
        <p:blipFill>
          <a:blip r:embed="rId2"/>
          <a:srcRect/>
          <a:stretch>
            <a:fillRect/>
          </a:stretch>
        </p:blipFill>
        <p:spPr bwMode="auto">
          <a:xfrm>
            <a:off x="488156" y="389945"/>
            <a:ext cx="8155810" cy="6110889"/>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Grp="1" noChangeAspect="1" noChangeArrowheads="1"/>
          </p:cNvPicPr>
          <p:nvPr>
            <p:ph idx="1"/>
          </p:nvPr>
        </p:nvPicPr>
        <p:blipFill>
          <a:blip r:embed="rId2"/>
          <a:srcRect/>
          <a:stretch>
            <a:fillRect/>
          </a:stretch>
        </p:blipFill>
        <p:spPr bwMode="auto">
          <a:xfrm>
            <a:off x="460408" y="357166"/>
            <a:ext cx="8183558" cy="6143668"/>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Grp="1" noChangeAspect="1" noChangeArrowheads="1"/>
          </p:cNvPicPr>
          <p:nvPr>
            <p:ph idx="1"/>
          </p:nvPr>
        </p:nvPicPr>
        <p:blipFill>
          <a:blip r:embed="rId2"/>
          <a:srcRect/>
          <a:stretch>
            <a:fillRect/>
          </a:stretch>
        </p:blipFill>
        <p:spPr bwMode="auto">
          <a:xfrm>
            <a:off x="285721" y="214290"/>
            <a:ext cx="8572560" cy="6421048"/>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a:stretch>
            <a:fillRect/>
          </a:stretch>
        </p:blipFill>
        <p:spPr bwMode="auto">
          <a:xfrm>
            <a:off x="1" y="285728"/>
            <a:ext cx="9144032" cy="6367023"/>
          </a:xfrm>
          <a:prstGeom prst="rect">
            <a:avLst/>
          </a:prstGeom>
          <a:noFill/>
          <a:ln w="9525">
            <a:noFill/>
            <a:miter lim="800000"/>
            <a:headEnd/>
            <a:tailEnd/>
          </a:ln>
          <a:effectLst/>
        </p:spPr>
      </p:pic>
      <p:sp>
        <p:nvSpPr>
          <p:cNvPr id="3" name="Rettangolo 2"/>
          <p:cNvSpPr/>
          <p:nvPr/>
        </p:nvSpPr>
        <p:spPr>
          <a:xfrm>
            <a:off x="-32" y="6429396"/>
            <a:ext cx="2285984" cy="2143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srcRect/>
          <a:stretch>
            <a:fillRect/>
          </a:stretch>
        </p:blipFill>
        <p:spPr bwMode="auto">
          <a:xfrm>
            <a:off x="133350" y="109538"/>
            <a:ext cx="8877300" cy="6638925"/>
          </a:xfrm>
          <a:prstGeom prst="rect">
            <a:avLst/>
          </a:prstGeom>
          <a:noFill/>
          <a:ln w="9525">
            <a:noFill/>
            <a:miter lim="800000"/>
            <a:headEnd/>
            <a:tailEnd/>
          </a:ln>
          <a:effectLst/>
        </p:spPr>
      </p:pic>
      <p:sp>
        <p:nvSpPr>
          <p:cNvPr id="5" name="Rettangolo 4"/>
          <p:cNvSpPr/>
          <p:nvPr/>
        </p:nvSpPr>
        <p:spPr>
          <a:xfrm>
            <a:off x="142844" y="6572272"/>
            <a:ext cx="1571636" cy="1428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2"/>
          <a:srcRect/>
          <a:stretch>
            <a:fillRect/>
          </a:stretch>
        </p:blipFill>
        <p:spPr bwMode="auto">
          <a:xfrm>
            <a:off x="79777" y="357166"/>
            <a:ext cx="8992817" cy="6072231"/>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DG98250\Pictures\EGFRsignal-activation-.jpg"/>
          <p:cNvPicPr>
            <a:picLocks noChangeAspect="1" noChangeArrowheads="1"/>
          </p:cNvPicPr>
          <p:nvPr/>
        </p:nvPicPr>
        <p:blipFill>
          <a:blip r:embed="rId2"/>
          <a:srcRect/>
          <a:stretch>
            <a:fillRect/>
          </a:stretch>
        </p:blipFill>
        <p:spPr bwMode="auto">
          <a:xfrm>
            <a:off x="505530" y="1214422"/>
            <a:ext cx="8138436" cy="443214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DG98250\Pictures\signaling-pathway-EGFR-.jpg"/>
          <p:cNvPicPr>
            <a:picLocks noChangeAspect="1" noChangeArrowheads="1"/>
          </p:cNvPicPr>
          <p:nvPr/>
        </p:nvPicPr>
        <p:blipFill>
          <a:blip r:embed="rId2"/>
          <a:srcRect/>
          <a:stretch>
            <a:fillRect/>
          </a:stretch>
        </p:blipFill>
        <p:spPr bwMode="auto">
          <a:xfrm>
            <a:off x="1453017" y="500042"/>
            <a:ext cx="6262255" cy="585257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DG98250\Pictures\Cancer-associated--EGFR-.jpg"/>
          <p:cNvPicPr>
            <a:picLocks noChangeAspect="1" noChangeArrowheads="1"/>
          </p:cNvPicPr>
          <p:nvPr/>
        </p:nvPicPr>
        <p:blipFill>
          <a:blip r:embed="rId2"/>
          <a:srcRect/>
          <a:stretch>
            <a:fillRect/>
          </a:stretch>
        </p:blipFill>
        <p:spPr bwMode="auto">
          <a:xfrm>
            <a:off x="142844" y="357166"/>
            <a:ext cx="8875507" cy="571378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42182" y="1125014"/>
            <a:ext cx="9101817" cy="3875612"/>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DG98250\Pictures\u16.png"/>
          <p:cNvPicPr>
            <a:picLocks noChangeAspect="1" noChangeArrowheads="1"/>
          </p:cNvPicPr>
          <p:nvPr/>
        </p:nvPicPr>
        <p:blipFill>
          <a:blip r:embed="rId2"/>
          <a:srcRect/>
          <a:stretch>
            <a:fillRect/>
          </a:stretch>
        </p:blipFill>
        <p:spPr bwMode="auto">
          <a:xfrm>
            <a:off x="1401596" y="71414"/>
            <a:ext cx="6313676" cy="67151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TotalTime>
  <Words>308</Words>
  <Application>Microsoft Office PowerPoint</Application>
  <PresentationFormat>Presentazione su schermo (4:3)</PresentationFormat>
  <Paragraphs>39</Paragraphs>
  <Slides>45</Slides>
  <Notes>2</Notes>
  <HiddenSlides>0</HiddenSlides>
  <MMClips>0</MMClips>
  <ScaleCrop>false</ScaleCrop>
  <HeadingPairs>
    <vt:vector size="4" baseType="variant">
      <vt:variant>
        <vt:lpstr>Tema</vt:lpstr>
      </vt:variant>
      <vt:variant>
        <vt:i4>1</vt:i4>
      </vt:variant>
      <vt:variant>
        <vt:lpstr>Titoli diapositive</vt:lpstr>
      </vt:variant>
      <vt:variant>
        <vt:i4>45</vt:i4>
      </vt:variant>
    </vt:vector>
  </HeadingPairs>
  <TitlesOfParts>
    <vt:vector size="46"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ERBB2</vt:lpstr>
      <vt:lpstr>Diapositiva 18</vt:lpstr>
      <vt:lpstr>HER2 Overexpression in Breast Cancer</vt:lpstr>
      <vt:lpstr>HER2 Overexpression Shortens Survival</vt:lpstr>
      <vt:lpstr>Diapositiva 21</vt:lpstr>
      <vt:lpstr>Trastuzumab mechanisms of action</vt:lpstr>
      <vt:lpstr>Diapositiva 23</vt:lpstr>
      <vt:lpstr>Diapositiva 24</vt:lpstr>
      <vt:lpstr>Trastuzumab resistance mechanisms</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DG98250</dc:creator>
  <cp:lastModifiedBy>DG98250</cp:lastModifiedBy>
  <cp:revision>76</cp:revision>
  <dcterms:created xsi:type="dcterms:W3CDTF">2019-11-04T11:35:38Z</dcterms:created>
  <dcterms:modified xsi:type="dcterms:W3CDTF">2019-12-11T15:34:03Z</dcterms:modified>
</cp:coreProperties>
</file>