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0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9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0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8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2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6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32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9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90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22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3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6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22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1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8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19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72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27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1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7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5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66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19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13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1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7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1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RAPPORTO CULTURA/AMBIENTE NATURALE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46" y="1417638"/>
            <a:ext cx="2249619" cy="14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5042559"/>
            <a:ext cx="1993900" cy="180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35" y="5042310"/>
            <a:ext cx="19939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97" y="3140969"/>
            <a:ext cx="2483768" cy="161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168037"/>
            <a:ext cx="2212975" cy="15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75520" y="1772816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La cultura si adatta all’ambiente in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cui si insedia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Nel contempo l’uomo modifica il suo ambiente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75920" y="64533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20</a:t>
            </a:r>
          </a:p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81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-99392"/>
            <a:ext cx="8229600" cy="864096"/>
          </a:xfrm>
        </p:spPr>
        <p:txBody>
          <a:bodyPr>
            <a:normAutofit/>
          </a:bodyPr>
          <a:lstStyle/>
          <a:p>
            <a:r>
              <a:rPr lang="it-IT" sz="3200" dirty="0"/>
              <a:t>OPERATO DELLA CULTURA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631505" y="692696"/>
          <a:ext cx="8928993" cy="58355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9523">
                <a:tc>
                  <a:txBody>
                    <a:bodyPr/>
                    <a:lstStyle/>
                    <a:p>
                      <a:r>
                        <a:rPr lang="it-IT" dirty="0" smtClean="0"/>
                        <a:t>Ambiente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Aspetti</a:t>
                      </a:r>
                      <a:r>
                        <a:rPr lang="it-IT" baseline="0" dirty="0" smtClean="0"/>
                        <a:t> biologici (genere, età, corpo)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Bisogni primari e secondari (alimentazione, sessualità, sonno/veglia, relazioni affettive)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122">
                <a:tc>
                  <a:txBody>
                    <a:bodyPr/>
                    <a:lstStyle/>
                    <a:p>
                      <a:r>
                        <a:rPr lang="it-IT" dirty="0" smtClean="0"/>
                        <a:t>Modificato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 modifica percezione e appetibilità,  orientando  le scelte degli individui (es. chirurgia estetica)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Tutto diventa «oggetto culturale», prodotto e consumato in modo adeguato alla cultura di appartenenza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040">
                <a:tc>
                  <a:txBody>
                    <a:bodyPr/>
                    <a:lstStyle/>
                    <a:p>
                      <a:r>
                        <a:rPr lang="it-IT" dirty="0" smtClean="0"/>
                        <a:t>Alterato</a:t>
                      </a:r>
                    </a:p>
                    <a:p>
                      <a:r>
                        <a:rPr lang="it-IT" dirty="0" smtClean="0"/>
                        <a:t>Inquinato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Crea forme ibride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Contaminazioni culturali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754">
                <a:tc>
                  <a:txBody>
                    <a:bodyPr/>
                    <a:lstStyle/>
                    <a:p>
                      <a:r>
                        <a:rPr lang="it-IT" dirty="0" smtClean="0"/>
                        <a:t>Coltivato</a:t>
                      </a:r>
                    </a:p>
                    <a:p>
                      <a:r>
                        <a:rPr lang="it-IT" dirty="0" smtClean="0"/>
                        <a:t>Costruito</a:t>
                      </a:r>
                    </a:p>
                    <a:p>
                      <a:r>
                        <a:rPr lang="it-IT" dirty="0" smtClean="0"/>
                        <a:t>Organizzato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Crea nuovi modelli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Istituisce stili di vita, comportamenti appropriati alla cultura di riferimento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201">
                <a:tc>
                  <a:txBody>
                    <a:bodyPr/>
                    <a:lstStyle/>
                    <a:p>
                      <a:r>
                        <a:rPr lang="it-IT" dirty="0" smtClean="0"/>
                        <a:t>Confini sempre meno definiti (venire meno della sovranità statale) – es. Chernobyl, 1986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Nuovi</a:t>
                      </a:r>
                      <a:r>
                        <a:rPr lang="it-IT" baseline="0" dirty="0" smtClean="0"/>
                        <a:t> tipologie sociali, identità di genere, LGBT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Es.</a:t>
                      </a:r>
                      <a:r>
                        <a:rPr lang="it-IT" baseline="0" dirty="0" smtClean="0"/>
                        <a:t> «famiglie arcobaleno»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Gli stili di vita sono comunque soggetti a cambiamenti ed evoluzioni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096001" y="652825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1741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CULTURA SINTETICAMENTE…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9496" y="1340769"/>
            <a:ext cx="9001000" cy="4785395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Umana</a:t>
            </a:r>
            <a:r>
              <a:rPr lang="it-IT" dirty="0"/>
              <a:t> – gli animali compongono campi sociali; la loro comunicazione rimane di natura </a:t>
            </a:r>
            <a:r>
              <a:rPr lang="it-IT" dirty="0" err="1"/>
              <a:t>richiestivo</a:t>
            </a:r>
            <a:r>
              <a:rPr lang="it-IT" dirty="0"/>
              <a:t> -relazionale</a:t>
            </a:r>
          </a:p>
          <a:p>
            <a:r>
              <a:rPr lang="it-IT" b="1" dirty="0"/>
              <a:t>Condivisa</a:t>
            </a:r>
            <a:r>
              <a:rPr lang="it-IT" dirty="0"/>
              <a:t> – collettiva</a:t>
            </a:r>
          </a:p>
          <a:p>
            <a:r>
              <a:rPr lang="it-IT" dirty="0"/>
              <a:t>Configurazione immaginata e controllata</a:t>
            </a:r>
          </a:p>
          <a:p>
            <a:r>
              <a:rPr lang="it-IT" b="1" dirty="0"/>
              <a:t>Più funzionale dell’adattamento genetico </a:t>
            </a:r>
          </a:p>
          <a:p>
            <a:r>
              <a:rPr lang="it-IT" b="1" dirty="0"/>
              <a:t>Appresa</a:t>
            </a:r>
            <a:r>
              <a:rPr lang="it-IT" dirty="0"/>
              <a:t> – non geneticamente determinata (imitazione; educazione; gesto e comunicazione non verbale; proverbi; modi di dire; tradizione…)</a:t>
            </a:r>
          </a:p>
          <a:p>
            <a:r>
              <a:rPr lang="it-IT" dirty="0"/>
              <a:t>Non sopravvive se non </a:t>
            </a:r>
            <a:r>
              <a:rPr lang="it-IT" b="1" dirty="0"/>
              <a:t>comunicata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6000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18128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 CONCERNE…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1504" y="908720"/>
            <a:ext cx="9036496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1.</a:t>
            </a:r>
            <a:r>
              <a:rPr lang="it-IT" dirty="0" smtClean="0"/>
              <a:t> </a:t>
            </a:r>
            <a:r>
              <a:rPr lang="it-IT" b="1" dirty="0" smtClean="0"/>
              <a:t>Ciò </a:t>
            </a:r>
            <a:r>
              <a:rPr lang="it-IT" b="1" dirty="0"/>
              <a:t>che gli individui pensano </a:t>
            </a:r>
            <a:r>
              <a:rPr lang="it-IT" dirty="0"/>
              <a:t>(versante cognitivo ed etico/normativo)</a:t>
            </a:r>
          </a:p>
          <a:p>
            <a:r>
              <a:rPr lang="it-IT" sz="2200" dirty="0"/>
              <a:t>Credenze, concetti, opinioni sull’immagine del mondo, linguaggi per descriverlo, cosmologie, sistemi religiosi, …</a:t>
            </a:r>
          </a:p>
          <a:p>
            <a:r>
              <a:rPr lang="it-IT" sz="2200" dirty="0"/>
              <a:t>Rappresentazioni di come il mondo «dovrebbe» o «non dovrebbe» essere, canoni del lecito, dell’illecito, di ciò che è morale o immorale, del desiderabile e dell’orrido</a:t>
            </a:r>
          </a:p>
          <a:p>
            <a:pPr marL="0" indent="0">
              <a:buNone/>
            </a:pPr>
            <a:r>
              <a:rPr lang="it-IT" b="1" dirty="0" smtClean="0"/>
              <a:t>2.</a:t>
            </a:r>
            <a:r>
              <a:rPr lang="it-IT" dirty="0" smtClean="0"/>
              <a:t> </a:t>
            </a:r>
            <a:r>
              <a:rPr lang="it-IT" b="1" dirty="0" smtClean="0"/>
              <a:t>Ciò </a:t>
            </a:r>
            <a:r>
              <a:rPr lang="it-IT" b="1" dirty="0"/>
              <a:t>che gli individui fanno </a:t>
            </a:r>
            <a:r>
              <a:rPr lang="it-IT" dirty="0"/>
              <a:t>(versante comportamentale e pratico)</a:t>
            </a:r>
          </a:p>
          <a:p>
            <a:r>
              <a:rPr lang="it-IT" sz="2200" dirty="0"/>
              <a:t>Costumi e abitudini acquisite all’interno della comunità, convenienti in date situazioni; regole tradizionali che possono riguardare cibo, abbigliamento, relazioni…</a:t>
            </a:r>
          </a:p>
          <a:p>
            <a:pPr marL="0" indent="0">
              <a:buNone/>
            </a:pPr>
            <a:r>
              <a:rPr lang="it-IT" b="1" dirty="0" smtClean="0"/>
              <a:t>3.</a:t>
            </a:r>
            <a:r>
              <a:rPr lang="it-IT" dirty="0" smtClean="0"/>
              <a:t> </a:t>
            </a:r>
            <a:r>
              <a:rPr lang="it-IT" b="1" dirty="0" smtClean="0"/>
              <a:t>I </a:t>
            </a:r>
            <a:r>
              <a:rPr lang="it-IT" b="1" dirty="0"/>
              <a:t>materiali che </a:t>
            </a:r>
            <a:r>
              <a:rPr lang="it-IT" b="1" dirty="0" smtClean="0"/>
              <a:t>producono </a:t>
            </a:r>
            <a:r>
              <a:rPr lang="it-IT" dirty="0" smtClean="0"/>
              <a:t>(«cultura materiale»)</a:t>
            </a:r>
            <a:endParaRPr lang="it-IT" dirty="0"/>
          </a:p>
          <a:p>
            <a:r>
              <a:rPr lang="it-IT" sz="2200" dirty="0"/>
              <a:t>Artefatti, prodotti oggettivati del lavoro umano, oggetti frutto dell’ingegno e delle esigenze umane nel processo di adattamento all’ambiente, incluse arte e quotidianità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23992" y="6381328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Calibri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8241578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352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1_Tema di Office</vt:lpstr>
      <vt:lpstr>Tema di Office</vt:lpstr>
      <vt:lpstr>2_Tema di Office</vt:lpstr>
      <vt:lpstr>3_Tema di Office</vt:lpstr>
      <vt:lpstr>RAPPORTO CULTURA/AMBIENTE NATURALE</vt:lpstr>
      <vt:lpstr>OPERATO DELLA CULTURA</vt:lpstr>
      <vt:lpstr>LA CULTURA SINTETICAMENTE…</vt:lpstr>
      <vt:lpstr>E CONCERNE…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 DELLA CULTURA</dc:title>
  <dc:creator>battelligiu@gmail.com</dc:creator>
  <cp:lastModifiedBy>battelligiu@gmail.com</cp:lastModifiedBy>
  <cp:revision>3</cp:revision>
  <dcterms:created xsi:type="dcterms:W3CDTF">2020-03-22T18:26:49Z</dcterms:created>
  <dcterms:modified xsi:type="dcterms:W3CDTF">2020-03-22T18:30:48Z</dcterms:modified>
</cp:coreProperties>
</file>