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sldIdLst>
    <p:sldId id="438" r:id="rId2"/>
    <p:sldId id="336" r:id="rId3"/>
    <p:sldId id="335" r:id="rId4"/>
    <p:sldId id="337" r:id="rId5"/>
    <p:sldId id="439" r:id="rId6"/>
    <p:sldId id="447" r:id="rId7"/>
    <p:sldId id="338" r:id="rId8"/>
    <p:sldId id="440" r:id="rId9"/>
    <p:sldId id="342" r:id="rId10"/>
    <p:sldId id="341" r:id="rId11"/>
    <p:sldId id="441" r:id="rId12"/>
    <p:sldId id="343" r:id="rId13"/>
    <p:sldId id="344" r:id="rId14"/>
    <p:sldId id="346" r:id="rId15"/>
    <p:sldId id="442" r:id="rId16"/>
    <p:sldId id="443" r:id="rId17"/>
    <p:sldId id="349" r:id="rId18"/>
    <p:sldId id="444" r:id="rId19"/>
    <p:sldId id="355" r:id="rId20"/>
    <p:sldId id="348" r:id="rId21"/>
    <p:sldId id="350" r:id="rId22"/>
    <p:sldId id="352" r:id="rId23"/>
    <p:sldId id="446" r:id="rId24"/>
    <p:sldId id="354" r:id="rId2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551"/>
    <p:restoredTop sz="93631"/>
  </p:normalViewPr>
  <p:slideViewPr>
    <p:cSldViewPr>
      <p:cViewPr varScale="1">
        <p:scale>
          <a:sx n="120" d="100"/>
          <a:sy n="120" d="100"/>
        </p:scale>
        <p:origin x="192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12</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13</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14</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17</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19</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20</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21</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22</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24</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2</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4</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6</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3752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7</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8</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9</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10</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pic>
        <p:nvPicPr>
          <p:cNvPr id="2" name="Audio 1">
            <a:hlinkClick r:id="" action="ppaction://media"/>
            <a:extLst>
              <a:ext uri="{FF2B5EF4-FFF2-40B4-BE49-F238E27FC236}">
                <a16:creationId xmlns:a16="http://schemas.microsoft.com/office/drawing/2014/main" id="{BFDA40D4-9320-C941-966D-3C4917C074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25141648"/>
      </p:ext>
    </p:extLst>
  </p:cSld>
  <p:clrMapOvr>
    <a:masterClrMapping/>
  </p:clrMapOvr>
  <p:transition spd="med" advTm="87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5">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5AE4FEB-574E-4D4C-BB79-84B4977D7F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08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pic>
        <p:nvPicPr>
          <p:cNvPr id="4" name="Audio 3">
            <a:hlinkClick r:id="" action="ppaction://media"/>
            <a:extLst>
              <a:ext uri="{FF2B5EF4-FFF2-40B4-BE49-F238E27FC236}">
                <a16:creationId xmlns:a16="http://schemas.microsoft.com/office/drawing/2014/main" id="{50F57AB4-B66C-A144-89D3-8076C68B7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11789384"/>
      </p:ext>
    </p:extLst>
  </p:cSld>
  <p:clrMapOvr>
    <a:masterClrMapping/>
  </p:clrMapOvr>
  <mc:AlternateContent xmlns:mc="http://schemas.openxmlformats.org/markup-compatibility/2006">
    <mc:Choice xmlns:p14="http://schemas.microsoft.com/office/powerpoint/2010/main" Requires="p14">
      <p:transition spd="slow" p14:dur="2000" advTm="7547"/>
    </mc:Choice>
    <mc:Fallback>
      <p:transition spd="slow" advTm="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8F25470D-02B8-784B-A76C-6672A72DDA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0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5">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B7880C48-D229-B147-9BE1-30AE7B3DBD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AA6C5531-164F-AA42-A5B8-E04EC5A50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93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pic>
        <p:nvPicPr>
          <p:cNvPr id="4" name="Audio 3">
            <a:hlinkClick r:id="" action="ppaction://media"/>
            <a:extLst>
              <a:ext uri="{FF2B5EF4-FFF2-40B4-BE49-F238E27FC236}">
                <a16:creationId xmlns:a16="http://schemas.microsoft.com/office/drawing/2014/main" id="{3E43FD35-9076-034C-93B9-B1E3F66FBB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35347614"/>
      </p:ext>
    </p:extLst>
  </p:cSld>
  <p:clrMapOvr>
    <a:masterClrMapping/>
  </p:clrMapOvr>
  <mc:AlternateContent xmlns:mc="http://schemas.openxmlformats.org/markup-compatibility/2006">
    <mc:Choice xmlns:p14="http://schemas.microsoft.com/office/powerpoint/2010/main" Requires="p14">
      <p:transition spd="slow" p14:dur="2000" advTm="6977"/>
    </mc:Choice>
    <mc:Fallback>
      <p:transition spd="slow" advTm="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0" y="1268760"/>
            <a:ext cx="914400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pic>
        <p:nvPicPr>
          <p:cNvPr id="4" name="Audio 3">
            <a:hlinkClick r:id="" action="ppaction://media"/>
            <a:extLst>
              <a:ext uri="{FF2B5EF4-FFF2-40B4-BE49-F238E27FC236}">
                <a16:creationId xmlns:a16="http://schemas.microsoft.com/office/drawing/2014/main" id="{CDB99DE9-6941-A649-9AB7-58EB5AC89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91311447"/>
      </p:ext>
    </p:extLst>
  </p:cSld>
  <p:clrMapOvr>
    <a:masterClrMapping/>
  </p:clrMapOvr>
  <mc:AlternateContent xmlns:mc="http://schemas.openxmlformats.org/markup-compatibility/2006">
    <mc:Choice xmlns:p14="http://schemas.microsoft.com/office/powerpoint/2010/main" Requires="p14">
      <p:transition spd="slow" p14:dur="2000" advTm="88187"/>
    </mc:Choice>
    <mc:Fallback>
      <p:transition spd="slow" advTm="8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407E24A5-93FA-DC4A-94DA-3C9E642E4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327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pic>
        <p:nvPicPr>
          <p:cNvPr id="4" name="Audio 3">
            <a:hlinkClick r:id="" action="ppaction://media"/>
            <a:extLst>
              <a:ext uri="{FF2B5EF4-FFF2-40B4-BE49-F238E27FC236}">
                <a16:creationId xmlns:a16="http://schemas.microsoft.com/office/drawing/2014/main" id="{C6951465-8E41-5445-83C8-1986759BF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63376195"/>
      </p:ext>
    </p:extLst>
  </p:cSld>
  <p:clrMapOvr>
    <a:masterClrMapping/>
  </p:clrMapOvr>
  <mc:AlternateContent xmlns:mc="http://schemas.openxmlformats.org/markup-compatibility/2006">
    <mc:Choice xmlns:p14="http://schemas.microsoft.com/office/powerpoint/2010/main" Requires="p14">
      <p:transition spd="slow" p14:dur="2000" advTm="5737"/>
    </mc:Choice>
    <mc:Fallback>
      <p:transition spd="slow" advTm="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E1AB53F-9DF6-6245-9B0D-06C847C51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5586601"/>
      </p:ext>
    </p:extLst>
  </p:cSld>
  <p:clrMapOvr>
    <a:masterClrMapping/>
  </p:clrMapOvr>
  <p:transition spd="med" advTm="16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5">
            <a:extLst>
              <a:ext uri="{28A0092B-C50C-407E-A947-70E740481C1C}">
                <a14:useLocalDpi xmlns:a14="http://schemas.microsoft.com/office/drawing/2010/main" val="0"/>
              </a:ext>
            </a:extLst>
          </a:blip>
          <a:srcRect l="5959" t="2782" r="3302" b="3781"/>
          <a:stretch>
            <a:fillRect/>
          </a:stretch>
        </p:blipFill>
        <p:spPr bwMode="auto">
          <a:xfrm>
            <a:off x="1403648" y="44624"/>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710EBA7-4C28-514D-B1C2-39F565E1A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80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5">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FC38D97-C991-FA40-A198-F5B76EB6E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5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5">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430F2BC-F4FA-2846-ABA2-5ECAB079A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DC03399-5D13-874F-B882-2707911678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85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pic>
        <p:nvPicPr>
          <p:cNvPr id="4" name="Audio 3">
            <a:hlinkClick r:id="" action="ppaction://media"/>
            <a:extLst>
              <a:ext uri="{FF2B5EF4-FFF2-40B4-BE49-F238E27FC236}">
                <a16:creationId xmlns:a16="http://schemas.microsoft.com/office/drawing/2014/main" id="{D212D0E5-8C11-3745-A8C2-2054E59A9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00973229"/>
      </p:ext>
    </p:extLst>
  </p:cSld>
  <p:clrMapOvr>
    <a:masterClrMapping/>
  </p:clrMapOvr>
  <mc:AlternateContent xmlns:mc="http://schemas.openxmlformats.org/markup-compatibility/2006">
    <mc:Choice xmlns:p14="http://schemas.microsoft.com/office/powerpoint/2010/main" Requires="p14">
      <p:transition spd="slow" p14:dur="2000" advTm="7429"/>
    </mc:Choice>
    <mc:Fallback>
      <p:transition spd="slow" advTm="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5">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74E2DAC-DD6D-CE47-9246-451BE9E75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2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CBB9F211-6E10-6543-AE03-B2E93D1F6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67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10FB2BAE-58E8-1F49-94CD-2E39F542A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84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raccoglie il Sangue sia dall’ Addome, sia dal </a:t>
            </a:r>
            <a:r>
              <a:rPr lang="it-IT" sz="2800" b="1">
                <a:solidFill>
                  <a:schemeClr val="tx1"/>
                </a:solidFill>
                <a:latin typeface="Chalkboard SE" panose="03050602040202020205" pitchFamily="66" charset="77"/>
                <a:cs typeface="Gurmukhi MN" panose="02020600050405020304" pitchFamily="18" charset="0"/>
              </a:rPr>
              <a:t>Torace e confluisce </a:t>
            </a:r>
            <a:r>
              <a:rPr lang="it-IT" sz="2800" b="1" dirty="0">
                <a:solidFill>
                  <a:schemeClr val="tx1"/>
                </a:solidFill>
                <a:latin typeface="Chalkboard SE" panose="03050602040202020205" pitchFamily="66" charset="77"/>
                <a:cs typeface="Gurmukhi MN" panose="02020600050405020304" pitchFamily="18" charset="0"/>
              </a:rPr>
              <a:t>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pic>
        <p:nvPicPr>
          <p:cNvPr id="4" name="Audio 3">
            <a:hlinkClick r:id="" action="ppaction://media"/>
            <a:extLst>
              <a:ext uri="{FF2B5EF4-FFF2-40B4-BE49-F238E27FC236}">
                <a16:creationId xmlns:a16="http://schemas.microsoft.com/office/drawing/2014/main" id="{A908D3BC-5671-294E-BA49-434A78729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29463509"/>
      </p:ext>
    </p:extLst>
  </p:cSld>
  <p:clrMapOvr>
    <a:masterClrMapping/>
  </p:clrMapOvr>
  <mc:AlternateContent xmlns:mc="http://schemas.openxmlformats.org/markup-compatibility/2006">
    <mc:Choice xmlns:p14="http://schemas.microsoft.com/office/powerpoint/2010/main" Requires="p14">
      <p:transition spd="slow" p14:dur="2000" advTm="6672"/>
    </mc:Choice>
    <mc:Fallback>
      <p:transition spd="slow" advTm="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01A620FC-4E59-8A45-99BA-1D6D101ED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04684622"/>
      </p:ext>
    </p:extLst>
  </p:cSld>
  <p:clrMapOvr>
    <a:masterClrMapping/>
  </p:clrMapOvr>
  <p:transition spd="med" advTm="32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5">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17979B4F-0FCE-6647-A444-8E63639CF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9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pic>
        <p:nvPicPr>
          <p:cNvPr id="2" name="Audio 1">
            <a:hlinkClick r:id="" action="ppaction://media"/>
            <a:extLst>
              <a:ext uri="{FF2B5EF4-FFF2-40B4-BE49-F238E27FC236}">
                <a16:creationId xmlns:a16="http://schemas.microsoft.com/office/drawing/2014/main" id="{35ACFC03-3CC3-BB4E-AA61-463EAD615E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6979241"/>
      </p:ext>
    </p:extLst>
  </p:cSld>
  <p:clrMapOvr>
    <a:masterClrMapping/>
  </p:clrMapOvr>
  <p:transition spd="med" advTm="22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E6B5D84-2CD5-154B-A08A-11BE028618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68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6040</TotalTime>
  <Words>668</Words>
  <Application>Microsoft Macintosh PowerPoint</Application>
  <PresentationFormat>Presentazione su schermo (4:3)</PresentationFormat>
  <Paragraphs>65</Paragraphs>
  <Slides>24</Slides>
  <Notes>18</Notes>
  <HiddenSlides>0</HiddenSlides>
  <MMClips>24</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24</vt:i4>
      </vt:variant>
    </vt:vector>
  </HeadingPairs>
  <TitlesOfParts>
    <vt:vector size="36" baseType="lpstr">
      <vt:lpstr>Gurmukhi MN</vt:lpstr>
      <vt:lpstr>Microsoft YaHei</vt:lpstr>
      <vt:lpstr>Arial</vt:lpstr>
      <vt:lpstr>Arial Black</vt:lpstr>
      <vt:lpstr>Chalkboard SE</vt:lpstr>
      <vt:lpstr>Chalkduster</vt:lpstr>
      <vt:lpstr>Comic Sans MS</vt:lpstr>
      <vt:lpstr>Copperplate Gothic Bold</vt:lpstr>
      <vt:lpstr>Lucida Sans Unicode</vt:lpstr>
      <vt:lpstr>Times New Roman</vt:lpstr>
      <vt:lpstr>Wingdings</vt:lpstr>
      <vt:lpstr>Tema di Office</vt:lpstr>
      <vt:lpstr>VENE  della  GRANDE CIRCOLAZIONE</vt:lpstr>
      <vt:lpstr>Presentazione standard di PowerPoint</vt:lpstr>
      <vt:lpstr>CIRCOLAZIONE VENOSA SISTEMICA</vt:lpstr>
      <vt:lpstr>SISTEMI VENOSI della GRANDE CIRCOLA- ZIONE</vt:lpstr>
      <vt:lpstr>SISTEMI  VENOSI della GRANDE CIRCOLAZIONE</vt:lpstr>
      <vt:lpstr>VENE CAVA SUPERIORE ed ANONIME </vt:lpstr>
      <vt:lpstr>Presentazione standard di PowerPoint</vt:lpstr>
      <vt:lpstr>VENE afferenti  alla  VENA CAVA SUPERIORE</vt:lpstr>
      <vt:lpstr>SENI VENOSI della DURA MADRE</vt:lpstr>
      <vt:lpstr>Presentazione standard di PowerPoint</vt:lpstr>
      <vt:lpstr>DRENAGGIO VENOSO DELLA REGIONE DEL CRANIO</vt:lpstr>
      <vt:lpstr>VENE  DEL  COLLO</vt:lpstr>
      <vt:lpstr>Presentazione standard di PowerPoint</vt:lpstr>
      <vt:lpstr>VENE CEFALICA e BASILICA</vt:lpstr>
      <vt:lpstr>DRENAGGIO VENOSO dell’ ARTO SUPERIORE</vt:lpstr>
      <vt:lpstr>DRENAGGIO VENOSO DEL TORACE</vt:lpstr>
      <vt:lpstr>VENA CAVA INFERIORE</vt:lpstr>
      <vt:lpstr>TRIBUTARIE DELLA VENA CAVA INFERIORE</vt:lpstr>
      <vt:lpstr>VENA  PORTA</vt:lpstr>
      <vt:lpstr>Presentazione standard di PowerPoint</vt:lpstr>
      <vt:lpstr>Presentazione standard di PowerPoint</vt:lpstr>
      <vt:lpstr>VENE  SAFENE</vt:lpstr>
      <vt:lpstr>DRENAGGIO VENOSO dell’ ARTO INFERIORE</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429</cp:revision>
  <cp:lastPrinted>2020-02-13T11:48:13Z</cp:lastPrinted>
  <dcterms:created xsi:type="dcterms:W3CDTF">2000-11-30T12:44:42Z</dcterms:created>
  <dcterms:modified xsi:type="dcterms:W3CDTF">2020-03-23T11:04:33Z</dcterms:modified>
</cp:coreProperties>
</file>