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D4C00-30E9-4EE7-A5E6-8A4392001417}" type="datetimeFigureOut">
              <a:rPr lang="it-IT" smtClean="0"/>
              <a:t>14/05/2020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DF9AD-1616-4318-A809-0E032E171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68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B3C0F-B7BD-444C-9EEA-E33F9ECB844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7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1601-C568-4276-A305-F1A9008E2260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C215D4C-9408-4563-A89F-8EB0D2F96C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773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0315-B42D-4A03-A12A-4EC455C7FB55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3155-AEE2-4D7F-B823-7BB0C36531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638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073D-7914-41F4-B9C3-DC6B0B37033C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E6D1-5B9C-44C9-8AB0-1C9624173B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903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FD16-78B1-449F-B029-3D1E5A781783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18BA-1C0F-4C51-AD66-25A997564F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720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6D9F-C992-47F7-9703-8713D6531800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F81D8E1-C4A6-4D0B-AE29-B200C0355E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4928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EE91-2030-44BF-BC17-230628BBFFE8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8326-0317-4C81-8BAC-D0690BC7E5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423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69B-2EBC-4DA3-B458-372BDE1C55AA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C22B-C190-4ABF-86B1-5293A406B6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444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7A00-4001-4FB3-9010-B83C4AC4301F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3045-EB71-49DD-9C99-449641F879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316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3C17-1747-47E6-BBE7-35655775A18C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8BAD-233F-4334-A0FC-1EFD5F476B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814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9B3A-6331-46B7-B0C4-FA5C199D0704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3776-8E78-42A0-BE1B-2FCFBFB3D8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758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AF1A-8960-4EBA-A763-8BFDF8DB5F83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6105-51B7-4893-8F01-CAF9CFDB02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606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6BC4E5-37D2-4B78-B1A2-101E1150E4CE}" type="datetime1">
              <a:rPr lang="it-IT"/>
              <a:pPr>
                <a:defRPr/>
              </a:pPr>
              <a:t>14/05/2020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4E723EA-87C2-4E4F-B209-EA71339C83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9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1236" y="323129"/>
            <a:ext cx="9795164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In cosa consiste la regione sistemica?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E’ il miglior tipo di approccio all’identificazione di una regione nonché l’obiettivo nel processo di organizzazione di una data regione.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Regione sistemica = Sistema territoriale (SLOT)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Permette di cogliere la complessità dell’organizzazione territoriale e di seguire e prevedere (parzialmente) le traiettorie evolutive principali.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Si basa sulla Teoria Generale dei Sistemi</a:t>
            </a:r>
            <a:endParaRPr lang="it-IT" dirty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7A0909AA-D389-4AB1-A210-BEABD57DD058}" type="slidenum">
              <a:rPr lang="it-IT" altLang="it-IT"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it-IT" altLang="it-IT" sz="120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de1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1600" y="5245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</Words>
  <Application>Microsoft Office PowerPoint</Application>
  <PresentationFormat>Widescreen</PresentationFormat>
  <Paragraphs>7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Constantia</vt:lpstr>
      <vt:lpstr>Wingdings</vt:lpstr>
      <vt:lpstr>Wingdings 2</vt:lpstr>
      <vt:lpstr>Equinozio</vt:lpstr>
      <vt:lpstr>In cosa consiste la regione sistemica?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3</cp:revision>
  <dcterms:created xsi:type="dcterms:W3CDTF">2020-03-24T15:00:37Z</dcterms:created>
  <dcterms:modified xsi:type="dcterms:W3CDTF">2020-05-14T16:22:00Z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