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E2262-CA93-4665-9CAF-480E8EFB541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6AA6A-7075-4D00-BB9C-74B28ACEB3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087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1AF291-D319-4658-B8D6-7F1D5A943AC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2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1601-C568-4276-A305-F1A9008E2260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DC215D4C-9408-4563-A89F-8EB0D2F96C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1993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D0315-B42D-4A03-A12A-4EC455C7FB55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23155-AEE2-4D7F-B823-7BB0C36531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349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5073D-7914-41F4-B9C3-DC6B0B37033C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1E6D1-5B9C-44C9-8AB0-1C9624173B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874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FD16-78B1-449F-B029-3D1E5A781783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18BA-1C0F-4C51-AD66-25A997564F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438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B6D9F-C992-47F7-9703-8713D6531800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8F81D8E1-C4A6-4D0B-AE29-B200C0355E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6952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2EE91-2030-44BF-BC17-230628BBFFE8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D8326-0317-4C81-8BAC-D0690BC7E5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174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169B-2EBC-4DA3-B458-372BDE1C55AA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AC22B-C190-4ABF-86B1-5293A406B6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3455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27A00-4001-4FB3-9010-B83C4AC4301F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3045-EB71-49DD-9C99-449641F879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655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3C17-1747-47E6-BBE7-35655775A18C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8BAD-233F-4334-A0FC-1EFD5F476B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991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9B3A-6331-46B7-B0C4-FA5C199D0704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C3776-8E78-42A0-BE1B-2FCFBFB3D8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842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7AF1A-8960-4EBA-A763-8BFDF8DB5F83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76105-51B7-4893-8F01-CAF9CFDB02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779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Segnaposto titolo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6BC4E5-37D2-4B78-B1A2-101E1150E4CE}" type="datetime1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04E723EA-87C2-4E4F-B209-EA71339C8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33" name="Gruppo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06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>
          <a:xfrm>
            <a:off x="1847850" y="2603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u="sng" smtClean="0"/>
              <a:t>Cos’è la TGS?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19288" y="1557339"/>
            <a:ext cx="7467600" cy="48736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r>
              <a:rPr lang="it-IT" dirty="0" smtClean="0"/>
              <a:t>Principio dell’isomorfismo di Von </a:t>
            </a:r>
            <a:r>
              <a:rPr lang="it-IT" dirty="0" err="1" smtClean="0"/>
              <a:t>Bertalanffy</a:t>
            </a:r>
            <a:endParaRPr lang="it-IT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r>
              <a:rPr lang="it-IT" u="sng" dirty="0" smtClean="0"/>
              <a:t>Sistema</a:t>
            </a:r>
            <a:r>
              <a:rPr lang="it-IT" dirty="0" smtClean="0"/>
              <a:t>: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it-IT" dirty="0" smtClean="0"/>
              <a:t>	un insieme di elementi e attributi interrelati che costituiscono “forse” un tutto organico più o meno strutturato (</a:t>
            </a:r>
            <a:r>
              <a:rPr lang="it-IT" dirty="0" err="1" smtClean="0"/>
              <a:t>Racine</a:t>
            </a:r>
            <a:r>
              <a:rPr lang="it-IT" dirty="0" smtClean="0"/>
              <a:t> e Raymond)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r>
              <a:rPr lang="it-IT" u="sng" dirty="0" smtClean="0"/>
              <a:t>Sistema territoriale o Regione sistemica</a:t>
            </a:r>
            <a:r>
              <a:rPr lang="it-IT" dirty="0" smtClean="0"/>
              <a:t>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it-IT" dirty="0" smtClean="0"/>
              <a:t>	un insieme di elementi organizzati in una struttura </a:t>
            </a:r>
            <a:r>
              <a:rPr lang="it-IT" dirty="0" err="1" smtClean="0"/>
              <a:t>neg-entropica</a:t>
            </a:r>
            <a:r>
              <a:rPr lang="it-IT" dirty="0" smtClean="0"/>
              <a:t> che si evolve seguendo: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it-IT" dirty="0" smtClean="0"/>
              <a:t>	- regole interne (codice di autoreferenzialità)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it-IT" dirty="0" smtClean="0"/>
              <a:t>	- regole di adattamento all’esterno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it-IT" dirty="0" smtClean="0"/>
              <a:t>	- regole di trasformazione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"/>
              <a:buChar char=""/>
              <a:defRPr/>
            </a:pPr>
            <a:endParaRPr lang="it-IT" dirty="0"/>
          </a:p>
        </p:txBody>
      </p:sp>
      <p:sp>
        <p:nvSpPr>
          <p:cNvPr id="45060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fld id="{E4B6B4D3-7C20-4163-B704-9DD0FE71876D}" type="slidenum">
              <a:rPr lang="it-IT" altLang="it-IT" sz="120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t>1</a:t>
            </a:fld>
            <a:endParaRPr lang="it-IT" altLang="it-IT" sz="1200">
              <a:solidFill>
                <a:srgbClr val="045C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20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3444" y="1879941"/>
            <a:ext cx="609600" cy="609600"/>
          </a:xfrm>
          <a:prstGeom prst="rect">
            <a:avLst/>
          </a:prstGeom>
        </p:spPr>
      </p:pic>
      <p:pic>
        <p:nvPicPr>
          <p:cNvPr id="4" name="Slide20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6343" y="3071428"/>
            <a:ext cx="609600" cy="609600"/>
          </a:xfrm>
          <a:prstGeom prst="rect">
            <a:avLst/>
          </a:prstGeom>
        </p:spPr>
      </p:pic>
      <p:pic>
        <p:nvPicPr>
          <p:cNvPr id="5" name="Slide20_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344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5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79</Words>
  <Application>Microsoft Office PowerPoint</Application>
  <PresentationFormat>Widescreen</PresentationFormat>
  <Paragraphs>11</Paragraphs>
  <Slides>1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Wingdings</vt:lpstr>
      <vt:lpstr>Wingdings 2</vt:lpstr>
      <vt:lpstr>Equinozio</vt:lpstr>
      <vt:lpstr>Cos’è la TGS?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2</cp:revision>
  <dcterms:created xsi:type="dcterms:W3CDTF">2020-03-24T15:08:38Z</dcterms:created>
  <dcterms:modified xsi:type="dcterms:W3CDTF">2020-03-24T15:13:11Z</dcterms:modified>
</cp:coreProperties>
</file>