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21016-4398-4278-AD81-738397EEC602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23D4F-E2A4-4485-BE9C-118C55272E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015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22E782-14B4-45D0-A3DD-62CAA2AF789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790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D1601-C568-4276-A305-F1A9008E2260}" type="datetime1">
              <a:rPr lang="it-IT"/>
              <a:pPr>
                <a:defRPr/>
              </a:pPr>
              <a:t>14/05/2020</a:t>
            </a:fld>
            <a:endParaRPr lang="it-IT"/>
          </a:p>
        </p:txBody>
      </p:sp>
      <p:sp>
        <p:nvSpPr>
          <p:cNvPr id="5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DC215D4C-9408-4563-A89F-8EB0D2F96CA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3975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D0315-B42D-4A03-A12A-4EC455C7FB55}" type="datetime1">
              <a:rPr lang="it-IT"/>
              <a:pPr>
                <a:defRPr/>
              </a:pPr>
              <a:t>14/05/2020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23155-AEE2-4D7F-B823-7BB0C365315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3005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5073D-7914-41F4-B9C3-DC6B0B37033C}" type="datetime1">
              <a:rPr lang="it-IT"/>
              <a:pPr>
                <a:defRPr/>
              </a:pPr>
              <a:t>14/05/2020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1E6D1-5B9C-44C9-8AB0-1C9624173B9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3179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9FD16-78B1-449F-B029-3D1E5A781783}" type="datetime1">
              <a:rPr lang="it-IT"/>
              <a:pPr>
                <a:defRPr/>
              </a:pPr>
              <a:t>14/05/2020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D18BA-1C0F-4C51-AD66-25A997564F5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34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B6D9F-C992-47F7-9703-8713D6531800}" type="datetime1">
              <a:rPr lang="it-IT"/>
              <a:pPr>
                <a:defRPr/>
              </a:pPr>
              <a:t>14/05/2020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8F81D8E1-C4A6-4D0B-AE29-B200C0355EC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8841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2EE91-2030-44BF-BC17-230628BBFFE8}" type="datetime1">
              <a:rPr lang="it-IT"/>
              <a:pPr>
                <a:defRPr/>
              </a:pPr>
              <a:t>14/05/2020</a:t>
            </a:fld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D8326-0317-4C81-8BAC-D0690BC7E5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7459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4169B-2EBC-4DA3-B458-372BDE1C55AA}" type="datetime1">
              <a:rPr lang="it-IT"/>
              <a:pPr>
                <a:defRPr/>
              </a:pPr>
              <a:t>14/05/2020</a:t>
            </a:fld>
            <a:endParaRPr lang="it-IT"/>
          </a:p>
        </p:txBody>
      </p:sp>
      <p:sp>
        <p:nvSpPr>
          <p:cNvPr id="8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AC22B-C190-4ABF-86B1-5293A406B6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87692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27A00-4001-4FB3-9010-B83C4AC4301F}" type="datetime1">
              <a:rPr lang="it-IT"/>
              <a:pPr>
                <a:defRPr/>
              </a:pPr>
              <a:t>14/05/2020</a:t>
            </a:fld>
            <a:endParaRPr lang="it-IT"/>
          </a:p>
        </p:txBody>
      </p:sp>
      <p:sp>
        <p:nvSpPr>
          <p:cNvPr id="4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73045-EB71-49DD-9C99-449641F8796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666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53C17-1747-47E6-BBE7-35655775A18C}" type="datetime1">
              <a:rPr lang="it-IT"/>
              <a:pPr>
                <a:defRPr/>
              </a:pPr>
              <a:t>14/05/2020</a:t>
            </a:fld>
            <a:endParaRPr lang="it-IT"/>
          </a:p>
        </p:txBody>
      </p:sp>
      <p:sp>
        <p:nvSpPr>
          <p:cNvPr id="3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C8BAD-233F-4334-A0FC-1EFD5F476B3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7054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29B3A-6331-46B7-B0C4-FA5C199D0704}" type="datetime1">
              <a:rPr lang="it-IT"/>
              <a:pPr>
                <a:defRPr/>
              </a:pPr>
              <a:t>14/05/2020</a:t>
            </a:fld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C3776-8E78-42A0-BE1B-2FCFBFB3D8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0267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taglia e arrotonda singolo angolo rettangolo 13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Triangolo rettangolo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7" name="Figura a mano libera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7AF1A-8960-4EBA-A763-8BFDF8DB5F83}" type="datetime1">
              <a:rPr lang="it-IT"/>
              <a:pPr>
                <a:defRPr/>
              </a:pPr>
              <a:t>14/05/2020</a:t>
            </a:fld>
            <a:endParaRPr lang="it-IT"/>
          </a:p>
        </p:txBody>
      </p:sp>
      <p:sp>
        <p:nvSpPr>
          <p:cNvPr id="10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76105-51B7-4893-8F01-CAF9CFDB020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1440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28" name="Segnaposto titolo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6BC4E5-37D2-4B78-B1A2-101E1150E4CE}" type="datetime1">
              <a:rPr lang="it-IT"/>
              <a:pPr>
                <a:defRPr/>
              </a:pPr>
              <a:t>14/05/2020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04E723EA-87C2-4E4F-B209-EA71339C83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33" name="Gruppo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359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3" Type="http://schemas.microsoft.com/office/2007/relationships/media" Target="../media/media2.m4a"/><Relationship Id="rId7" Type="http://schemas.microsoft.com/office/2007/relationships/media" Target="../media/media4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4.png"/><Relationship Id="rId5" Type="http://schemas.microsoft.com/office/2007/relationships/media" Target="../media/media3.m4a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91545" y="692696"/>
            <a:ext cx="8219255" cy="566365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"/>
              <a:buChar char=""/>
              <a:defRPr/>
            </a:pPr>
            <a:r>
              <a:rPr lang="it-IT" dirty="0" smtClean="0"/>
              <a:t>Entropia: misura della dispersione dell’energia in calore (processo irreversibile di ogni trasformazione - II principio della termodinamica).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"/>
              <a:buChar char=""/>
              <a:defRPr/>
            </a:pPr>
            <a:endParaRPr lang="it-IT" dirty="0" smtClean="0"/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"/>
              <a:buChar char=""/>
              <a:defRPr/>
            </a:pPr>
            <a:r>
              <a:rPr lang="it-IT" dirty="0" smtClean="0"/>
              <a:t>Nella Teoria dell’Informazione è una misura della perdita di informazione in un sistema aperto ovvero è una misura del disordine o caos che ne deriva.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"/>
              <a:buChar char=""/>
              <a:defRPr/>
            </a:pPr>
            <a:endParaRPr lang="it-IT" dirty="0" smtClean="0"/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"/>
              <a:buChar char=""/>
              <a:defRPr/>
            </a:pPr>
            <a:r>
              <a:rPr lang="it-IT" dirty="0" err="1" smtClean="0"/>
              <a:t>Neg</a:t>
            </a:r>
            <a:r>
              <a:rPr lang="it-IT" dirty="0" smtClean="0"/>
              <a:t>-entropia: entropia negativa ovvero acquisizione di ordine o riduzione del caos per effetto dell’acquisizione di nuova informazione.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"/>
              <a:buChar char=""/>
              <a:defRPr/>
            </a:pPr>
            <a:endParaRPr lang="it-IT" dirty="0" smtClean="0"/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"/>
              <a:buChar char=""/>
              <a:defRPr/>
            </a:pPr>
            <a:r>
              <a:rPr lang="it-IT" dirty="0" smtClean="0"/>
              <a:t>Codice di autoreferenzialità: una sorta di codice genetico, che serve ad un sistema per evolversi e modificarsi senza snaturarsi (Venezia trasformata in Disneyland)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"/>
              <a:buChar char=""/>
              <a:defRPr/>
            </a:pPr>
            <a:endParaRPr lang="it-IT" dirty="0"/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"/>
              <a:buChar char=""/>
              <a:defRPr/>
            </a:pPr>
            <a:endParaRPr lang="it-IT" dirty="0"/>
          </a:p>
        </p:txBody>
      </p:sp>
      <p:sp>
        <p:nvSpPr>
          <p:cNvPr id="47107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71BFD133-E588-491A-8CC7-C02EC2440B2C}" type="slidenum">
              <a:rPr lang="it-IT" altLang="it-IT" sz="1200">
                <a:solidFill>
                  <a:srgbClr val="045C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</a:t>
            </a:fld>
            <a:endParaRPr lang="it-IT" altLang="it-IT" sz="1200">
              <a:solidFill>
                <a:srgbClr val="045C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de21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11743" y="1487324"/>
            <a:ext cx="609600" cy="609600"/>
          </a:xfrm>
          <a:prstGeom prst="rect">
            <a:avLst/>
          </a:prstGeom>
        </p:spPr>
      </p:pic>
      <p:pic>
        <p:nvPicPr>
          <p:cNvPr id="5" name="Slide21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11743" y="3165305"/>
            <a:ext cx="609600" cy="609600"/>
          </a:xfrm>
          <a:prstGeom prst="rect">
            <a:avLst/>
          </a:prstGeom>
        </p:spPr>
      </p:pic>
      <p:pic>
        <p:nvPicPr>
          <p:cNvPr id="4" name="Slide21_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48800" y="4456027"/>
            <a:ext cx="609600" cy="609600"/>
          </a:xfrm>
          <a:prstGeom prst="rect">
            <a:avLst/>
          </a:prstGeom>
        </p:spPr>
      </p:pic>
      <p:pic>
        <p:nvPicPr>
          <p:cNvPr id="6" name="Slide21_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26740" y="5829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4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7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629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94</Words>
  <Application>Microsoft Office PowerPoint</Application>
  <PresentationFormat>Widescreen</PresentationFormat>
  <Paragraphs>9</Paragraphs>
  <Slides>1</Slides>
  <Notes>1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Wingdings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3</cp:revision>
  <dcterms:created xsi:type="dcterms:W3CDTF">2020-03-24T15:22:15Z</dcterms:created>
  <dcterms:modified xsi:type="dcterms:W3CDTF">2020-05-14T16:24:41Z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