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1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70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65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711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8734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32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81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68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0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61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9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2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70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6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0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4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Immigrazione negli usa, 1861-2010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1652587"/>
            <a:ext cx="4838700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Quartiere di immigrati a new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york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" t="729" r="3071" b="6571"/>
          <a:stretch/>
        </p:blipFill>
        <p:spPr>
          <a:xfrm>
            <a:off x="1494000" y="1388880"/>
            <a:ext cx="6156000" cy="45720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1217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Ellis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island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, 1902-03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150" y="1260050"/>
            <a:ext cx="6997700" cy="47498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8596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Un’ispezione a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ellis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island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61982"/>
            <a:ext cx="5943600" cy="33528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5240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Famiglia di immigrati italiani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188" y="1414462"/>
            <a:ext cx="3095625" cy="402907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45758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Bambini-lavoratori immigrati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267" y="1484217"/>
            <a:ext cx="6129466" cy="433494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39500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Chinese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goods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importer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045" y="1507524"/>
            <a:ext cx="4769911" cy="3597876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8614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CONSEGUENZE CHINESE Excluision ACT 1882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" r="2016" b="1930"/>
          <a:stretch/>
        </p:blipFill>
        <p:spPr>
          <a:xfrm>
            <a:off x="3042000" y="1449859"/>
            <a:ext cx="3060000" cy="41040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3824094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174</TotalTime>
  <Words>33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Constantia</vt:lpstr>
      <vt:lpstr>Wingdings 3</vt:lpstr>
      <vt:lpstr>Slice</vt:lpstr>
      <vt:lpstr>Immigrazione negli usa, 1861-2010</vt:lpstr>
      <vt:lpstr>Quartiere di immigrati a new york</vt:lpstr>
      <vt:lpstr>Ellis island, 1902-03</vt:lpstr>
      <vt:lpstr>Un’ispezione a ellis island</vt:lpstr>
      <vt:lpstr>Famiglia di immigrati italiani</vt:lpstr>
      <vt:lpstr>Bambini-lavoratori immigrati</vt:lpstr>
      <vt:lpstr>Chinese goods importer</vt:lpstr>
      <vt:lpstr>CONSEGUENZE CHINESE Excluision ACT 1882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Allegoria guerra ispano-americana</dc:title>
  <dc:creator>Elisabetta Vezzosi</dc:creator>
  <cp:lastModifiedBy>Elisabetta Vezzosi</cp:lastModifiedBy>
  <cp:revision>25</cp:revision>
  <dcterms:created xsi:type="dcterms:W3CDTF">2015-10-25T17:45:23Z</dcterms:created>
  <dcterms:modified xsi:type="dcterms:W3CDTF">2020-03-25T07:32:13Z</dcterms:modified>
</cp:coreProperties>
</file>