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461E8-D19D-47C8-930F-3D1817EF8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B4A8C8C-A963-4D2B-9528-6B3155AB7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514C7DD-66D9-4828-BB29-2EDD0413B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7AFBEE-CAC8-4CC9-B258-16DAC38F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44F808-A61F-46C3-A0C3-B09EB9AA4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3061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010064-956E-4C1F-8C65-103A9F5D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E4B05B-9BEC-4C06-B0B3-270E7FBEF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F10065-2C42-4990-991D-02D1B05E6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C2A906F-3530-4788-B5AD-5DC60A9AB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C32E5A2-63E2-4F0C-A531-674268A8C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760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E6E6D4-8D08-4030-95AF-F58E20EBDB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75A1E3D-11F2-4973-A941-AE6E248565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28649A-0677-4825-AF41-BC806863D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C28307-883A-4D7A-A5B2-DC40259A0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F66AB6-C7E6-41D7-8C64-649266E1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1410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F3D7D1-3441-4546-BD8D-7C4CE6665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D32EBF-626E-47CB-8943-A80C11667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6407DC-DE47-4F93-A56E-F07F8ABC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B027BD-8424-4BA2-ADA2-9AA13E2F7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6C9C17-31D5-4949-9B6C-83AD1B96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680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F3E00C-F526-41E8-A774-C1FDD465E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417CCB-D7D1-43AC-9C68-E03F30D98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CF06166-7871-4934-B0D0-8534EC85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39C15B-C136-48CE-AE7F-04D64C27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62DFB0-2789-4564-9642-7136C045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195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2822A4-994F-404B-A88C-3AB984279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EA74C05-82C6-4EB2-8F9F-B917758C28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9DC0034-248C-4667-9D6E-8B2E330221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5060E0-7563-4D7E-B310-B2F5FCE42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375AE1-012B-417C-B9E0-3D523F5E5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B0E164D-A1A4-4F3C-8A58-B45E21692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0081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B605F-BD4A-42A5-ADCC-BF097BE39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1FBD610-C5CF-415E-89A1-5491551B5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3D9326-DBF5-407E-ACB3-635D8EE71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00CC629-5305-4C4A-BBB7-572E46EF45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A891822-2549-4534-AC3F-8F5D4C3D5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84E223F-409B-4EBD-8691-BFDA76CB7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55572B0-47BF-4C26-9EA7-CB25CBE0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2A30C8A-C4E7-446B-B06A-762EF383E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421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29D671-B15D-411C-A892-DA0C3CB29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8BB0D4-0DF7-4F30-8C4D-F9804666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1B01019-6679-4F62-B79D-8BF22094B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2C1AB6B-435C-435A-8993-734C752AE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409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9D7499F-8CC2-4108-870F-A6B0C8F9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FB98FA-6533-49D8-A166-52321BB6C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28183B2-8E4A-4E96-A095-45228873A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7219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79D921-B4E4-449B-92B5-868270C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A3000D-8B5B-4917-AFE6-65CE6B0B2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7BD91F-0CDB-431E-820F-36D87081A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BD38D31-9B71-4F31-A787-D9AD40081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406495-5DC4-43A6-AE06-842832CD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19E35E5-FCB2-4A08-8EEE-F410105C9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13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C2D623-8A68-430E-A231-525CDF38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2F622E6-157A-4FD0-96C7-F7159C9DE2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2A2E01D-86D2-4F34-B64D-FD3227E38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5CC7779-22AD-4E40-A9E7-230484E43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E386DEE-F339-4920-A158-3CD007DD7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2F82BC4-DA0B-45FF-AECE-74D1FD0F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203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34C633B-5690-4168-B057-D4FA6098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F260981-4558-4A8E-9E8C-64750B6BD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011899-2AFF-4AAA-87FD-7DF9B7353F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BA78E-EEDC-44B6-A19D-5899CD6048FA}" type="datetimeFigureOut">
              <a:rPr lang="it-IT" smtClean="0"/>
              <a:t>25/03/2020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14B758-852B-4F8E-887D-498E650E2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77F690B-D5F1-4D68-BA3D-10EFAD69B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B6E881-C7EC-4F15-BD9D-CB9EF85087D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7417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734D047C-0979-4FEF-BDD5-CB4F09D4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L’Europa del 1815</a:t>
            </a:r>
            <a:br>
              <a:rPr lang="it-IT" dirty="0"/>
            </a:br>
            <a:endParaRPr lang="it-IT" dirty="0"/>
          </a:p>
        </p:txBody>
      </p:sp>
      <p:pic>
        <p:nvPicPr>
          <p:cNvPr id="8" name="Segnaposto immagine 7">
            <a:extLst>
              <a:ext uri="{FF2B5EF4-FFF2-40B4-BE49-F238E27FC236}">
                <a16:creationId xmlns:a16="http://schemas.microsoft.com/office/drawing/2014/main" id="{50874408-1477-4777-89B7-7931C03EEE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b="342"/>
          <a:stretch>
            <a:fillRect/>
          </a:stretch>
        </p:blipFill>
        <p:spPr/>
      </p:pic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9541D48F-B306-49D1-86B8-E5CB171CE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F49283F-48F8-434D-9C1A-1FEEDDE21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93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9469"/>
    </mc:Choice>
    <mc:Fallback>
      <p:transition spd="slow" advTm="55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D715D6-4FB8-4AEE-B218-B8185A6D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L’Europa del 1919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1E79E4F-ACE0-465B-B863-BA6A7A85D5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99" y="1383312"/>
            <a:ext cx="6783467" cy="4793651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1DC9276-AC7F-4713-948C-6AA01A7D4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9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950"/>
    </mc:Choice>
    <mc:Fallback>
      <p:transition spd="slow" advTm="20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2070D76-241F-4AC2-9FCC-470BC03A2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Citazione bibliografica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A36F874-0813-46C8-93D0-C2692F34F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JOHN H. ELLIOTT, </a:t>
            </a:r>
            <a:r>
              <a:rPr lang="en-GB" i="1" dirty="0"/>
              <a:t>A Europe of Composite Monarchies</a:t>
            </a:r>
            <a:r>
              <a:rPr lang="en-GB" dirty="0"/>
              <a:t>,</a:t>
            </a:r>
            <a:endParaRPr lang="it-IT" dirty="0"/>
          </a:p>
          <a:p>
            <a:pPr marL="0" indent="0">
              <a:buNone/>
            </a:pPr>
            <a:r>
              <a:rPr lang="en-GB" dirty="0"/>
              <a:t>in “Past &amp; Present”, No. 137, Nov. 1992, pp. 48-71.</a:t>
            </a:r>
            <a:endParaRPr lang="it-IT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1A2D36-266E-4309-BC50-23DD13840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2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258"/>
    </mc:Choice>
    <mc:Fallback>
      <p:transition spd="slow" advTm="13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38</Words>
  <Application>Microsoft Office PowerPoint</Application>
  <PresentationFormat>Widescreen</PresentationFormat>
  <Paragraphs>5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di Office</vt:lpstr>
      <vt:lpstr>L’Europa del 1815 </vt:lpstr>
      <vt:lpstr>L’Europa del 1919</vt:lpstr>
      <vt:lpstr>Citazione bibliografica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Giuseppe Trebbi</dc:creator>
  <cp:lastModifiedBy>Giuseppe Trebbi</cp:lastModifiedBy>
  <cp:revision>3</cp:revision>
  <dcterms:created xsi:type="dcterms:W3CDTF">2020-03-25T10:40:24Z</dcterms:created>
  <dcterms:modified xsi:type="dcterms:W3CDTF">2020-03-25T11:14:10Z</dcterms:modified>
</cp:coreProperties>
</file>