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9EFDD-02CE-4A8F-8A38-B0ACEA19843B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9FB0F-8265-4B67-838D-FE7E93C24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4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501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189B5A-F564-4C17-8A30-A4BFB6778110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4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D1601-C568-4276-A305-F1A9008E2260}" type="datetime1">
              <a:rPr lang="it-IT"/>
              <a:pPr>
                <a:defRPr/>
              </a:pPr>
              <a:t>27/03/2020</a:t>
            </a:fld>
            <a:endParaRPr lang="it-IT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DC215D4C-9408-4563-A89F-8EB0D2F96C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9104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0315-B42D-4A03-A12A-4EC455C7FB55}" type="datetime1">
              <a:rPr lang="it-IT"/>
              <a:pPr>
                <a:defRPr/>
              </a:pPr>
              <a:t>27/03/2020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23155-AEE2-4D7F-B823-7BB0C36531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1774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5073D-7914-41F4-B9C3-DC6B0B37033C}" type="datetime1">
              <a:rPr lang="it-IT"/>
              <a:pPr>
                <a:defRPr/>
              </a:pPr>
              <a:t>27/03/2020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E6D1-5B9C-44C9-8AB0-1C9624173B9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178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FD16-78B1-449F-B029-3D1E5A781783}" type="datetime1">
              <a:rPr lang="it-IT"/>
              <a:pPr>
                <a:defRPr/>
              </a:pPr>
              <a:t>27/03/2020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18BA-1C0F-4C51-AD66-25A997564F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013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B6D9F-C992-47F7-9703-8713D6531800}" type="datetime1">
              <a:rPr lang="it-IT"/>
              <a:pPr>
                <a:defRPr/>
              </a:pPr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F81D8E1-C4A6-4D0B-AE29-B200C0355E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5858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EE91-2030-44BF-BC17-230628BBFFE8}" type="datetime1">
              <a:rPr lang="it-IT"/>
              <a:pPr>
                <a:defRPr/>
              </a:pPr>
              <a:t>27/03/2020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D8326-0317-4C81-8BAC-D0690BC7E5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646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169B-2EBC-4DA3-B458-372BDE1C55AA}" type="datetime1">
              <a:rPr lang="it-IT"/>
              <a:pPr>
                <a:defRPr/>
              </a:pPr>
              <a:t>27/03/2020</a:t>
            </a:fld>
            <a:endParaRPr lang="it-IT"/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AC22B-C190-4ABF-86B1-5293A406B6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071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27A00-4001-4FB3-9010-B83C4AC4301F}" type="datetime1">
              <a:rPr lang="it-IT"/>
              <a:pPr>
                <a:defRPr/>
              </a:pPr>
              <a:t>27/03/2020</a:t>
            </a:fld>
            <a:endParaRPr lang="it-IT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73045-EB71-49DD-9C99-449641F8796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204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3C17-1747-47E6-BBE7-35655775A18C}" type="datetime1">
              <a:rPr lang="it-IT"/>
              <a:pPr>
                <a:defRPr/>
              </a:pPr>
              <a:t>27/03/2020</a:t>
            </a:fld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C8BAD-233F-4334-A0FC-1EFD5F476B3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0126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29B3A-6331-46B7-B0C4-FA5C199D0704}" type="datetime1">
              <a:rPr lang="it-IT"/>
              <a:pPr>
                <a:defRPr/>
              </a:pPr>
              <a:t>27/03/2020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3776-8E78-42A0-BE1B-2FCFBFB3D87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633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13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Triangolo rettangolo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AF1A-8960-4EBA-A763-8BFDF8DB5F83}" type="datetime1">
              <a:rPr lang="it-IT"/>
              <a:pPr>
                <a:defRPr/>
              </a:pPr>
              <a:t>27/03/2020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76105-51B7-4893-8F01-CAF9CFDB02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45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8" name="Segnaposto titolo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6BC4E5-37D2-4B78-B1A2-101E1150E4CE}" type="datetime1">
              <a:rPr lang="it-IT"/>
              <a:pPr>
                <a:defRPr/>
              </a:pPr>
              <a:t>27/03/2020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04E723EA-87C2-4E4F-B209-EA71339C83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1033" name="Gruppo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69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2218" y="497032"/>
            <a:ext cx="10460182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dirty="0" smtClean="0"/>
              <a:t>Le principali correnti del pensiero geografico</a:t>
            </a:r>
            <a:endParaRPr lang="it-IT" dirty="0"/>
          </a:p>
        </p:txBody>
      </p:sp>
      <p:sp>
        <p:nvSpPr>
          <p:cNvPr id="4915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dirty="0" smtClean="0"/>
              <a:t>Determinismo  (F. </a:t>
            </a:r>
            <a:r>
              <a:rPr lang="it-IT" altLang="it-IT" dirty="0" err="1" smtClean="0"/>
              <a:t>Ratzel</a:t>
            </a:r>
            <a:r>
              <a:rPr lang="it-IT" altLang="it-IT" dirty="0" smtClean="0"/>
              <a:t>) </a:t>
            </a:r>
          </a:p>
          <a:p>
            <a:pPr eaLnBrk="1" hangingPunct="1"/>
            <a:endParaRPr lang="it-IT" altLang="it-IT" dirty="0" smtClean="0"/>
          </a:p>
          <a:p>
            <a:pPr eaLnBrk="1" hangingPunct="1"/>
            <a:r>
              <a:rPr lang="it-IT" altLang="it-IT" dirty="0" smtClean="0"/>
              <a:t>Possibilismo  (P. </a:t>
            </a:r>
            <a:r>
              <a:rPr lang="it-IT" altLang="it-IT" dirty="0" err="1" smtClean="0"/>
              <a:t>Vidal</a:t>
            </a:r>
            <a:r>
              <a:rPr lang="it-IT" altLang="it-IT" dirty="0" smtClean="0"/>
              <a:t> de La </a:t>
            </a:r>
            <a:r>
              <a:rPr lang="it-IT" altLang="it-IT" dirty="0" err="1" smtClean="0"/>
              <a:t>Blache</a:t>
            </a:r>
            <a:r>
              <a:rPr lang="it-IT" altLang="it-IT" dirty="0" smtClean="0"/>
              <a:t>)</a:t>
            </a:r>
          </a:p>
          <a:p>
            <a:pPr eaLnBrk="1" hangingPunct="1"/>
            <a:endParaRPr lang="it-IT" altLang="it-IT" dirty="0" smtClean="0"/>
          </a:p>
          <a:p>
            <a:pPr eaLnBrk="1" hangingPunct="1"/>
            <a:r>
              <a:rPr lang="it-IT" altLang="it-IT" dirty="0" smtClean="0"/>
              <a:t>Volontarismo (</a:t>
            </a:r>
            <a:r>
              <a:rPr lang="it-IT" altLang="it-IT" dirty="0" err="1" smtClean="0"/>
              <a:t>Reclus</a:t>
            </a:r>
            <a:r>
              <a:rPr lang="it-IT" altLang="it-IT" dirty="0" smtClean="0"/>
              <a:t>)</a:t>
            </a:r>
          </a:p>
          <a:p>
            <a:pPr eaLnBrk="1" hangingPunct="1"/>
            <a:endParaRPr lang="it-IT" altLang="it-IT" dirty="0" smtClean="0"/>
          </a:p>
          <a:p>
            <a:pPr eaLnBrk="1" hangingPunct="1"/>
            <a:r>
              <a:rPr lang="it-IT" altLang="it-IT" dirty="0" smtClean="0"/>
              <a:t>Funzionalismo</a:t>
            </a:r>
          </a:p>
          <a:p>
            <a:pPr eaLnBrk="1" hangingPunct="1"/>
            <a:r>
              <a:rPr lang="it-IT" altLang="it-IT" dirty="0" smtClean="0"/>
              <a:t>TGS</a:t>
            </a:r>
          </a:p>
          <a:p>
            <a:pPr eaLnBrk="1" hangingPunct="1"/>
            <a:endParaRPr lang="it-IT" altLang="it-IT" dirty="0" smtClean="0"/>
          </a:p>
          <a:p>
            <a:pPr eaLnBrk="1" hangingPunct="1"/>
            <a:endParaRPr lang="it-IT" altLang="it-IT" dirty="0" smtClean="0"/>
          </a:p>
        </p:txBody>
      </p:sp>
      <p:sp>
        <p:nvSpPr>
          <p:cNvPr id="49156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B3E11DE9-8064-492C-AC76-76F62778141E}" type="slidenum">
              <a:rPr lang="it-IT" altLang="it-IT" sz="120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</a:t>
            </a:fld>
            <a:endParaRPr lang="it-IT" altLang="it-IT" sz="1200">
              <a:solidFill>
                <a:srgbClr val="045C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de22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61600" y="55712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7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7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29</Words>
  <Application>Microsoft Office PowerPoint</Application>
  <PresentationFormat>Widescreen</PresentationFormat>
  <Paragraphs>11</Paragraphs>
  <Slides>1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Constantia</vt:lpstr>
      <vt:lpstr>Wingdings 2</vt:lpstr>
      <vt:lpstr>Equinozio</vt:lpstr>
      <vt:lpstr>Le principali correnti del pensiero geografico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principali correnti del pensiero geografico</dc:title>
  <dc:creator>Hewlett-Packard Company</dc:creator>
  <cp:lastModifiedBy>Hewlett-Packard Company</cp:lastModifiedBy>
  <cp:revision>5</cp:revision>
  <dcterms:created xsi:type="dcterms:W3CDTF">2020-03-26T15:02:01Z</dcterms:created>
  <dcterms:modified xsi:type="dcterms:W3CDTF">2020-03-27T10:20:20Z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