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86399" autoAdjust="0"/>
  </p:normalViewPr>
  <p:slideViewPr>
    <p:cSldViewPr>
      <p:cViewPr varScale="1">
        <p:scale>
          <a:sx n="71" d="100"/>
          <a:sy n="71" d="100"/>
        </p:scale>
        <p:origin x="-136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2146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8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1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0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55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91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1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84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1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6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51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42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20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43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9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9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56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2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6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3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10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92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17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3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39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04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4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22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78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63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65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33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25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06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37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9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6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3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21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03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41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23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8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28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0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0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1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6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5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0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/>
              <a:t>ESEMPI VISUALI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62" y="1244374"/>
            <a:ext cx="2859272" cy="13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82" y="1268760"/>
            <a:ext cx="2520677" cy="13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92" y="1268760"/>
            <a:ext cx="2232025" cy="131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92" y="144016"/>
            <a:ext cx="221472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" y="3356992"/>
            <a:ext cx="2449807" cy="137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" y="4729335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06" y="5019460"/>
            <a:ext cx="2017379" cy="15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41" y="3920134"/>
            <a:ext cx="188195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41" y="5615584"/>
            <a:ext cx="1865313" cy="116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04" y="5532399"/>
            <a:ext cx="12319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54" y="4310274"/>
            <a:ext cx="2127250" cy="122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927245" y="64065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16880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DEFINIZIONI : OGNI CULTURA </a:t>
            </a:r>
            <a:r>
              <a:rPr lang="it-IT" sz="2800" dirty="0" smtClean="0"/>
              <a:t>È </a:t>
            </a:r>
            <a:r>
              <a:rPr lang="it-IT" sz="2800" dirty="0"/>
              <a:t>UNICA, VA OSSERVATA A LUNGO E DIRETTAMENTE (METODO ETNOGRAFICO)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i="1" dirty="0" smtClean="0"/>
              <a:t>La </a:t>
            </a:r>
            <a:r>
              <a:rPr lang="it-IT" sz="2400" i="1" dirty="0"/>
              <a:t>cultura abbraccia tutte le manifestazioni delle abitudini sociali di una comunità, le reazioni dell’individuo in quanto colpito dalle </a:t>
            </a:r>
            <a:r>
              <a:rPr lang="it-IT" sz="2400" b="1" i="1" dirty="0"/>
              <a:t>abitudini del gruppo</a:t>
            </a:r>
            <a:r>
              <a:rPr lang="it-IT" sz="2400" i="1" dirty="0"/>
              <a:t> nel quale vive, e i prodotti delle attività umane in quanto determinate da queste </a:t>
            </a:r>
            <a:r>
              <a:rPr lang="it-IT" sz="2400" i="1" dirty="0" smtClean="0"/>
              <a:t>abitudini.</a:t>
            </a:r>
            <a:endParaRPr lang="it-IT" sz="2400" i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 smtClean="0"/>
              <a:t>(Franz </a:t>
            </a:r>
            <a:r>
              <a:rPr lang="it-IT" sz="2800" dirty="0" err="1"/>
              <a:t>Boas</a:t>
            </a:r>
            <a:r>
              <a:rPr lang="it-IT" sz="2800" dirty="0"/>
              <a:t>, </a:t>
            </a:r>
            <a:r>
              <a:rPr lang="it-IT" sz="2800" i="1" dirty="0"/>
              <a:t>L’antropologia</a:t>
            </a:r>
            <a:r>
              <a:rPr lang="it-IT" sz="2800" dirty="0"/>
              <a:t>, </a:t>
            </a:r>
            <a:r>
              <a:rPr lang="it-IT" sz="2800" dirty="0" smtClean="0"/>
              <a:t>1930).</a:t>
            </a:r>
            <a:endParaRPr lang="it-IT" sz="28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64886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25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7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DEFINIZIONI: ENFASI SU SIGNIFICATO, APPRENDIMENTO SIMBOLICO E </a:t>
            </a:r>
            <a:r>
              <a:rPr lang="it-IT" sz="2800" dirty="0" smtClean="0"/>
              <a:t>SPECIFICITÀ </a:t>
            </a:r>
            <a:r>
              <a:rPr lang="it-IT" sz="2800" dirty="0"/>
              <a:t>UMANA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i="1" dirty="0" smtClean="0"/>
              <a:t>Ritenendo</a:t>
            </a:r>
            <a:r>
              <a:rPr lang="it-IT" i="1" dirty="0"/>
              <a:t>, insieme con </a:t>
            </a:r>
            <a:r>
              <a:rPr lang="it-IT" i="1" dirty="0" err="1"/>
              <a:t>Max</a:t>
            </a:r>
            <a:r>
              <a:rPr lang="it-IT" i="1" dirty="0"/>
              <a:t> Weber, che l’uomo è un animale sospeso fra </a:t>
            </a:r>
            <a:r>
              <a:rPr lang="it-IT" b="1" i="1" dirty="0"/>
              <a:t>ragnatele di significati </a:t>
            </a:r>
            <a:r>
              <a:rPr lang="it-IT" i="1" dirty="0"/>
              <a:t>che egli stesso ha tessuto, credo che la cultura consista in queste ragnatele e che perciò la loro analisi non sia anzitutto una scienza sperimentale in cerca di leggi, ma una scienza interpretativa in cerca di </a:t>
            </a:r>
            <a:r>
              <a:rPr lang="it-IT" i="1" dirty="0" smtClean="0"/>
              <a:t>significato.</a:t>
            </a:r>
            <a:endParaRPr lang="it-IT" i="1" dirty="0"/>
          </a:p>
          <a:p>
            <a:endParaRPr lang="it-IT" dirty="0"/>
          </a:p>
          <a:p>
            <a:pPr marL="0" indent="0">
              <a:buNone/>
            </a:pPr>
            <a:r>
              <a:rPr lang="it-IT" i="1" dirty="0" smtClean="0"/>
              <a:t>(</a:t>
            </a:r>
            <a:r>
              <a:rPr lang="it-IT" i="1" dirty="0"/>
              <a:t>I) </a:t>
            </a:r>
            <a:r>
              <a:rPr lang="it-IT" b="1" i="1" dirty="0"/>
              <a:t>simboli</a:t>
            </a:r>
            <a:r>
              <a:rPr lang="it-IT" i="1" dirty="0"/>
              <a:t> non sono pertanto semplici espressioni, strumentalità, o corrispettivi della nostra esistenza biologica, psicologica e sociale: ne sono i prerequisiti. </a:t>
            </a:r>
            <a:r>
              <a:rPr lang="it-IT" b="1" i="1" dirty="0"/>
              <a:t>Senza uomini certamente non c’è cultura</a:t>
            </a:r>
            <a:r>
              <a:rPr lang="it-IT" i="1" dirty="0"/>
              <a:t>: allo stesso modo, e cosa più importante, </a:t>
            </a:r>
            <a:r>
              <a:rPr lang="it-IT" b="1" i="1" dirty="0"/>
              <a:t>senza cultura non ci sarebbero </a:t>
            </a:r>
            <a:r>
              <a:rPr lang="it-IT" b="1" i="1" dirty="0" smtClean="0"/>
              <a:t>uomini.</a:t>
            </a:r>
            <a:endParaRPr lang="it-IT" b="1" i="1" dirty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(Clifford </a:t>
            </a:r>
            <a:r>
              <a:rPr lang="it-IT" dirty="0" err="1"/>
              <a:t>Geertz</a:t>
            </a:r>
            <a:r>
              <a:rPr lang="it-IT" dirty="0"/>
              <a:t>, </a:t>
            </a:r>
            <a:r>
              <a:rPr lang="it-IT" i="1" dirty="0"/>
              <a:t>Interpretazione di culture</a:t>
            </a:r>
            <a:r>
              <a:rPr lang="it-IT" dirty="0"/>
              <a:t>, </a:t>
            </a:r>
            <a:r>
              <a:rPr lang="it-IT" dirty="0" smtClean="0"/>
              <a:t>1973).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54154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317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DEFINIZIONI: PENSIERO, ETICA, ASTRAZIONE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/>
              <a:t>«Cultura» designa un </a:t>
            </a:r>
            <a:r>
              <a:rPr lang="it-IT" b="1" i="1" dirty="0"/>
              <a:t>sistema cognitivo</a:t>
            </a:r>
            <a:r>
              <a:rPr lang="it-IT" i="1" dirty="0"/>
              <a:t>, ossia un insieme di </a:t>
            </a:r>
            <a:r>
              <a:rPr lang="it-IT" b="1" i="1" dirty="0"/>
              <a:t>proposizioni</a:t>
            </a:r>
            <a:r>
              <a:rPr lang="it-IT" i="1" dirty="0"/>
              <a:t>, di tipo sia </a:t>
            </a:r>
            <a:r>
              <a:rPr lang="it-IT" b="1" i="1" dirty="0"/>
              <a:t>descrittivo</a:t>
            </a:r>
            <a:r>
              <a:rPr lang="it-IT" i="1" dirty="0"/>
              <a:t> (ad esempio: «la terra si appoggia sul dorso di una tartaruga») sia </a:t>
            </a:r>
            <a:r>
              <a:rPr lang="it-IT" b="1" i="1" dirty="0"/>
              <a:t>normativo</a:t>
            </a:r>
            <a:r>
              <a:rPr lang="it-IT" i="1" dirty="0"/>
              <a:t> (ad esempio: «è sbagliato uccidere») sulla natura, l’uomo e la società che sono incorporate in configurazioni e reti interconnesse di ordine </a:t>
            </a:r>
            <a:r>
              <a:rPr lang="it-IT" i="1" dirty="0" smtClean="0"/>
              <a:t>superiore.</a:t>
            </a:r>
            <a:endParaRPr lang="it-IT" i="1" dirty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 err="1" smtClean="0"/>
              <a:t>Melford</a:t>
            </a:r>
            <a:r>
              <a:rPr lang="it-IT" dirty="0" smtClean="0"/>
              <a:t> </a:t>
            </a:r>
            <a:r>
              <a:rPr lang="it-IT" dirty="0"/>
              <a:t>Spiro, </a:t>
            </a:r>
            <a:r>
              <a:rPr lang="it-IT" i="1" dirty="0"/>
              <a:t>Culture and Human Nature</a:t>
            </a:r>
            <a:r>
              <a:rPr lang="it-IT" dirty="0"/>
              <a:t>, </a:t>
            </a:r>
            <a:r>
              <a:rPr lang="it-IT" dirty="0" smtClean="0"/>
              <a:t>1987).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4007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48698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dirty="0" smtClean="0"/>
              <a:t>UNIVERSALI CULTURALI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/>
          <a:lstStyle/>
          <a:p>
            <a:r>
              <a:rPr lang="it-IT" dirty="0" smtClean="0"/>
              <a:t>Disciplina rapporti sessuali e coniugio</a:t>
            </a:r>
            <a:endParaRPr lang="it-IT" dirty="0"/>
          </a:p>
          <a:p>
            <a:r>
              <a:rPr lang="it-IT" dirty="0"/>
              <a:t>Norma di reciprocità</a:t>
            </a:r>
          </a:p>
          <a:p>
            <a:r>
              <a:rPr lang="it-IT" dirty="0"/>
              <a:t>Proibizione: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omicidio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menzogna</a:t>
            </a:r>
          </a:p>
          <a:p>
            <a:r>
              <a:rPr lang="it-IT" dirty="0"/>
              <a:t>Ornamenti</a:t>
            </a:r>
          </a:p>
          <a:p>
            <a:r>
              <a:rPr lang="it-IT" dirty="0"/>
              <a:t>Danza</a:t>
            </a:r>
          </a:p>
          <a:p>
            <a:r>
              <a:rPr lang="it-IT" dirty="0"/>
              <a:t>Attività sportive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6525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28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55671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300</Words>
  <Application>Microsoft Office PowerPoint</Application>
  <PresentationFormat>Presentazione su schermo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1_Tema di Office</vt:lpstr>
      <vt:lpstr>Tema di Office</vt:lpstr>
      <vt:lpstr>2_Tema di Office</vt:lpstr>
      <vt:lpstr>3_Tema di Office</vt:lpstr>
      <vt:lpstr>4_Tema di Office</vt:lpstr>
      <vt:lpstr>ESEMPI VISUALI</vt:lpstr>
      <vt:lpstr>DEFINIZIONI : OGNI CULTURA È UNICA, VA OSSERVATA A LUNGO E DIRETTAMENTE (METODO ETNOGRAFICO) </vt:lpstr>
      <vt:lpstr>DEFINIZIONI: ENFASI SU SIGNIFICATO, APPRENDIMENTO SIMBOLICO E SPECIFICITÀ UMANA</vt:lpstr>
      <vt:lpstr>DEFINIZIONI: PENSIERO, ETICA, ASTRAZIONE</vt:lpstr>
      <vt:lpstr>UNIVERSALI CULTURALI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ESEMPI VISUALI</dc:title>
  <dc:creator>Elena</dc:creator>
  <cp:lastModifiedBy>Elena</cp:lastModifiedBy>
  <cp:revision>2</cp:revision>
  <dcterms:created xsi:type="dcterms:W3CDTF">2020-03-26T19:19:07Z</dcterms:created>
  <dcterms:modified xsi:type="dcterms:W3CDTF">2020-03-26T19:26:18Z</dcterms:modified>
</cp:coreProperties>
</file>