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"/>
  </p:notesMasterIdLst>
  <p:sldIdLst>
    <p:sldId id="258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8FC13-EB5E-43EB-A43C-DE20A5514ACF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9C58C-3C7E-45CE-A012-AD09AB4581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30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501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189B5A-F564-4C17-8A30-A4BFB6778110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269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782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9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375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7DA35-3A17-46BA-A36D-6FD6F1B00AAC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5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7B2DE83A-E29A-4B62-B30A-DF7FB87B39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9730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2A64E-04BC-4399-8203-E22A2CCF2719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5B66A-0CF4-4C26-88B7-6D1F5CFC1D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6717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F97B2-D050-4EFF-B97B-3F48A9551E05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C960DE4-820D-4486-B24B-B4AD651B41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6504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72F04-8AA8-4C94-8F7F-8BB988BC09B6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61EC4-87CF-47B1-8874-99B04CE3838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8140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3AFBC-8D01-4993-ADCA-24C33DF5C320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8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99447-C9C1-4DE4-ABC7-D6934C08696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1661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2C740-099F-4841-B863-38289DD0A6C8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4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E1443-4228-4812-88C4-FEAF5F40E8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045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5451F-CE4C-4BB1-91AE-2A1BBEAAF0DB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9CC3-ECA1-47A9-83F6-68245D06029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15154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23C64-C23A-4B21-839E-5132C6E3064C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AC4BA-9741-4B16-9B1C-2BEEEF233D9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788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670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taglia e arrotonda singolo angolo rettangolo 13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Triangolo rettangolo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5F819-C4BD-4A9B-89FE-38A1B312A636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B1030-7E90-475C-A717-0AD12F742F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0736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BBB8C-523C-40D0-A071-B6741AB3B5F8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B51A2-45D5-4FC9-8CB6-54241FEB9F4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4838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15A63-3429-459A-B3D7-15964D3CA11E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8A59A-1455-4215-A27F-9C8E57AC725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463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705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629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81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39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1327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36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FE32-8A14-4102-AF39-A271C922453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952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FE32-8A14-4102-AF39-A271C9224535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869F2-F582-4A62-9A6F-80CC49C84F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14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28" name="Segnaposto titolo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6D7F07-E392-407C-9B2E-AC1937A2265B}" type="datetime1">
              <a:rPr lang="it-IT"/>
              <a:pPr>
                <a:defRPr/>
              </a:pPr>
              <a:t>27/03/2020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B935E62D-2075-4A13-9C86-A043AF4262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33" name="Gruppo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15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529594"/>
            <a:ext cx="10889673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it-IT" dirty="0" smtClean="0"/>
              <a:t>Le principali correnti del pensiero geografico</a:t>
            </a:r>
            <a:endParaRPr lang="it-IT" dirty="0"/>
          </a:p>
        </p:txBody>
      </p:sp>
      <p:sp>
        <p:nvSpPr>
          <p:cNvPr id="4915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 dirty="0" smtClean="0"/>
          </a:p>
          <a:p>
            <a:pPr eaLnBrk="1" hangingPunct="1"/>
            <a:r>
              <a:rPr lang="it-IT" altLang="it-IT" b="1" dirty="0" smtClean="0"/>
              <a:t>Possibilismo  </a:t>
            </a:r>
            <a:endParaRPr lang="it-IT" altLang="it-IT" b="1" dirty="0" smtClean="0"/>
          </a:p>
          <a:p>
            <a:pPr eaLnBrk="1" hangingPunct="1"/>
            <a:endParaRPr lang="it-IT" altLang="it-IT" b="1" dirty="0" smtClean="0"/>
          </a:p>
          <a:p>
            <a:pPr lvl="1" eaLnBrk="1" hangingPunct="1"/>
            <a:r>
              <a:rPr lang="it-IT" altLang="it-IT" dirty="0" smtClean="0"/>
              <a:t>P</a:t>
            </a:r>
            <a:r>
              <a:rPr lang="it-IT" altLang="it-IT" dirty="0" smtClean="0"/>
              <a:t>. </a:t>
            </a:r>
            <a:r>
              <a:rPr lang="it-IT" altLang="it-IT" dirty="0" err="1" smtClean="0"/>
              <a:t>Vidal</a:t>
            </a:r>
            <a:r>
              <a:rPr lang="it-IT" altLang="it-IT" dirty="0" smtClean="0"/>
              <a:t> de La </a:t>
            </a:r>
            <a:r>
              <a:rPr lang="it-IT" altLang="it-IT" dirty="0" err="1" smtClean="0"/>
              <a:t>Blache</a:t>
            </a:r>
            <a:r>
              <a:rPr lang="it-IT" altLang="it-IT" dirty="0" smtClean="0"/>
              <a:t> (1843-1918)</a:t>
            </a:r>
            <a:endParaRPr lang="it-IT" altLang="it-IT" dirty="0" smtClean="0"/>
          </a:p>
          <a:p>
            <a:pPr lvl="1" eaLnBrk="1" hangingPunct="1"/>
            <a:r>
              <a:rPr lang="it-IT" altLang="it-IT" dirty="0" smtClean="0"/>
              <a:t>Positivismo/idealismo</a:t>
            </a:r>
          </a:p>
          <a:p>
            <a:pPr lvl="1" eaLnBrk="1" hangingPunct="1"/>
            <a:r>
              <a:rPr lang="it-IT" altLang="it-IT" dirty="0" smtClean="0"/>
              <a:t>L. </a:t>
            </a:r>
            <a:r>
              <a:rPr lang="it-IT" altLang="it-IT" dirty="0" err="1" smtClean="0"/>
              <a:t>Febvre</a:t>
            </a:r>
            <a:endParaRPr lang="it-IT" altLang="it-IT" dirty="0" smtClean="0"/>
          </a:p>
          <a:p>
            <a:pPr lvl="1" eaLnBrk="1" hangingPunct="1"/>
            <a:r>
              <a:rPr lang="it-IT" altLang="it-IT" dirty="0" smtClean="0"/>
              <a:t>Paesaggio, regione, genere di vita</a:t>
            </a:r>
            <a:endParaRPr lang="it-IT" altLang="it-IT" dirty="0" smtClean="0"/>
          </a:p>
          <a:p>
            <a:pPr eaLnBrk="1" hangingPunct="1"/>
            <a:endParaRPr lang="it-IT" altLang="it-IT" dirty="0" smtClean="0"/>
          </a:p>
          <a:p>
            <a:pPr eaLnBrk="1" hangingPunct="1"/>
            <a:endParaRPr lang="it-IT" altLang="it-IT" dirty="0" smtClean="0"/>
          </a:p>
          <a:p>
            <a:pPr eaLnBrk="1" hangingPunct="1"/>
            <a:endParaRPr lang="it-IT" altLang="it-IT" dirty="0" smtClean="0"/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B3E11DE9-8064-492C-AC76-76F62778141E}" type="slidenum">
              <a:rPr lang="it-IT" altLang="it-IT" sz="1200">
                <a:solidFill>
                  <a:srgbClr val="045C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</a:t>
            </a:fld>
            <a:endParaRPr lang="it-IT" altLang="it-IT" sz="1200">
              <a:solidFill>
                <a:srgbClr val="045C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Slide22_ca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6800" y="3716692"/>
            <a:ext cx="686745" cy="686745"/>
          </a:xfrm>
          <a:prstGeom prst="rect">
            <a:avLst/>
          </a:prstGeom>
        </p:spPr>
      </p:pic>
      <p:pic>
        <p:nvPicPr>
          <p:cNvPr id="11" name="Slide22_ca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1455" y="5059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8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41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29</Words>
  <Application>Microsoft Office PowerPoint</Application>
  <PresentationFormat>Widescreen</PresentationFormat>
  <Paragraphs>11</Paragraphs>
  <Slides>1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Constantia</vt:lpstr>
      <vt:lpstr>Wingdings 2</vt:lpstr>
      <vt:lpstr>Tema di Office</vt:lpstr>
      <vt:lpstr>Equinozio</vt:lpstr>
      <vt:lpstr>Le principali correnti del pensiero geografico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 sono gli oggetti dell’analisi geografica?</dc:title>
  <dc:creator>Hewlett-Packard Company</dc:creator>
  <cp:lastModifiedBy>Hewlett-Packard Company</cp:lastModifiedBy>
  <cp:revision>5</cp:revision>
  <dcterms:created xsi:type="dcterms:W3CDTF">2020-03-13T13:21:16Z</dcterms:created>
  <dcterms:modified xsi:type="dcterms:W3CDTF">2020-03-27T14:08:17Z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