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4" r:id="rId2"/>
    <p:sldId id="365" r:id="rId3"/>
    <p:sldId id="366" r:id="rId4"/>
    <p:sldId id="346" r:id="rId5"/>
    <p:sldId id="347" r:id="rId6"/>
    <p:sldId id="348" r:id="rId7"/>
    <p:sldId id="289" r:id="rId8"/>
    <p:sldId id="290" r:id="rId9"/>
    <p:sldId id="291" r:id="rId10"/>
    <p:sldId id="329" r:id="rId11"/>
    <p:sldId id="339" r:id="rId12"/>
    <p:sldId id="340" r:id="rId13"/>
    <p:sldId id="361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/>
    <p:restoredTop sz="93112"/>
  </p:normalViewPr>
  <p:slideViewPr>
    <p:cSldViewPr snapToGrid="0" snapToObjects="1">
      <p:cViewPr varScale="1">
        <p:scale>
          <a:sx n="65" d="100"/>
          <a:sy n="65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59D9E-488A-D44F-9D8D-E432747AD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009115-CDE3-C146-AC40-15414C9E3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AAD53-3B4D-CB4F-BC11-2FB97CE2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FE443D-C491-1343-8CB6-3F7EE43C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5432A7-FDAA-7C41-BBA8-1143F2DE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17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35076-918E-FE47-ABF7-A592A6DD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4E9F1BE-16CF-EF42-BDB4-9738AF7D4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E46960-BB89-414D-8E3B-D34F9588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0428F5-0A7B-A94D-9C09-09CCB369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D2ADB1-73CA-234E-A281-CF07DE44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82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E6C729F-8054-7F4D-BC99-918784A17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68B5423-F7BA-464C-8D84-F5158B407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50EEC7-00FD-6143-8B61-E285CE0F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854219-E2DF-A941-8E12-3B243661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D50D95-170C-E24B-9246-98AA3F17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53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761BE-9E22-D944-8677-72E50118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817E90-C0BB-264B-A58A-D12285A3C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637CEE-4B67-B44F-BBE1-3B0CD9518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0BE2FB-93DC-C04D-866D-60E2D231F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CD70F7-5651-BE44-A088-747C36D5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23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DA153-8884-D74D-B2A5-C189A5E0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17BFF0-ECFE-1242-992F-4496DE99D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762BEE-996D-A544-A181-56E11DF1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5CC561-05EB-5849-98C9-6CB2E9E41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36764F-C865-F34D-993A-C32E47DA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29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1020A-7726-E640-B9BB-9CCFAC58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69DA68-8EA3-264B-8D55-C5FE871FF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308576-6A2F-B042-85E4-5FD172F94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4B9E10-47B6-B341-B62B-8CBA7EBE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3E2173-DA97-6B44-AB1F-CB09A62B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9ACEB8-21F5-B748-8F75-4FFF410C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51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CC5EB-D7C3-0349-89D6-FE04A23C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7FAE82-C2BD-D94D-B817-14DED6EB6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F6B59C-B180-A948-8682-28BBAE141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491F4D-8F51-2148-8A3E-BDF06FBAB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8A7C3E-09D0-9F4B-A0E4-BD6BB392B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FFD237-4AFC-704D-9680-069E65EA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3BE9A2-4471-3F45-8137-2BFA3F0D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F1A6F76-DF60-B74A-8B7C-749092D7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59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B800E-9DA4-EE4B-B652-E4428D8E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CD53B1A-449A-B74F-BDC3-EC394A3A2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889788-E7CC-614F-92F5-869BAA04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AF3FF9-DE3B-AF4F-800C-7821925F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41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845DC78-584B-9142-91F7-7159DCA5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F2581DE-5594-B949-9359-C79D4DEF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5A0346-38AE-B844-9AFD-BF415DD6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99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80866E-BD6E-0641-B985-5B2C8771E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CCB154-8609-E74D-BC0D-5601757DC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CAFA16-8E2B-3C4C-BA61-0A4B54C03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6DEE9C-1661-AA47-85AD-8473C77B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88299D-56BC-9944-99AF-F1CB17F7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CC62C2-BB1D-904E-A097-5ED9A9A4C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15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9191CA-DAAE-5A41-BC8B-EF18DA57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D1699A-6BDD-4D49-9C25-EE5CA03CF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4F1A40-0D55-D44D-A8D8-6A975E7C5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85C326-496D-744D-94B5-AAE58623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8C83F9-6FC6-9647-9FBC-9B93E819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469794-6F11-354C-9BB3-0BBC8EFB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79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B9BE1E6-0A3F-C749-8307-B3294FCB8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D69BE9-1148-544A-9504-8C9777F33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2767E3-2816-8A42-ADDC-877BD17FE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D10E39-7D70-1B40-97D8-A60B919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6BA787-6840-3D42-BC27-A183B1E09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78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A9EC76D-65CD-C949-A429-1665E32C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90" y="0"/>
            <a:ext cx="10432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0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55540FD-8EC7-A44B-84E1-A17818EBE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85" y="0"/>
            <a:ext cx="9317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01FC3A5-9412-DA46-B408-66FAEFDA3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4" t="5507" r="5799" b="21449"/>
          <a:stretch/>
        </p:blipFill>
        <p:spPr>
          <a:xfrm>
            <a:off x="1130723" y="395615"/>
            <a:ext cx="9839739" cy="59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0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D58BCDC-5B69-C745-AE80-5DBA41F1A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" t="3399" b="3268"/>
          <a:stretch/>
        </p:blipFill>
        <p:spPr>
          <a:xfrm>
            <a:off x="1595717" y="21605"/>
            <a:ext cx="9466729" cy="66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53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2B99F5-F4F4-CD43-BD87-B363F8C63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74" y="154248"/>
            <a:ext cx="4467038" cy="39415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76C24A-E5B2-E746-81B2-2AC13599E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350" y="256418"/>
            <a:ext cx="4289238" cy="383933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545653E-57A9-6646-AC7B-D516D330DC42}"/>
              </a:ext>
            </a:extLst>
          </p:cNvPr>
          <p:cNvSpPr/>
          <p:nvPr/>
        </p:nvSpPr>
        <p:spPr>
          <a:xfrm>
            <a:off x="690283" y="4607859"/>
            <a:ext cx="107486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Punti di </a:t>
            </a:r>
            <a:r>
              <a:rPr lang="it-IT" sz="2400" dirty="0" err="1"/>
              <a:t>repere</a:t>
            </a:r>
            <a:r>
              <a:rPr lang="it-IT" sz="2400" dirty="0"/>
              <a:t> per la tracheotomia: linea mediana verticale tratteggiata,</a:t>
            </a:r>
          </a:p>
          <a:p>
            <a:r>
              <a:rPr lang="it-IT" sz="2400" dirty="0"/>
              <a:t> A linea superiore margine superiore cartilagine tiroidea,</a:t>
            </a:r>
          </a:p>
          <a:p>
            <a:r>
              <a:rPr lang="it-IT" sz="2400" dirty="0"/>
              <a:t> B linea inferiore margine inferiore cartilagine tiroidea</a:t>
            </a:r>
          </a:p>
          <a:p>
            <a:r>
              <a:rPr lang="it-IT" sz="2400" dirty="0"/>
              <a:t> C linea di incisione per tracheotomia in elezione</a:t>
            </a:r>
          </a:p>
          <a:p>
            <a:r>
              <a:rPr lang="it-IT" sz="2400" dirty="0"/>
              <a:t> D linea contrassegnante il margine superiore del giugulo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68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0FFB4B-8FD7-1741-974C-599152DA8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90" y="0"/>
            <a:ext cx="10432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9F90EB-5805-A24C-BDF0-AB4B0898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821" y="557370"/>
            <a:ext cx="9027803" cy="59348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C5A5DB-E89D-CF4E-8D2F-1AD89F0507B9}"/>
              </a:ext>
            </a:extLst>
          </p:cNvPr>
          <p:cNvSpPr txBox="1"/>
          <p:nvPr/>
        </p:nvSpPr>
        <p:spPr>
          <a:xfrm>
            <a:off x="494852" y="247426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RICHIAMO CLINICO</a:t>
            </a:r>
          </a:p>
        </p:txBody>
      </p:sp>
    </p:spTree>
    <p:extLst>
      <p:ext uri="{BB962C8B-B14F-4D97-AF65-F5344CB8AC3E}">
        <p14:creationId xmlns:p14="http://schemas.microsoft.com/office/powerpoint/2010/main" val="309392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2780659-D8FE-6E4D-A9A5-AB564BA4B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0" t="4705" r="6956" b="6928"/>
          <a:stretch/>
        </p:blipFill>
        <p:spPr>
          <a:xfrm>
            <a:off x="1694173" y="0"/>
            <a:ext cx="917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779A645-6E78-9C47-82F9-75C932F9F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" t="2614" r="5219" b="5621"/>
          <a:stretch/>
        </p:blipFill>
        <p:spPr>
          <a:xfrm>
            <a:off x="1649505" y="0"/>
            <a:ext cx="9072283" cy="67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47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FE9FAE2-9363-1F40-B5DF-CB519DAA2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9" t="540" r="9466" b="8503"/>
          <a:stretch/>
        </p:blipFill>
        <p:spPr>
          <a:xfrm>
            <a:off x="1452282" y="31263"/>
            <a:ext cx="8892989" cy="682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8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9A95DAA-6937-3945-B4A6-BDBD9972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6" b="12222"/>
          <a:stretch/>
        </p:blipFill>
        <p:spPr>
          <a:xfrm>
            <a:off x="196367" y="0"/>
            <a:ext cx="1184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81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714EB9-CCF4-6F43-9B23-047A2EAAB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421"/>
          <a:stretch/>
        </p:blipFill>
        <p:spPr>
          <a:xfrm>
            <a:off x="724176" y="0"/>
            <a:ext cx="10844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1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264C9E4-A132-4845-ACD5-BEF6E218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280" y="0"/>
            <a:ext cx="9155320" cy="68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81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50</Words>
  <Application>Microsoft Macintosh PowerPoint</Application>
  <PresentationFormat>Widescreen</PresentationFormat>
  <Paragraphs>6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Vanessa Nicolin</dc:creator>
  <cp:lastModifiedBy>Vanessa Nicolin</cp:lastModifiedBy>
  <cp:revision>49</cp:revision>
  <dcterms:created xsi:type="dcterms:W3CDTF">2019-10-11T15:04:06Z</dcterms:created>
  <dcterms:modified xsi:type="dcterms:W3CDTF">2019-10-21T11:03:54Z</dcterms:modified>
</cp:coreProperties>
</file>