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/>
    <p:restoredTop sz="93112"/>
  </p:normalViewPr>
  <p:slideViewPr>
    <p:cSldViewPr snapToGrid="0" snapToObjects="1">
      <p:cViewPr varScale="1">
        <p:scale>
          <a:sx n="65" d="100"/>
          <a:sy n="65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5FF73-2295-5C48-AB07-82C90EBF2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1B56A7-ED32-5445-BDC2-2C6C08F3D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EB143B-B679-9E49-BB74-EEF56941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36C418-78BA-044A-9A30-E619BE81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0D7531-ED4F-074A-B299-1B802723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66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06996C-10CE-AD42-AB01-6E687F67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E592C0-CC8D-4C4B-B776-D5AE82E49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68F6B3-E2A1-9240-B71B-CE6BE3FE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A8B5E5-CD83-9F40-A96D-ADAA6FBD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5DA09F-6D47-0747-861F-55F0C187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42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59FE37C-8701-0C47-B6BA-92781EFFB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FB390A-D43A-2548-BF89-5B83DCB90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533855-BDA9-EC41-8EC5-B2999E10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80E335-6F6E-DE44-A061-F80AAC2D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C10C73-461D-BE46-8AF7-04768761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35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E8BEA-14EC-F748-99AE-00982A70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AED946-DF3B-1C41-BBA9-ACFE1BE40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65D9FF-28C8-C449-A409-AAA05F7C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4DB7D2-94A2-5D47-89A9-A84E5F75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01451C-11A3-C141-973D-02F62C7D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83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A40609-CBFD-1E43-97A1-272970D3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0E8B2E-75DA-3840-AF8A-4E1C0EBFB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40FE23-28D4-E447-986D-B686FEA5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356AD6-15FB-6A4E-A005-E290C0C6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B14193-7A73-114E-B670-ED245897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24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49BD47-E537-B948-869A-578C9474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B3AE25-8E17-334A-8C00-6963F752D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906A7C-B8FF-254D-B112-75553DF67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6253E5-4131-2140-8B13-9218DEC0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54B107-3B81-7A43-9659-78BF75E7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DF382E-8AB2-2C40-BE54-8510273A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81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7ACF77-0449-454E-92BC-C49850BA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55EFBF-57D2-EB4D-8B29-1BA08FC59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306944-B30B-6342-BAC5-139B0648C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A021EB3-4053-3D4A-8A5A-17514142F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A1238D-087B-D94C-8C42-425EB0A6A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EEA288D-C3B8-934E-8557-07BBA497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1E1251-136C-1343-A032-4AAC0E98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E2DE999-4DC2-7841-83E5-AA1F99B0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57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E6F1E-1C90-0948-A576-D6814E65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14DF8D-AD2A-D848-9A86-8175B9E5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3469EC-9F1B-7445-B9D0-14AF5442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274088-EE78-954E-87A1-AE38C6C7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71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9874BF-0300-6747-A31E-35314064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50F501-D925-7440-95F0-779AFAE7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3E3B41-AFA9-C84F-BCBD-4B4992F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63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FF1F6-0D9A-F448-977D-E7093B42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AE55DB-1EF9-F843-8578-31AD9BA61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4111BF-0527-CF46-8DDE-5D01A8A83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81273A-B399-AB4D-BF45-DA4B92E1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9AFD67-8318-C446-ABDD-E1209177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49E7D2-7A64-9E41-B388-6836FB39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78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514D00-8525-B54C-8CC1-15F5B885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DF9C7B3-4F03-6947-8A7B-E9C46BBC9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885975-7C93-4245-A196-52838A893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8ED23A-C5F4-E641-9F4E-83AF4FB3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9A58FA-1795-264E-90E6-E61DB77C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C58B8E-37F0-9B44-BE7E-84F72134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20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E1FD24C-61F5-024A-A65B-5220C7FF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2B5725-DFA0-3540-87B2-85EF7E856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6E99F-152C-2249-8DDA-A0B7C8F0D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C8DE-7C7A-124F-84EC-74B30959C66D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123D02-662F-284B-9F6A-DCF4A892E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D792C3-E4D9-0945-A16B-00EE6197D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327E7-53EE-864C-B875-C59DFFC79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C6AC0-3690-D541-AF46-CC4CF2FA2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Anatomia chirurgica  del collo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8D08F2-B9E7-2946-9975-86F056BCBD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Richiami clinici </a:t>
            </a:r>
          </a:p>
        </p:txBody>
      </p:sp>
    </p:spTree>
    <p:extLst>
      <p:ext uri="{BB962C8B-B14F-4D97-AF65-F5344CB8AC3E}">
        <p14:creationId xmlns:p14="http://schemas.microsoft.com/office/powerpoint/2010/main" val="50205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7901B04-1D86-714E-8DA4-B66DDE615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FE6624-132D-B244-B7C2-2109D4D6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2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50E438-EF44-0B44-A06B-F32BD5A98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4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51A7C7D-2DC2-F442-BC81-9D75C11E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6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333899C-95DC-8F45-8049-1011BD36B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07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2C4D1E3-D62F-6A48-90F6-1802CEF0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6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DBC2C92-7C25-8E4D-868F-CB1FA2F0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250" y="0"/>
            <a:ext cx="895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11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1E3CA43-B4A4-D549-AF64-5D8F4408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217" y="0"/>
            <a:ext cx="649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6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D70BD78-9FEC-C743-8B17-543A156A2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3D3D4D7-38C1-1846-8472-B2E78D38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50" y="0"/>
            <a:ext cx="62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80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</Words>
  <Application>Microsoft Macintosh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Anatomia chirurgica  del collo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chirurgica  del collo</dc:title>
  <dc:creator>Vanessa Nicolin</dc:creator>
  <cp:lastModifiedBy>Vanessa Nicolin</cp:lastModifiedBy>
  <cp:revision>1</cp:revision>
  <dcterms:created xsi:type="dcterms:W3CDTF">2019-10-21T11:26:04Z</dcterms:created>
  <dcterms:modified xsi:type="dcterms:W3CDTF">2019-10-21T11:32:06Z</dcterms:modified>
</cp:coreProperties>
</file>