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6" r:id="rId2"/>
    <p:sldId id="308" r:id="rId3"/>
    <p:sldId id="309" r:id="rId4"/>
    <p:sldId id="311" r:id="rId5"/>
    <p:sldId id="335" r:id="rId6"/>
    <p:sldId id="336" r:id="rId7"/>
    <p:sldId id="337" r:id="rId8"/>
    <p:sldId id="310" r:id="rId9"/>
    <p:sldId id="338" r:id="rId10"/>
    <p:sldId id="339" r:id="rId11"/>
    <p:sldId id="312" r:id="rId12"/>
    <p:sldId id="340" r:id="rId13"/>
    <p:sldId id="341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578"/>
  </p:normalViewPr>
  <p:slideViewPr>
    <p:cSldViewPr snapToGrid="0" snapToObjects="1">
      <p:cViewPr varScale="1">
        <p:scale>
          <a:sx n="80" d="100"/>
          <a:sy n="80" d="100"/>
        </p:scale>
        <p:origin x="11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C03C79-C280-3F44-A23F-DF1CFFE203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AD501F3-D30B-704E-AB91-DA9FEB433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4F3DBE4-15D0-6B4F-ABE9-3ADD3AAC0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5F4D-0716-014E-95A9-8D37DB470262}" type="datetimeFigureOut">
              <a:rPr lang="it-IT" smtClean="0"/>
              <a:t>30/03/20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6BF4F3-71A9-674F-9ED2-92CB90543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C57B36-D835-CD40-B1A1-CEF21CD38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AA66-2731-2440-8715-6F12DA5D43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3962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1922D4-3757-2F4A-8994-33D6CDF05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11E987B-67B9-764B-BCE2-1B702093DD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CC2A16-2B30-6C4E-86EF-1D1214C95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5F4D-0716-014E-95A9-8D37DB470262}" type="datetimeFigureOut">
              <a:rPr lang="it-IT" smtClean="0"/>
              <a:t>30/03/20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27FFD13-7FB3-F745-9B0F-5515AAA18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AA9289-09B9-1A4D-BD51-7819BD865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AA66-2731-2440-8715-6F12DA5D43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9074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87EC4AC-D694-4947-B472-FF5C127385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AE15B99-9089-624E-AC0E-8B40664DB3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8A0940F-B970-824E-B9A2-8BCB0A74B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5F4D-0716-014E-95A9-8D37DB470262}" type="datetimeFigureOut">
              <a:rPr lang="it-IT" smtClean="0"/>
              <a:t>30/03/20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E3D7A1-E457-5E4F-A6BB-CC9CE72EB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04DEE9-0231-4245-AE27-AE58737B2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AA66-2731-2440-8715-6F12DA5D43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085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20BBA8-4D40-8242-ADB6-23FC90D8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C54350-3110-9D4C-9FEB-261C738BE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3185B49-64AB-F849-AC20-9689E2D04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5F4D-0716-014E-95A9-8D37DB470262}" type="datetimeFigureOut">
              <a:rPr lang="it-IT" smtClean="0"/>
              <a:t>30/03/20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38EB11-0FE7-294B-9550-C39F2F3B9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A87047F-EB5A-574E-8D45-D758D35AA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AA66-2731-2440-8715-6F12DA5D43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610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F1011F-DA50-0E41-B4D5-7D9B9AFE0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E6913DC-2751-E448-8571-58C256620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BB130D-8FE9-2448-8A04-0A8766223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5F4D-0716-014E-95A9-8D37DB470262}" type="datetimeFigureOut">
              <a:rPr lang="it-IT" smtClean="0"/>
              <a:t>30/03/20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DCE6B2-F1E9-D040-9174-A8E91C3B8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FBC6C2-247E-0D41-906C-322B19427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AA66-2731-2440-8715-6F12DA5D43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269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A1D129-C5B2-A14F-91E9-433F2D218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E12EFC-D511-DA44-B824-90C6F79A4F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D51FCA0-9A8A-5642-8081-B2D70862D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93B1CBE-616B-1244-A100-F0BFFF872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5F4D-0716-014E-95A9-8D37DB470262}" type="datetimeFigureOut">
              <a:rPr lang="it-IT" smtClean="0"/>
              <a:t>30/03/20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90C0B67-272E-7B41-8D27-A3A8EAEDF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9EFD0E2-9A60-7B43-AED7-780F7EB03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AA66-2731-2440-8715-6F12DA5D43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7517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DA2503-33F4-8E41-880A-B8130D4E6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82BFD66-876E-1641-8C1B-0085DF388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6113F86-8128-2D45-B3F5-BF7006452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0868B6B-BE02-2B44-B91C-C4916D54A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FA2D4C3-8C7B-1742-8DD6-F0F77CB31B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FAEB08C-2C8D-5B4A-AB86-36BA2E934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5F4D-0716-014E-95A9-8D37DB470262}" type="datetimeFigureOut">
              <a:rPr lang="it-IT" smtClean="0"/>
              <a:t>30/03/20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33D4A9C-D6E7-CA46-AD26-427BA7CA2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1CC4016-F4B6-5A45-870C-47855B05A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AA66-2731-2440-8715-6F12DA5D43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378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E68547-21B6-C34D-BA42-240123C52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F9DD068-A5D0-BB4C-B793-E6FA1A9B2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5F4D-0716-014E-95A9-8D37DB470262}" type="datetimeFigureOut">
              <a:rPr lang="it-IT" smtClean="0"/>
              <a:t>30/03/20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25F45A5-B9DE-BE45-B742-C80559F35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981C61A-75F2-D04D-9AD2-9CB5DF4A1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AA66-2731-2440-8715-6F12DA5D43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48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6322ED9-C41A-D74A-846E-6AF23846A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5F4D-0716-014E-95A9-8D37DB470262}" type="datetimeFigureOut">
              <a:rPr lang="it-IT" smtClean="0"/>
              <a:t>30/03/20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E6BE0E9-43C1-E042-BF91-0597084AF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16970C3-05A3-7B45-BBBD-E2C3EC7B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AA66-2731-2440-8715-6F12DA5D43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711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3DC4BF-E1D9-D64E-8BB2-0A154390E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594CCD-BF98-3446-B8CB-B2B2237F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477A489-6B3A-E845-8BB7-CCD13E39E6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E1A6073-8C5A-314A-BE91-746D68F9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5F4D-0716-014E-95A9-8D37DB470262}" type="datetimeFigureOut">
              <a:rPr lang="it-IT" smtClean="0"/>
              <a:t>30/03/20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143CF0D-969F-204F-B0C5-7D4E6B682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0A409B7-C123-3F4E-91C3-E74640A81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AA66-2731-2440-8715-6F12DA5D43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1230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274A9E-71EC-2C4E-B248-E4468B5AB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F005F6-FF7C-5C47-9939-1348722582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07ADF65-DBA0-4D44-B739-13B0CB1D1D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6151CF6-9B88-164D-890D-B53B705D3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5F4D-0716-014E-95A9-8D37DB470262}" type="datetimeFigureOut">
              <a:rPr lang="it-IT" smtClean="0"/>
              <a:t>30/03/20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837E05-120C-3043-98DE-5577C6C70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CAF1727-EA4E-C444-A81E-4E342646C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AA66-2731-2440-8715-6F12DA5D43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366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C875EF3-96C7-EC42-8841-B7A474FCB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1D5644B-FC0F-E947-8904-2249E5082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9BA5D1-6819-0642-A5CF-A60D9882AB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35F4D-0716-014E-95A9-8D37DB470262}" type="datetimeFigureOut">
              <a:rPr lang="it-IT" smtClean="0"/>
              <a:t>30/03/20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8BD106-ABC9-FF4E-9543-FD61C44E89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0043C30-2F24-204F-BF26-82D7693DD0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AAA66-2731-2440-8715-6F12DA5D43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1079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v7AeqNt6rg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Proviamo a ritrovare quanto detto fin qui</a:t>
            </a:r>
            <a:r>
              <a:rPr lang="mr-IN" dirty="0">
                <a:solidFill>
                  <a:srgbClr val="FF0000"/>
                </a:solidFill>
              </a:rPr>
              <a:t>…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https://www.youtube.com/watch?v=wv7AeqNt6rg</a:t>
            </a:r>
            <a:endParaRPr lang="it-IT" dirty="0"/>
          </a:p>
          <a:p>
            <a:endParaRPr lang="it-IT" dirty="0"/>
          </a:p>
          <a:p>
            <a:r>
              <a:rPr lang="it-IT" dirty="0"/>
              <a:t>Ascolta il video e annota gli elementi che abbiamo visto al corso agganciandoli a quanto dice il prof. </a:t>
            </a:r>
            <a:r>
              <a:rPr lang="it-IT" dirty="0" err="1"/>
              <a:t>Santinello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86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professionista dovrebbe conoscere i principi di base (che acquisiremo in questo corso) e applicarli</a:t>
            </a:r>
          </a:p>
          <a:p>
            <a:r>
              <a:rPr lang="it-IT" dirty="0"/>
              <a:t>Tra le competenze, possiamo includere Secondo livello:</a:t>
            </a:r>
          </a:p>
          <a:p>
            <a:r>
              <a:rPr lang="it-IT" dirty="0">
                <a:solidFill>
                  <a:srgbClr val="919978"/>
                </a:solidFill>
              </a:rPr>
              <a:t>A) </a:t>
            </a:r>
            <a:r>
              <a:rPr lang="it-IT" dirty="0" err="1">
                <a:solidFill>
                  <a:srgbClr val="919978"/>
                </a:solidFill>
              </a:rPr>
              <a:t>Assessemnt</a:t>
            </a:r>
            <a:r>
              <a:rPr lang="it-IT" dirty="0">
                <a:solidFill>
                  <a:srgbClr val="919978"/>
                </a:solidFill>
              </a:rPr>
              <a:t> di comunità (e.g., scelta degli strumenti e metodi più idonei)</a:t>
            </a:r>
          </a:p>
          <a:p>
            <a:r>
              <a:rPr lang="it-IT" dirty="0">
                <a:solidFill>
                  <a:srgbClr val="919978"/>
                </a:solidFill>
              </a:rPr>
              <a:t>B) progettazione di progetti di interventi, implementazione e accompagnamento di interventi di comunità</a:t>
            </a:r>
          </a:p>
          <a:p>
            <a:r>
              <a:rPr lang="it-IT" dirty="0"/>
              <a:t>C) essere in grado di valutare di un progetto concluso le varie fasi e l’efficacia</a:t>
            </a: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ruoli e le competenze </a:t>
            </a:r>
          </a:p>
        </p:txBody>
      </p:sp>
    </p:spTree>
    <p:extLst>
      <p:ext uri="{BB962C8B-B14F-4D97-AF65-F5344CB8AC3E}">
        <p14:creationId xmlns:p14="http://schemas.microsoft.com/office/powerpoint/2010/main" val="2859241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professionista dovrebbe conoscere i principi di base (che acquisiremo in questo corso) e applicarli</a:t>
            </a:r>
          </a:p>
          <a:p>
            <a:r>
              <a:rPr lang="it-IT" dirty="0"/>
              <a:t>Tra le competenze, possiamo includere terzo livello:</a:t>
            </a: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ruoli e le competenze </a:t>
            </a:r>
          </a:p>
        </p:txBody>
      </p:sp>
    </p:spTree>
    <p:extLst>
      <p:ext uri="{BB962C8B-B14F-4D97-AF65-F5344CB8AC3E}">
        <p14:creationId xmlns:p14="http://schemas.microsoft.com/office/powerpoint/2010/main" val="3437772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professionista dovrebbe conoscere i principi di base (che acquisiremo in questo corso) e applicarli</a:t>
            </a:r>
          </a:p>
          <a:p>
            <a:r>
              <a:rPr lang="it-IT" dirty="0"/>
              <a:t>Tra le competenze, possiamo includere terzo livello:</a:t>
            </a:r>
          </a:p>
          <a:p>
            <a:r>
              <a:rPr lang="it-IT" dirty="0"/>
              <a:t>A) Networking: ricerca di finanziamenti per la ricerca, gestione dei contatti con la committenza e la rete territoriale</a:t>
            </a: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ruoli e le competenze </a:t>
            </a:r>
          </a:p>
        </p:txBody>
      </p:sp>
    </p:spTree>
    <p:extLst>
      <p:ext uri="{BB962C8B-B14F-4D97-AF65-F5344CB8AC3E}">
        <p14:creationId xmlns:p14="http://schemas.microsoft.com/office/powerpoint/2010/main" val="424756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professionista dovrebbe conoscere i principi di base (che acquisiremo in questo corso) e applicarli</a:t>
            </a:r>
          </a:p>
          <a:p>
            <a:r>
              <a:rPr lang="it-IT" dirty="0">
                <a:solidFill>
                  <a:srgbClr val="919978"/>
                </a:solidFill>
              </a:rPr>
              <a:t>Tra le competenze, possiamo includere terzo livello:</a:t>
            </a:r>
          </a:p>
          <a:p>
            <a:r>
              <a:rPr lang="it-IT" dirty="0">
                <a:solidFill>
                  <a:srgbClr val="919978"/>
                </a:solidFill>
              </a:rPr>
              <a:t>A) Networking: ricerca di finanziamenti per la ricerca, gestione dei contatti con la committenza e la rete territoriale</a:t>
            </a:r>
          </a:p>
          <a:p>
            <a:r>
              <a:rPr lang="it-IT" dirty="0"/>
              <a:t>B) Capacità di comprendere e trasformare indicazioni legislative a livello territoriale</a:t>
            </a: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ruoli e le competenze </a:t>
            </a:r>
          </a:p>
        </p:txBody>
      </p:sp>
    </p:spTree>
    <p:extLst>
      <p:ext uri="{BB962C8B-B14F-4D97-AF65-F5344CB8AC3E}">
        <p14:creationId xmlns:p14="http://schemas.microsoft.com/office/powerpoint/2010/main" val="3028082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ruoli e le competenze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Tenete a mente quanto visto nel video perché potremmo usarlo come riferimento per la definizione, almeno in parte, delle competenze  di chi si occupa di psicologia di comunità</a:t>
            </a:r>
          </a:p>
        </p:txBody>
      </p:sp>
    </p:spTree>
    <p:extLst>
      <p:ext uri="{BB962C8B-B14F-4D97-AF65-F5344CB8AC3E}">
        <p14:creationId xmlns:p14="http://schemas.microsoft.com/office/powerpoint/2010/main" val="3547608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ruoli e le competenze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Il Tariffario dell’ordine degli psicologi indica che le prestazioni tipiche sono</a:t>
            </a:r>
          </a:p>
          <a:p>
            <a:r>
              <a:rPr lang="it-IT" dirty="0"/>
              <a:t>Elaborazione e costruzione di progetti di comunità</a:t>
            </a:r>
          </a:p>
          <a:p>
            <a:r>
              <a:rPr lang="it-IT" dirty="0"/>
              <a:t>Organizzazione e conduzione di focus </a:t>
            </a:r>
            <a:r>
              <a:rPr lang="it-IT" dirty="0" err="1"/>
              <a:t>group</a:t>
            </a:r>
            <a:endParaRPr lang="it-IT" dirty="0"/>
          </a:p>
          <a:p>
            <a:r>
              <a:rPr lang="it-IT" dirty="0"/>
              <a:t>Analisi/stesura di profili di comunità</a:t>
            </a:r>
          </a:p>
          <a:p>
            <a:r>
              <a:rPr lang="it-IT" dirty="0"/>
              <a:t>Analisi delle organizzazioni</a:t>
            </a:r>
          </a:p>
        </p:txBody>
      </p:sp>
    </p:spTree>
    <p:extLst>
      <p:ext uri="{BB962C8B-B14F-4D97-AF65-F5344CB8AC3E}">
        <p14:creationId xmlns:p14="http://schemas.microsoft.com/office/powerpoint/2010/main" val="2491020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professionista dovrebbe conoscere i principi di base (che acquisiremo in questo corso) e applicarli</a:t>
            </a: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ruoli e le competenze </a:t>
            </a:r>
          </a:p>
        </p:txBody>
      </p:sp>
    </p:spTree>
    <p:extLst>
      <p:ext uri="{BB962C8B-B14F-4D97-AF65-F5344CB8AC3E}">
        <p14:creationId xmlns:p14="http://schemas.microsoft.com/office/powerpoint/2010/main" val="4070006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professionista dovrebbe conoscere i principi di base (che acquisiremo in questo corso) e applicarli</a:t>
            </a:r>
          </a:p>
          <a:p>
            <a:r>
              <a:rPr lang="it-IT" dirty="0"/>
              <a:t>Tra le competenze, possiamo includere Primo livello:</a:t>
            </a:r>
          </a:p>
          <a:p>
            <a:r>
              <a:rPr lang="it-IT" dirty="0"/>
              <a:t>A) partecipare raccolta e all’interpretazione dei dati per rilevare l’efficacia di un intervento (conoscenze anche statistiche)</a:t>
            </a: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ruoli e le competenze </a:t>
            </a:r>
          </a:p>
        </p:txBody>
      </p:sp>
    </p:spTree>
    <p:extLst>
      <p:ext uri="{BB962C8B-B14F-4D97-AF65-F5344CB8AC3E}">
        <p14:creationId xmlns:p14="http://schemas.microsoft.com/office/powerpoint/2010/main" val="3506723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professionista dovrebbe conoscere i principi di base (che acquisiremo in questo corso) e applicarli</a:t>
            </a:r>
          </a:p>
          <a:p>
            <a:r>
              <a:rPr lang="it-IT" dirty="0"/>
              <a:t>Tra le competenze, possiamo includere Primo livello:</a:t>
            </a:r>
          </a:p>
          <a:p>
            <a:r>
              <a:rPr lang="it-IT" dirty="0">
                <a:solidFill>
                  <a:srgbClr val="919978"/>
                </a:solidFill>
              </a:rPr>
              <a:t>A) partecipare raccolta e all’interpretazione dei dati per rilevare l’efficacia di un intervento (conoscenze anche statistiche)</a:t>
            </a:r>
          </a:p>
          <a:p>
            <a:r>
              <a:rPr lang="it-IT" dirty="0"/>
              <a:t>B)gestione di piccoli-grandi gruppi per la ricerca-azione</a:t>
            </a: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ruoli e le competenze </a:t>
            </a:r>
          </a:p>
        </p:txBody>
      </p:sp>
    </p:spTree>
    <p:extLst>
      <p:ext uri="{BB962C8B-B14F-4D97-AF65-F5344CB8AC3E}">
        <p14:creationId xmlns:p14="http://schemas.microsoft.com/office/powerpoint/2010/main" val="626055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professionista dovrebbe conoscere i principi di base (che acquisiremo in questo corso) e applicarli</a:t>
            </a:r>
          </a:p>
          <a:p>
            <a:r>
              <a:rPr lang="it-IT" dirty="0">
                <a:solidFill>
                  <a:schemeClr val="bg2">
                    <a:lumMod val="75000"/>
                  </a:schemeClr>
                </a:solidFill>
              </a:rPr>
              <a:t>Tra le competenze, possiamo includere Primo livello:</a:t>
            </a:r>
          </a:p>
          <a:p>
            <a:r>
              <a:rPr lang="it-IT" dirty="0">
                <a:solidFill>
                  <a:schemeClr val="bg2">
                    <a:lumMod val="75000"/>
                  </a:schemeClr>
                </a:solidFill>
              </a:rPr>
              <a:t>A) partecipare raccolta e all’interpretazione dei dati per rilevare l’efficacia di un intervento (conoscenze anche statistiche)</a:t>
            </a:r>
          </a:p>
          <a:p>
            <a:r>
              <a:rPr lang="it-IT" dirty="0">
                <a:solidFill>
                  <a:schemeClr val="bg2">
                    <a:lumMod val="75000"/>
                  </a:schemeClr>
                </a:solidFill>
              </a:rPr>
              <a:t>B)gestione di piccoli-grandi gruppi per la ricerca-azione</a:t>
            </a:r>
          </a:p>
          <a:p>
            <a:r>
              <a:rPr lang="it-IT" dirty="0"/>
              <a:t>C) capacità di esporre in pubblico e dare feedback su progetti mediante la costruzione di report e ‘divulgare’</a:t>
            </a: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ruoli e le competenze </a:t>
            </a:r>
          </a:p>
        </p:txBody>
      </p:sp>
    </p:spTree>
    <p:extLst>
      <p:ext uri="{BB962C8B-B14F-4D97-AF65-F5344CB8AC3E}">
        <p14:creationId xmlns:p14="http://schemas.microsoft.com/office/powerpoint/2010/main" val="1438061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professionista dovrebbe conoscere i principi di base (che acquisiremo in questo corso) e applicarli</a:t>
            </a:r>
          </a:p>
          <a:p>
            <a:r>
              <a:rPr lang="it-IT" dirty="0"/>
              <a:t>Tra le competenze, possiamo includere Secondo livello:</a:t>
            </a:r>
          </a:p>
          <a:p>
            <a:r>
              <a:rPr lang="it-IT" dirty="0"/>
              <a:t>A) </a:t>
            </a:r>
            <a:r>
              <a:rPr lang="it-IT" dirty="0" err="1"/>
              <a:t>Assessemnt</a:t>
            </a:r>
            <a:r>
              <a:rPr lang="it-IT" dirty="0"/>
              <a:t> di comunità (e.g., scelta degli strumenti e metodi più idonei)</a:t>
            </a: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ruoli e le competenze </a:t>
            </a:r>
          </a:p>
        </p:txBody>
      </p:sp>
    </p:spTree>
    <p:extLst>
      <p:ext uri="{BB962C8B-B14F-4D97-AF65-F5344CB8AC3E}">
        <p14:creationId xmlns:p14="http://schemas.microsoft.com/office/powerpoint/2010/main" val="4242399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professionista dovrebbe conoscere i principi di base (che acquisiremo in questo corso) e applicarli</a:t>
            </a:r>
          </a:p>
          <a:p>
            <a:r>
              <a:rPr lang="it-IT" dirty="0"/>
              <a:t>Tra le competenze, possiamo includere Secondo livello:</a:t>
            </a:r>
          </a:p>
          <a:p>
            <a:r>
              <a:rPr lang="it-IT" dirty="0">
                <a:solidFill>
                  <a:srgbClr val="919978"/>
                </a:solidFill>
              </a:rPr>
              <a:t>A) </a:t>
            </a:r>
            <a:r>
              <a:rPr lang="it-IT" dirty="0" err="1">
                <a:solidFill>
                  <a:srgbClr val="919978"/>
                </a:solidFill>
              </a:rPr>
              <a:t>Assessemnt</a:t>
            </a:r>
            <a:r>
              <a:rPr lang="it-IT" dirty="0">
                <a:solidFill>
                  <a:srgbClr val="919978"/>
                </a:solidFill>
              </a:rPr>
              <a:t> di comunità (e.g., scelta degli strumenti e metodi più idonei)</a:t>
            </a:r>
          </a:p>
          <a:p>
            <a:r>
              <a:rPr lang="it-IT" dirty="0"/>
              <a:t>B) progettazione di progetti di interventi, implementazione e accompagnamento di interventi di comunità</a:t>
            </a: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ruoli e le competenze </a:t>
            </a:r>
          </a:p>
        </p:txBody>
      </p:sp>
    </p:spTree>
    <p:extLst>
      <p:ext uri="{BB962C8B-B14F-4D97-AF65-F5344CB8AC3E}">
        <p14:creationId xmlns:p14="http://schemas.microsoft.com/office/powerpoint/2010/main" val="33346835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666</Words>
  <Application>Microsoft Macintosh PowerPoint</Application>
  <PresentationFormat>Widescreen</PresentationFormat>
  <Paragraphs>59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Mangal</vt:lpstr>
      <vt:lpstr>Tema di Office</vt:lpstr>
      <vt:lpstr>Proviamo a ritrovare quanto detto fin qui…</vt:lpstr>
      <vt:lpstr>I ruoli e le competenze </vt:lpstr>
      <vt:lpstr>I ruoli e le competenze </vt:lpstr>
      <vt:lpstr>I ruoli e le competenze </vt:lpstr>
      <vt:lpstr>I ruoli e le competenze </vt:lpstr>
      <vt:lpstr>I ruoli e le competenze </vt:lpstr>
      <vt:lpstr>I ruoli e le competenze </vt:lpstr>
      <vt:lpstr>I ruoli e le competenze </vt:lpstr>
      <vt:lpstr>I ruoli e le competenze </vt:lpstr>
      <vt:lpstr>I ruoli e le competenze </vt:lpstr>
      <vt:lpstr>I ruoli e le competenze </vt:lpstr>
      <vt:lpstr>I ruoli e le competenze </vt:lpstr>
      <vt:lpstr>I ruoli e le competenze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Microsoft Office User</cp:lastModifiedBy>
  <cp:revision>3</cp:revision>
  <dcterms:created xsi:type="dcterms:W3CDTF">2020-03-30T08:52:10Z</dcterms:created>
  <dcterms:modified xsi:type="dcterms:W3CDTF">2020-03-30T10:15:34Z</dcterms:modified>
</cp:coreProperties>
</file>