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21" r:id="rId2"/>
    <p:sldId id="424" r:id="rId3"/>
    <p:sldId id="422" r:id="rId4"/>
    <p:sldId id="438" r:id="rId5"/>
    <p:sldId id="423" r:id="rId6"/>
    <p:sldId id="425" r:id="rId7"/>
    <p:sldId id="428" r:id="rId8"/>
    <p:sldId id="439" r:id="rId9"/>
    <p:sldId id="440" r:id="rId10"/>
    <p:sldId id="429" r:id="rId11"/>
    <p:sldId id="441" r:id="rId12"/>
    <p:sldId id="442" r:id="rId13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66"/>
    <a:srgbClr val="9999FF"/>
    <a:srgbClr val="CC0000"/>
    <a:srgbClr val="FFFF99"/>
    <a:srgbClr val="003399"/>
    <a:srgbClr val="FF9966"/>
    <a:srgbClr val="FF6600"/>
    <a:srgbClr val="FF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973750" y="404664"/>
            <a:ext cx="1005404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err="1" smtClean="0">
                <a:solidFill>
                  <a:srgbClr val="FF0000"/>
                </a:solidFill>
              </a:rPr>
              <a:t>Banasa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6" y="1052736"/>
            <a:ext cx="4208016" cy="23670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280024" cy="24075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76" y="3698485"/>
            <a:ext cx="5432152" cy="30555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41538"/>
      </p:ext>
    </p:extLst>
  </p:cSld>
  <p:clrMapOvr>
    <a:masterClrMapping/>
  </p:clrMapOvr>
  <p:transition advTm="6605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6660232" y="1700808"/>
            <a:ext cx="911468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err="1" smtClean="0">
                <a:solidFill>
                  <a:srgbClr val="FF0000"/>
                </a:solidFill>
              </a:rPr>
              <a:t>Tipasa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2" y="313731"/>
            <a:ext cx="5158155" cy="34535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61" y="3886764"/>
            <a:ext cx="4371135" cy="29266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8287"/>
      </p:ext>
    </p:extLst>
  </p:cSld>
  <p:clrMapOvr>
    <a:masterClrMapping/>
  </p:clrMapOvr>
  <p:transition advTm="5318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01008"/>
            <a:ext cx="4826958" cy="32179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07" y="116632"/>
            <a:ext cx="4795152" cy="32403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36049"/>
      </p:ext>
    </p:extLst>
  </p:cSld>
  <p:clrMapOvr>
    <a:masterClrMapping/>
  </p:clrMapOvr>
  <p:transition advTm="10496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39" y="4005064"/>
            <a:ext cx="4484737" cy="277070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341"/>
            <a:ext cx="5739488" cy="38785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1695"/>
      </p:ext>
    </p:extLst>
  </p:cSld>
  <p:clrMapOvr>
    <a:masterClrMapping/>
  </p:clrMapOvr>
  <p:transition advTm="618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727625" cy="30205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60" y="3291408"/>
            <a:ext cx="5519936" cy="34499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85920"/>
      </p:ext>
    </p:extLst>
  </p:cSld>
  <p:clrMapOvr>
    <a:masterClrMapping/>
  </p:clrMapOvr>
  <p:transition advTm="2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6209546" y="116632"/>
            <a:ext cx="1402948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err="1" smtClean="0">
                <a:solidFill>
                  <a:srgbClr val="FF0000"/>
                </a:solidFill>
              </a:rPr>
              <a:t>Thamusida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99030"/>
            <a:ext cx="3960440" cy="29703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3140"/>
            <a:ext cx="4394200" cy="6400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58" y="620688"/>
            <a:ext cx="3919020" cy="29523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16791"/>
      </p:ext>
    </p:extLst>
  </p:cSld>
  <p:clrMapOvr>
    <a:masterClrMapping/>
  </p:clrMapOvr>
  <p:transition advTm="5515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4" y="116632"/>
            <a:ext cx="5016086" cy="6579705"/>
          </a:xfrm>
          <a:prstGeom prst="rect">
            <a:avLst/>
          </a:prstGeom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7020272" y="3062344"/>
            <a:ext cx="787395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err="1" smtClean="0">
                <a:solidFill>
                  <a:srgbClr val="FF0000"/>
                </a:solidFill>
              </a:rPr>
              <a:t>Lixus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82502"/>
      </p:ext>
    </p:extLst>
  </p:cSld>
  <p:clrMapOvr>
    <a:masterClrMapping/>
  </p:clrMapOvr>
  <p:transition advTm="8850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293"/>
            <a:ext cx="5486510" cy="36864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0334"/>
            <a:ext cx="3240360" cy="32403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73419"/>
            <a:ext cx="4442794" cy="296186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77" y="3940453"/>
            <a:ext cx="4188119" cy="28009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80515"/>
      </p:ext>
    </p:extLst>
  </p:cSld>
  <p:clrMapOvr>
    <a:masterClrMapping/>
  </p:clrMapOvr>
  <p:transition advTm="617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23528" y="233022"/>
            <a:ext cx="659155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FF0000"/>
                </a:solidFill>
              </a:rPr>
              <a:t>Sala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9" y="836712"/>
            <a:ext cx="3960440" cy="29754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92039"/>
            <a:ext cx="4712072" cy="35340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30873"/>
      </p:ext>
    </p:extLst>
  </p:cSld>
  <p:clrMapOvr>
    <a:masterClrMapping/>
  </p:clrMapOvr>
  <p:transition advTm="9843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617631" y="332656"/>
            <a:ext cx="1544013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err="1" smtClean="0">
                <a:solidFill>
                  <a:srgbClr val="FF0000"/>
                </a:solidFill>
              </a:rPr>
              <a:t>Caesarea</a:t>
            </a:r>
            <a:r>
              <a:rPr lang="it-IT" altLang="it-IT" b="1" dirty="0" smtClean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Iol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300504" cy="54864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54322"/>
      </p:ext>
    </p:extLst>
  </p:cSld>
  <p:clrMapOvr>
    <a:masterClrMapping/>
  </p:clrMapOvr>
  <p:transition advTm="8584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3" y="116632"/>
            <a:ext cx="4232438" cy="31679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56" y="407104"/>
            <a:ext cx="4516787" cy="29856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" y="3501008"/>
            <a:ext cx="4535227" cy="30272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88" y="3765354"/>
            <a:ext cx="4238104" cy="27629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6997"/>
      </p:ext>
    </p:extLst>
  </p:cSld>
  <p:clrMapOvr>
    <a:masterClrMapping/>
  </p:clrMapOvr>
  <p:transition advTm="16593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84929"/>
            <a:ext cx="4104456" cy="40284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543300" cy="27146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632"/>
            <a:ext cx="4386064" cy="25731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9" y="3294202"/>
            <a:ext cx="4514850" cy="30099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99321"/>
      </p:ext>
    </p:extLst>
  </p:cSld>
  <p:clrMapOvr>
    <a:masterClrMapping/>
  </p:clrMapOvr>
  <p:transition advTm="6706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3755</TotalTime>
  <Words>7</Words>
  <Application>Microsoft Office PowerPoint</Application>
  <PresentationFormat>Presentazione su schermo (4:3)</PresentationFormat>
  <Paragraphs>6</Paragraphs>
  <Slides>12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219</cp:revision>
  <dcterms:created xsi:type="dcterms:W3CDTF">2003-04-12T20:51:41Z</dcterms:created>
  <dcterms:modified xsi:type="dcterms:W3CDTF">2020-03-30T16:08:31Z</dcterms:modified>
</cp:coreProperties>
</file>