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189B5A-F564-4C17-8A30-A4BFB677811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0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7DA35-3A17-46BA-A36D-6FD6F1B00AAC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7B2DE83A-E29A-4B62-B30A-DF7FB87B39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9923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BBB8C-523C-40D0-A071-B6741AB3B5F8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B51A2-45D5-4FC9-8CB6-54241FEB9F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530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15A63-3429-459A-B3D7-15964D3CA11E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A59A-1455-4215-A27F-9C8E57AC72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056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2A64E-04BC-4399-8203-E22A2CCF2719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5B66A-0CF4-4C26-88B7-6D1F5CFC1D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225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F97B2-D050-4EFF-B97B-3F48A9551E05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C960DE4-820D-4486-B24B-B4AD651B41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4521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2F04-8AA8-4C94-8F7F-8BB988BC09B6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61EC4-87CF-47B1-8874-99B04CE383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314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AFBC-8D01-4993-ADCA-24C33DF5C320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99447-C9C1-4DE4-ABC7-D6934C0869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1512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2C740-099F-4841-B863-38289DD0A6C8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E1443-4228-4812-88C4-FEAF5F40E8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040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5451F-CE4C-4BB1-91AE-2A1BBEAAF0DB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9CC3-ECA1-47A9-83F6-68245D0602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949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3C64-C23A-4B21-839E-5132C6E3064C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AC4BA-9741-4B16-9B1C-2BEEEF233D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05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5F819-C4BD-4A9B-89FE-38A1B312A636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B1030-7E90-475C-A717-0AD12F742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220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6D7F07-E392-407C-9B2E-AC1937A2265B}" type="datetime1">
              <a:rPr lang="it-IT"/>
              <a:pPr>
                <a:defRPr/>
              </a:pPr>
              <a:t>31/03/2020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B935E62D-2075-4A13-9C86-A043AF4262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35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529594"/>
            <a:ext cx="10889673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dirty="0" smtClean="0"/>
              <a:t>Le principali correnti del pensiero geografico</a:t>
            </a:r>
            <a:endParaRPr lang="it-IT" dirty="0"/>
          </a:p>
        </p:txBody>
      </p:sp>
      <p:sp>
        <p:nvSpPr>
          <p:cNvPr id="491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dirty="0" smtClean="0"/>
          </a:p>
          <a:p>
            <a:pPr eaLnBrk="1" hangingPunct="1"/>
            <a:r>
              <a:rPr lang="it-IT" altLang="it-IT" b="1" dirty="0" smtClean="0"/>
              <a:t>Volontarismo</a:t>
            </a:r>
            <a:endParaRPr lang="it-IT" altLang="it-IT" b="1" dirty="0" smtClean="0"/>
          </a:p>
          <a:p>
            <a:pPr eaLnBrk="1" hangingPunct="1"/>
            <a:endParaRPr lang="it-IT" altLang="it-IT" b="1" dirty="0" smtClean="0"/>
          </a:p>
          <a:p>
            <a:pPr lvl="1" eaLnBrk="1" hangingPunct="1"/>
            <a:r>
              <a:rPr lang="it-IT" altLang="it-IT" dirty="0" smtClean="0"/>
              <a:t>E. </a:t>
            </a:r>
            <a:r>
              <a:rPr lang="it-IT" altLang="it-IT" dirty="0" err="1" smtClean="0"/>
              <a:t>Reclus</a:t>
            </a:r>
            <a:r>
              <a:rPr lang="it-IT" altLang="it-IT" dirty="0" smtClean="0"/>
              <a:t>(1830-1905)</a:t>
            </a:r>
          </a:p>
          <a:p>
            <a:pPr lvl="2" eaLnBrk="1" hangingPunct="1"/>
            <a:r>
              <a:rPr lang="it-IT" altLang="it-IT" dirty="0" smtClean="0"/>
              <a:t>E. H. </a:t>
            </a:r>
            <a:r>
              <a:rPr lang="it-IT" altLang="it-IT" dirty="0" err="1" smtClean="0"/>
              <a:t>Haeckel</a:t>
            </a:r>
            <a:r>
              <a:rPr lang="it-IT" altLang="it-IT" dirty="0" smtClean="0"/>
              <a:t> (1934-1919)</a:t>
            </a:r>
          </a:p>
          <a:p>
            <a:pPr lvl="2" eaLnBrk="1" hangingPunct="1"/>
            <a:r>
              <a:rPr lang="it-IT" altLang="it-IT" dirty="0" smtClean="0"/>
              <a:t>P. </a:t>
            </a:r>
            <a:r>
              <a:rPr lang="it-IT" altLang="it-IT" dirty="0" err="1" smtClean="0"/>
              <a:t>Geddes</a:t>
            </a:r>
            <a:r>
              <a:rPr lang="it-IT" altLang="it-IT" dirty="0" smtClean="0"/>
              <a:t>, L. </a:t>
            </a:r>
            <a:r>
              <a:rPr lang="it-IT" altLang="it-IT" dirty="0" err="1" smtClean="0"/>
              <a:t>Mumford</a:t>
            </a:r>
            <a:r>
              <a:rPr lang="it-IT" altLang="it-IT" dirty="0" smtClean="0"/>
              <a:t>, E. Howard</a:t>
            </a:r>
          </a:p>
          <a:p>
            <a:pPr lvl="2" eaLnBrk="1" hangingPunct="1"/>
            <a:r>
              <a:rPr lang="it-IT" altLang="it-IT" dirty="0" smtClean="0"/>
              <a:t>Movimento delle città giardino/»New </a:t>
            </a:r>
            <a:r>
              <a:rPr lang="it-IT" altLang="it-IT" dirty="0" err="1" smtClean="0"/>
              <a:t>Towns</a:t>
            </a:r>
            <a:r>
              <a:rPr lang="it-IT" altLang="it-IT" dirty="0" smtClean="0"/>
              <a:t>»/Movimento per i parchi</a:t>
            </a:r>
            <a:endParaRPr lang="it-IT" altLang="it-IT" dirty="0" smtClean="0"/>
          </a:p>
          <a:p>
            <a:pPr marL="393700" lvl="1" indent="0" eaLnBrk="1" hangingPunct="1">
              <a:buNone/>
            </a:pPr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fld id="{B3E11DE9-8064-492C-AC76-76F62778141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 2" panose="05020102010507070707" pitchFamily="18" charset="2"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Slide22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5426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44</Words>
  <Application>Microsoft Office PowerPoint</Application>
  <PresentationFormat>Widescreen</PresentationFormat>
  <Paragraphs>12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Constantia</vt:lpstr>
      <vt:lpstr>Wingdings 2</vt:lpstr>
      <vt:lpstr>Equinozio</vt:lpstr>
      <vt:lpstr>Le principali correnti del pensiero geografico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4</cp:revision>
  <dcterms:created xsi:type="dcterms:W3CDTF">2020-03-31T13:43:48Z</dcterms:created>
  <dcterms:modified xsi:type="dcterms:W3CDTF">2020-03-31T13:56:18Z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