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36" r:id="rId2"/>
    <p:sldId id="337" r:id="rId3"/>
    <p:sldId id="338" r:id="rId4"/>
    <p:sldId id="339" r:id="rId5"/>
    <p:sldId id="340" r:id="rId6"/>
    <p:sldId id="341" r:id="rId7"/>
    <p:sldId id="342" r:id="rId8"/>
    <p:sldId id="343" r:id="rId9"/>
    <p:sldId id="344" r:id="rId10"/>
    <p:sldId id="345" r:id="rId11"/>
    <p:sldId id="346" r:id="rId12"/>
    <p:sldId id="347" r:id="rId13"/>
    <p:sldId id="437" r:id="rId14"/>
    <p:sldId id="438" r:id="rId15"/>
  </p:sldIdLst>
  <p:sldSz cx="9144000" cy="6858000" type="screen4x3"/>
  <p:notesSz cx="9942513" cy="68151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FF3300"/>
    <a:srgbClr val="FFFF66"/>
    <a:srgbClr val="9999FF"/>
    <a:srgbClr val="CC0000"/>
    <a:srgbClr val="FFFF99"/>
    <a:srgbClr val="003399"/>
    <a:srgbClr val="FF9966"/>
    <a:srgbClr val="FF66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6" autoAdjust="0"/>
    <p:restoredTop sz="94500" autoAdjust="0"/>
  </p:normalViewPr>
  <p:slideViewPr>
    <p:cSldViewPr>
      <p:cViewPr varScale="1">
        <p:scale>
          <a:sx n="89" d="100"/>
          <a:sy n="89" d="100"/>
        </p:scale>
        <p:origin x="1272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DC4A3A3-5134-425A-881E-E5F877408A5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7075" y="511175"/>
            <a:ext cx="3408363" cy="2555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775" y="3236913"/>
            <a:ext cx="7954963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 smtClean="0"/>
              <a:t>Fare clic per modificare gli stili del testo dello schema</a:t>
            </a:r>
          </a:p>
          <a:p>
            <a:pPr lvl="1"/>
            <a:r>
              <a:rPr lang="it-IT" altLang="it-IT" noProof="0" smtClean="0"/>
              <a:t>Secondo livello</a:t>
            </a:r>
          </a:p>
          <a:p>
            <a:pPr lvl="2"/>
            <a:r>
              <a:rPr lang="it-IT" altLang="it-IT" noProof="0" smtClean="0"/>
              <a:t>Terzo livello</a:t>
            </a:r>
          </a:p>
          <a:p>
            <a:pPr lvl="3"/>
            <a:r>
              <a:rPr lang="it-IT" altLang="it-IT" noProof="0" smtClean="0"/>
              <a:t>Quarto livello</a:t>
            </a:r>
          </a:p>
          <a:p>
            <a:pPr lvl="4"/>
            <a:r>
              <a:rPr lang="it-IT" altLang="it-IT" noProof="0" smtClean="0"/>
              <a:t>Quinto livello</a:t>
            </a: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5B7EEC7-4798-4BB9-B0F3-34E44793EB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DB240-56A1-4CE1-B503-C63ECFBE07A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456172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0F4F5-CA26-4104-AEDF-2F2BCC136B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9867279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09ADF-4654-4885-A3DD-4A0B63BFAD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5003397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olo, contenuto 2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25F44-C3E5-4752-A646-A12E1740B9B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6224034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olo e contenuto sopra te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11F37-5C60-4333-8E5E-9A17121A7C1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7730652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3AED0-7B8F-44BF-A899-D50E4AD4A27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317828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CA50E-8ECA-444D-A53F-F3D4BD3BFAD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2800521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784B0-7D5F-4E6B-AB65-9529D447977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28243088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1E193-CB6A-4D4D-9003-C3402E5F8D5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660258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9CEFE-9A9E-4ECE-9874-EC846243217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0296379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CE866-AFF1-4524-8A9F-C7DF51C9539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279286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4E0FB-4AFC-43BE-A985-E242B197AED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6528600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EDA23-B622-459C-8FF4-78A30889A86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2622514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6F13F-F47B-4EBA-98E2-A77F6353FAB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8728835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67CDD2B-DEEE-4BEE-AE15-5F00901638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jpeg"/><Relationship Id="rId5" Type="http://schemas.openxmlformats.org/officeDocument/2006/relationships/image" Target="../media/image5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3" name="Picture 7" descr="CartaGoog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188913"/>
            <a:ext cx="6251575" cy="33956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4" name="Picture 8" descr="CartaGoog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500438"/>
            <a:ext cx="3025775" cy="302418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6" name="Text Box 10"/>
          <p:cNvSpPr txBox="1">
            <a:spLocks noChangeArrowheads="1"/>
          </p:cNvSpPr>
          <p:nvPr/>
        </p:nvSpPr>
        <p:spPr bwMode="auto">
          <a:xfrm>
            <a:off x="7073900" y="4411663"/>
            <a:ext cx="306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b="1">
                <a:solidFill>
                  <a:srgbClr val="00FF00"/>
                </a:solidFill>
              </a:rPr>
              <a:t>°</a:t>
            </a:r>
          </a:p>
        </p:txBody>
      </p:sp>
      <p:sp>
        <p:nvSpPr>
          <p:cNvPr id="60428" name="Rectangle 12"/>
          <p:cNvSpPr>
            <a:spLocks noChangeArrowheads="1"/>
          </p:cNvSpPr>
          <p:nvPr/>
        </p:nvSpPr>
        <p:spPr bwMode="auto">
          <a:xfrm>
            <a:off x="2411413" y="2133600"/>
            <a:ext cx="865187" cy="8636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0429" name="Line 13"/>
          <p:cNvSpPr>
            <a:spLocks noChangeShapeType="1"/>
          </p:cNvSpPr>
          <p:nvPr/>
        </p:nvSpPr>
        <p:spPr bwMode="auto">
          <a:xfrm>
            <a:off x="2700338" y="2349500"/>
            <a:ext cx="4464050" cy="22320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0431" name="Text Box 15"/>
          <p:cNvSpPr txBox="1">
            <a:spLocks noChangeArrowheads="1"/>
          </p:cNvSpPr>
          <p:nvPr/>
        </p:nvSpPr>
        <p:spPr bwMode="auto">
          <a:xfrm>
            <a:off x="1430489" y="4960938"/>
            <a:ext cx="1249060" cy="369332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/>
            <a:r>
              <a:rPr lang="it-IT" altLang="it-IT" b="1" dirty="0">
                <a:solidFill>
                  <a:srgbClr val="FF0000"/>
                </a:solidFill>
              </a:rPr>
              <a:t>Cartagine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87533"/>
      </p:ext>
    </p:extLst>
  </p:cSld>
  <p:clrMapOvr>
    <a:masterClrMapping/>
  </p:clrMapOvr>
  <p:transition advTm="29326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artPorti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288" y="908050"/>
            <a:ext cx="4649787" cy="59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artagPortMil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840163"/>
            <a:ext cx="4319588" cy="2901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artagPortMil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4249738" cy="2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879475" y="3067050"/>
            <a:ext cx="894797" cy="400110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it-IT" altLang="it-IT" sz="2000" b="1" dirty="0">
                <a:solidFill>
                  <a:srgbClr val="FF3300"/>
                </a:solidFill>
              </a:rPr>
              <a:t>I porti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2947"/>
      </p:ext>
    </p:extLst>
  </p:cSld>
  <p:clrMapOvr>
    <a:masterClrMapping/>
  </p:clrMapOvr>
  <p:transition advTm="4999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CartPorti19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24944"/>
            <a:ext cx="4953000" cy="37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7" name="Picture 5" descr="CartPortoCircR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187438"/>
            <a:ext cx="5377160" cy="235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324357"/>
      </p:ext>
    </p:extLst>
  </p:cSld>
  <p:clrMapOvr>
    <a:masterClrMapping/>
  </p:clrMapOvr>
  <p:transition advTm="703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AmphCart19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15888"/>
            <a:ext cx="4233863" cy="295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3" name="Picture 5" descr="AnfCart189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4481512" cy="282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556837" y="4437063"/>
            <a:ext cx="2178802" cy="707886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/>
            <a:r>
              <a:rPr lang="it-IT" altLang="it-IT" sz="2000" b="1" dirty="0">
                <a:solidFill>
                  <a:srgbClr val="FF3300"/>
                </a:solidFill>
              </a:rPr>
              <a:t>Anfiteatro</a:t>
            </a:r>
          </a:p>
          <a:p>
            <a:pPr algn="ctr"/>
            <a:r>
              <a:rPr lang="it-IT" altLang="it-IT" sz="2000" b="1" dirty="0">
                <a:solidFill>
                  <a:srgbClr val="FF3300"/>
                </a:solidFill>
              </a:rPr>
              <a:t>1890, 1950, 2006</a:t>
            </a:r>
          </a:p>
        </p:txBody>
      </p:sp>
      <p:pic>
        <p:nvPicPr>
          <p:cNvPr id="53255" name="Picture 7" descr="PICT769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2655888"/>
            <a:ext cx="5545137" cy="415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844298"/>
      </p:ext>
    </p:extLst>
  </p:cSld>
  <p:clrMapOvr>
    <a:masterClrMapping/>
  </p:clrMapOvr>
  <p:transition advTm="35887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88032"/>
            <a:ext cx="3419872" cy="2564904"/>
          </a:xfrm>
          <a:prstGeom prst="rect">
            <a:avLst/>
          </a:prstGeom>
        </p:spPr>
      </p:pic>
      <p:pic>
        <p:nvPicPr>
          <p:cNvPr id="1026" name="Picture 2" descr="Visualizza immagine di orig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117676"/>
            <a:ext cx="6315075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408"/>
            <a:ext cx="3960440" cy="283454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304548"/>
      </p:ext>
    </p:extLst>
  </p:cSld>
  <p:clrMapOvr>
    <a:masterClrMapping/>
  </p:clrMapOvr>
  <p:transition advTm="7022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60848"/>
            <a:ext cx="7691671" cy="460851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88640"/>
            <a:ext cx="2262064" cy="301608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002642"/>
      </p:ext>
    </p:extLst>
  </p:cSld>
  <p:clrMapOvr>
    <a:masterClrMapping/>
  </p:clrMapOvr>
  <p:transition advTm="5992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4" descr="CartaGoog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711450"/>
            <a:ext cx="5472113" cy="40306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9" name="Picture 5" descr="CartaGoog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6" r="33064" b="31831"/>
          <a:stretch>
            <a:fillRect/>
          </a:stretch>
        </p:blipFill>
        <p:spPr bwMode="auto">
          <a:xfrm>
            <a:off x="4211638" y="115888"/>
            <a:ext cx="4824412" cy="36671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2268538" y="4652963"/>
            <a:ext cx="503237" cy="4318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2471" name="Line 7"/>
          <p:cNvSpPr>
            <a:spLocks noChangeShapeType="1"/>
          </p:cNvSpPr>
          <p:nvPr/>
        </p:nvSpPr>
        <p:spPr bwMode="auto">
          <a:xfrm flipV="1">
            <a:off x="2771775" y="3789363"/>
            <a:ext cx="1368425" cy="863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27483"/>
      </p:ext>
    </p:extLst>
  </p:cSld>
  <p:clrMapOvr>
    <a:masterClrMapping/>
  </p:clrMapOvr>
  <p:transition advTm="7818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 descr="CartGolv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15888"/>
            <a:ext cx="4176712" cy="299243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5" name="Picture 5" descr="CartaGoog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4" t="28429" r="36455" b="35236"/>
          <a:stretch>
            <a:fillRect/>
          </a:stretch>
        </p:blipFill>
        <p:spPr bwMode="auto">
          <a:xfrm>
            <a:off x="179388" y="4110038"/>
            <a:ext cx="3600450" cy="256063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6" name="Picture 6" descr="CartagCentur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8913"/>
            <a:ext cx="3544888" cy="384333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7" name="Picture 7" descr="CartaGolv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213100"/>
            <a:ext cx="2949575" cy="35020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20587"/>
      </p:ext>
    </p:extLst>
  </p:cSld>
  <p:clrMapOvr>
    <a:masterClrMapping/>
  </p:clrMapOvr>
  <p:transition advTm="36639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 descr="CartagCentur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0" t="41283" r="20416" b="8273"/>
          <a:stretch>
            <a:fillRect/>
          </a:stretch>
        </p:blipFill>
        <p:spPr bwMode="auto">
          <a:xfrm>
            <a:off x="107950" y="188913"/>
            <a:ext cx="4321175" cy="40259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3" name="Picture 5" descr="CartP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557338"/>
            <a:ext cx="4535487" cy="504031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680672"/>
      </p:ext>
    </p:extLst>
  </p:cSld>
  <p:clrMapOvr>
    <a:masterClrMapping/>
  </p:clrMapOvr>
  <p:transition advTm="12544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 descr="CartAcrGo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525" y="2668588"/>
            <a:ext cx="4043363" cy="41052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1068923" y="4941888"/>
            <a:ext cx="1826141" cy="369332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/>
            <a:r>
              <a:rPr lang="it-IT" altLang="it-IT" b="1" dirty="0">
                <a:solidFill>
                  <a:srgbClr val="FF0000"/>
                </a:solidFill>
              </a:rPr>
              <a:t>Acropoli/</a:t>
            </a:r>
            <a:r>
              <a:rPr lang="it-IT" altLang="it-IT" b="1" dirty="0" err="1">
                <a:solidFill>
                  <a:srgbClr val="FF0000"/>
                </a:solidFill>
              </a:rPr>
              <a:t>Byrsa</a:t>
            </a:r>
            <a:endParaRPr lang="it-IT" altLang="it-IT" b="1" dirty="0">
              <a:solidFill>
                <a:srgbClr val="FF0000"/>
              </a:solidFill>
            </a:endParaRPr>
          </a:p>
        </p:txBody>
      </p:sp>
      <p:pic>
        <p:nvPicPr>
          <p:cNvPr id="66567" name="Picture 7" descr="byrsa_19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5976938" cy="3048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14309"/>
      </p:ext>
    </p:extLst>
  </p:cSld>
  <p:clrMapOvr>
    <a:masterClrMapping/>
  </p:clrMapOvr>
  <p:transition advTm="44934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1" name="Picture 9" descr="ByrsaLavo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763" y="107950"/>
            <a:ext cx="5983287" cy="360838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artagCentur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2773362" cy="302418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ByrsaCoup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933825"/>
            <a:ext cx="5905500" cy="27352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artagCaseByr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284538"/>
            <a:ext cx="3024188" cy="23495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4" name="Rectangle 12"/>
          <p:cNvSpPr>
            <a:spLocks noChangeArrowheads="1"/>
          </p:cNvSpPr>
          <p:nvPr/>
        </p:nvSpPr>
        <p:spPr bwMode="auto">
          <a:xfrm>
            <a:off x="1258888" y="1916113"/>
            <a:ext cx="288925" cy="33813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37197"/>
      </p:ext>
    </p:extLst>
  </p:cSld>
  <p:clrMapOvr>
    <a:masterClrMapping/>
  </p:clrMapOvr>
  <p:transition advTm="15106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4" descr="ForoCartBull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3" t="3101" r="5534" b="3134"/>
          <a:stretch>
            <a:fillRect/>
          </a:stretch>
        </p:blipFill>
        <p:spPr bwMode="auto">
          <a:xfrm>
            <a:off x="166688" y="190500"/>
            <a:ext cx="3759200" cy="39592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9" name="Picture 5" descr="ByrsaMaquet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886200"/>
            <a:ext cx="4032250" cy="278288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0" name="Picture 6" descr="Maquette_Byrsa_MNC_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292600"/>
            <a:ext cx="4321175" cy="237648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1" name="Picture 7" descr="Maquette_Byrsa_MNC_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88913"/>
            <a:ext cx="4897438" cy="297021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93074"/>
      </p:ext>
    </p:extLst>
  </p:cSld>
  <p:clrMapOvr>
    <a:masterClrMapping/>
  </p:clrMapOvr>
  <p:transition advTm="3053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8" name="Picture 6" descr="Maquette_byrsa_roma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3200"/>
            <a:ext cx="6464300" cy="34417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6" name="Picture 4" descr="BasilAsson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492375"/>
            <a:ext cx="5113338" cy="41941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767153"/>
      </p:ext>
    </p:extLst>
  </p:cSld>
  <p:clrMapOvr>
    <a:masterClrMapping/>
  </p:clrMapOvr>
  <p:transition advTm="4596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Cartagine CistBordjJd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868863"/>
            <a:ext cx="5976937" cy="16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 descr="CartagineAcqu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4754562" cy="301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ZaghouaGol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836613"/>
            <a:ext cx="3887788" cy="343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1" name="Picture 7" descr="ZaghouanCo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573463"/>
            <a:ext cx="3163888" cy="321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5416550" y="258763"/>
            <a:ext cx="3333220" cy="400110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it-IT" altLang="it-IT" sz="2000" b="1" dirty="0">
                <a:solidFill>
                  <a:srgbClr val="FF3300"/>
                </a:solidFill>
              </a:rPr>
              <a:t>L’acquedotto di Cartagine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71163"/>
      </p:ext>
    </p:extLst>
  </p:cSld>
  <p:clrMapOvr>
    <a:masterClrMapping/>
  </p:clrMapOvr>
  <p:transition advTm="4578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3992</TotalTime>
  <Words>14</Words>
  <Application>Microsoft Office PowerPoint</Application>
  <PresentationFormat>Presentazione su schermo (4:3)</PresentationFormat>
  <Paragraphs>7</Paragraphs>
  <Slides>14</Slides>
  <Notes>0</Notes>
  <HiddenSlides>0</HiddenSlides>
  <MMClips>14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6" baseType="lpstr">
      <vt:lpstr>Arial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Università di Cassino - Italy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 geometrica I</dc:title>
  <dc:creator>Fontana</dc:creator>
  <cp:lastModifiedBy>Federica Fontana</cp:lastModifiedBy>
  <cp:revision>246</cp:revision>
  <dcterms:created xsi:type="dcterms:W3CDTF">2003-04-12T20:51:41Z</dcterms:created>
  <dcterms:modified xsi:type="dcterms:W3CDTF">2020-04-01T11:01:05Z</dcterms:modified>
</cp:coreProperties>
</file>