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48" r:id="rId2"/>
    <p:sldId id="349" r:id="rId3"/>
    <p:sldId id="420" r:id="rId4"/>
    <p:sldId id="351" r:id="rId5"/>
    <p:sldId id="436" r:id="rId6"/>
    <p:sldId id="435" r:id="rId7"/>
    <p:sldId id="439" r:id="rId8"/>
    <p:sldId id="352" r:id="rId9"/>
    <p:sldId id="353" r:id="rId10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3300"/>
    <a:srgbClr val="FFFF66"/>
    <a:srgbClr val="9999FF"/>
    <a:srgbClr val="CC0000"/>
    <a:srgbClr val="FFFF99"/>
    <a:srgbClr val="003399"/>
    <a:srgbClr val="FF9966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imgad FotoAe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4450"/>
            <a:ext cx="5392738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31775" y="1027113"/>
            <a:ext cx="2935288" cy="4572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altLang="it-IT" b="1" i="1" dirty="0" err="1">
                <a:solidFill>
                  <a:srgbClr val="FF0000"/>
                </a:solidFill>
              </a:rPr>
              <a:t>Thamugadi</a:t>
            </a:r>
            <a:r>
              <a:rPr lang="it-IT" altLang="it-IT" b="1" dirty="0">
                <a:solidFill>
                  <a:srgbClr val="FF0000"/>
                </a:solidFill>
              </a:rPr>
              <a:t> (Timgad)</a:t>
            </a:r>
          </a:p>
        </p:txBody>
      </p:sp>
      <p:pic>
        <p:nvPicPr>
          <p:cNvPr id="10246" name="Picture 6" descr="Timga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997200"/>
            <a:ext cx="4284662" cy="38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TimgadAer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16338"/>
            <a:ext cx="318135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34542"/>
      </p:ext>
    </p:extLst>
  </p:cSld>
  <p:clrMapOvr>
    <a:masterClrMapping/>
  </p:clrMapOvr>
  <p:transition advTm="9959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TimgadPi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62025"/>
            <a:ext cx="8964612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5873"/>
      </p:ext>
    </p:extLst>
  </p:cSld>
  <p:clrMapOvr>
    <a:masterClrMapping/>
  </p:clrMapOvr>
  <p:transition advTm="948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09" y="3140968"/>
            <a:ext cx="6461487" cy="36345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430"/>
            <a:ext cx="4394043" cy="29275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92540"/>
      </p:ext>
    </p:extLst>
  </p:cSld>
  <p:clrMapOvr>
    <a:masterClrMapping/>
  </p:clrMapOvr>
  <p:transition advTm="5982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Timgad PiantaCen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765175"/>
            <a:ext cx="7380287" cy="6011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imgadSertPi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0"/>
            <a:ext cx="3671887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TimgadSertPla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2879725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5435600" y="1844675"/>
            <a:ext cx="1368425" cy="32400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4211638" y="1989138"/>
            <a:ext cx="1223962" cy="3095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9" y="3356991"/>
            <a:ext cx="2343446" cy="31866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6150"/>
      </p:ext>
    </p:extLst>
  </p:cSld>
  <p:clrMapOvr>
    <a:masterClrMapping/>
  </p:clrMapOvr>
  <p:transition advTm="670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4200435"/>
            <a:ext cx="3469543" cy="26048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41" y="106324"/>
            <a:ext cx="5363250" cy="40266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00435"/>
            <a:ext cx="3384376" cy="25409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12451"/>
      </p:ext>
    </p:extLst>
  </p:cSld>
  <p:clrMapOvr>
    <a:masterClrMapping/>
  </p:clrMapOvr>
  <p:transition advTm="651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35"/>
            <a:ext cx="4464496" cy="314374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9000"/>
            <a:ext cx="6800602" cy="33555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67326"/>
      </p:ext>
    </p:extLst>
  </p:cSld>
  <p:clrMapOvr>
    <a:masterClrMapping/>
  </p:clrMapOvr>
  <p:transition advTm="2738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5256584" cy="29498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44082"/>
            <a:ext cx="4143375" cy="3543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05563"/>
      </p:ext>
    </p:extLst>
  </p:cSld>
  <p:clrMapOvr>
    <a:masterClrMapping/>
  </p:clrMapOvr>
  <p:transition advTm="15806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BullaRP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563"/>
            <a:ext cx="5905500" cy="39608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BullaRinter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2550"/>
            <a:ext cx="4427537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7092280" y="5517232"/>
            <a:ext cx="1681162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altLang="it-IT" b="1" i="1" dirty="0">
                <a:solidFill>
                  <a:srgbClr val="FF0000"/>
                </a:solidFill>
              </a:rPr>
              <a:t>Bulla Regia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461"/>
            <a:ext cx="3528516" cy="26424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0157"/>
      </p:ext>
    </p:extLst>
  </p:cSld>
  <p:clrMapOvr>
    <a:masterClrMapping/>
  </p:clrMapOvr>
  <p:transition advTm="2451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uiculPi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2471" r="-20" b="5429"/>
          <a:stretch>
            <a:fillRect/>
          </a:stretch>
        </p:blipFill>
        <p:spPr bwMode="auto">
          <a:xfrm>
            <a:off x="107950" y="2692400"/>
            <a:ext cx="8893175" cy="4049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uiculVedu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3376613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uiculAere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4613"/>
            <a:ext cx="4000500" cy="357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623050" y="6184900"/>
            <a:ext cx="2341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i="1">
                <a:solidFill>
                  <a:srgbClr val="FF0000"/>
                </a:solidFill>
              </a:rPr>
              <a:t>Cuicul</a:t>
            </a:r>
            <a:r>
              <a:rPr lang="it-IT" altLang="it-IT" b="1">
                <a:solidFill>
                  <a:srgbClr val="FF0000"/>
                </a:solidFill>
              </a:rPr>
              <a:t> (Djemila)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04867"/>
      </p:ext>
    </p:extLst>
  </p:cSld>
  <p:clrMapOvr>
    <a:masterClrMapping/>
  </p:clrMapOvr>
  <p:transition advTm="961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4020</TotalTime>
  <Words>10</Words>
  <Application>Microsoft Office PowerPoint</Application>
  <PresentationFormat>Presentazione su schermo (4:3)</PresentationFormat>
  <Paragraphs>3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249</cp:revision>
  <dcterms:created xsi:type="dcterms:W3CDTF">2003-04-12T20:51:41Z</dcterms:created>
  <dcterms:modified xsi:type="dcterms:W3CDTF">2020-04-01T11:37:41Z</dcterms:modified>
</cp:coreProperties>
</file>