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8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0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45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74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817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5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4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27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341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22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0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05/04/2020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5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COSA DISTINGUE CULTURA E SOCIETÀ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75520" y="1196753"/>
            <a:ext cx="8568952" cy="49294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SOCIETÀ</a:t>
            </a:r>
            <a:endParaRPr lang="it-IT" b="1" dirty="0"/>
          </a:p>
          <a:p>
            <a:r>
              <a:rPr lang="it-IT" b="1" dirty="0"/>
              <a:t>Realizzazione pratica </a:t>
            </a:r>
            <a:r>
              <a:rPr lang="it-IT" dirty="0"/>
              <a:t>della guida culturale, attraverso </a:t>
            </a:r>
            <a:r>
              <a:rPr lang="it-IT" b="1" dirty="0"/>
              <a:t>istituzioni sociali</a:t>
            </a:r>
            <a:r>
              <a:rPr lang="it-IT" dirty="0"/>
              <a:t>, politiche, legislative, organizzative e aziendali</a:t>
            </a:r>
          </a:p>
          <a:p>
            <a:r>
              <a:rPr lang="it-IT" dirty="0"/>
              <a:t>Può includere scuola, famiglia, reti informali, amicali, professionali, gruppi di sostegno, comunità religiose, politiche, ideologiche</a:t>
            </a:r>
          </a:p>
          <a:p>
            <a:r>
              <a:rPr lang="it-IT" dirty="0" smtClean="0"/>
              <a:t>È una </a:t>
            </a:r>
            <a:r>
              <a:rPr lang="it-IT" dirty="0"/>
              <a:t>struttura concreta che promana da una visione culturale d’insieme, il cui cambiamento è però molto più lento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 smtClean="0"/>
              <a:t>CULTURA</a:t>
            </a:r>
          </a:p>
          <a:p>
            <a:r>
              <a:rPr lang="it-IT" dirty="0" smtClean="0"/>
              <a:t>Riguarda l’ambito più propriamente </a:t>
            </a:r>
            <a:r>
              <a:rPr lang="it-IT" b="1" dirty="0" smtClean="0"/>
              <a:t>espressivo</a:t>
            </a:r>
            <a:r>
              <a:rPr lang="it-IT" dirty="0" smtClean="0"/>
              <a:t> (idee, valori, credenze…) che pratico</a:t>
            </a:r>
          </a:p>
          <a:p>
            <a:r>
              <a:rPr lang="it-IT" dirty="0" smtClean="0"/>
              <a:t>Funge da guida, ordine</a:t>
            </a:r>
          </a:p>
          <a:p>
            <a:r>
              <a:rPr lang="it-IT" dirty="0" smtClean="0"/>
              <a:t>I suoi cambiamenti avvengono molto più lentamente rispetto alla sfera sociale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096000" y="65253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  <a:latin typeface="Calibri"/>
              </a:rPr>
              <a:t>34</a:t>
            </a:r>
            <a:endParaRPr lang="it-IT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574246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di Office</vt:lpstr>
      <vt:lpstr>COSA DISTINGUE CULTURA E SOCIETÀ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COSA DISTINGUE CULTURA E SOCIETÀ</dc:title>
  <dc:creator>battelligiu@gmail.com</dc:creator>
  <cp:lastModifiedBy>battelligiu@gmail.com</cp:lastModifiedBy>
  <cp:revision>1</cp:revision>
  <dcterms:created xsi:type="dcterms:W3CDTF">2020-04-05T18:16:49Z</dcterms:created>
  <dcterms:modified xsi:type="dcterms:W3CDTF">2020-04-05T18:17:21Z</dcterms:modified>
</cp:coreProperties>
</file>