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5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66" r:id="rId17"/>
    <p:sldId id="261" r:id="rId18"/>
    <p:sldId id="262" r:id="rId19"/>
    <p:sldId id="263" r:id="rId20"/>
    <p:sldId id="264" r:id="rId21"/>
    <p:sldId id="276" r:id="rId22"/>
    <p:sldId id="277" r:id="rId23"/>
    <p:sldId id="278" r:id="rId24"/>
    <p:sldId id="279" r:id="rId25"/>
    <p:sldId id="345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62"/>
    <p:restoredTop sz="93095"/>
  </p:normalViewPr>
  <p:slideViewPr>
    <p:cSldViewPr snapToGrid="0" snapToObjects="1">
      <p:cViewPr varScale="1">
        <p:scale>
          <a:sx n="65" d="100"/>
          <a:sy n="65" d="100"/>
        </p:scale>
        <p:origin x="232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365404-EB2B-5644-B511-DEA7AE0C0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6EFAC8D-6B2A-834D-8CF6-B3A7D01906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048920-1658-9F4A-820B-478DD5B17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3FDE-80AC-1749-B30D-DF3A82936B5A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66E3A7-75BC-3947-AD1C-696A09224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6DB7C9-AE1D-B04B-9EF7-778E0DA0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9409-F6E9-5A4D-9A53-1A978AE27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7722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3BA740-25A6-5D44-9959-0686DA31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FE1B867-F9D7-B349-A544-218CF6DC8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C8055F-82AA-6647-B726-5B1D235ED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3FDE-80AC-1749-B30D-DF3A82936B5A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3CCC2A-25DD-D24A-A580-CC2781670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6EF208-4BDA-F44C-955C-945FF8E43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9409-F6E9-5A4D-9A53-1A978AE27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20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B6220CD-1B53-F240-AA18-45FF33FDB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A44E313-A676-A049-894B-91E674ACF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BBF5B7-CF17-A14B-AD73-92D984DAA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3FDE-80AC-1749-B30D-DF3A82936B5A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9ABC99-F327-644B-BF8E-3E4E765D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47BC3A-C66C-2742-B249-153CA64E9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9409-F6E9-5A4D-9A53-1A978AE27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910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A78960-DBAD-804D-AAF1-B4893B70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8FDF48-7D7F-944C-9EA7-D33F232FB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3E1FFC-1C5F-1346-9F6A-0F514DE5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3FDE-80AC-1749-B30D-DF3A82936B5A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4E51B3-126F-1B44-84F0-BC820031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2A0E31-A4B4-4547-A218-E7F5B8AA3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9409-F6E9-5A4D-9A53-1A978AE27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9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047ADC-0174-EE44-BBCE-1146196D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2B0B83-859A-CA4C-A801-97274CFC8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C51808-045F-FA48-B762-270C6288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3FDE-80AC-1749-B30D-DF3A82936B5A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0A4A4D-0558-A241-8581-FC8D41AF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5C9317-8150-984E-B676-CDF3DC48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9409-F6E9-5A4D-9A53-1A978AE27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488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EA2805-9F73-3B4F-82B1-577D2F1F8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A6B9EF-3329-8449-9D30-AD16670FC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9DF4E8-6D0F-194C-80EA-43A0C2B20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581FCD-074E-5545-B5D3-64147BCB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3FDE-80AC-1749-B30D-DF3A82936B5A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AD8CD9-2486-A34F-8983-E0975BCA6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D94F98-5DB7-6B47-82ED-1C1930276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9409-F6E9-5A4D-9A53-1A978AE27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03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31470D-588C-F641-8CD3-830AB343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5E4AF0-E819-104B-A2E2-7B2DE0E21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95C5534-AEC0-F84A-AD64-6D7DBD3D0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B7B8C8A-958C-F748-A4B0-51CF817C7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0E61177-47BC-1743-9A4F-2E5B9EACE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847885E-12CF-274A-A6E9-CA824243D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3FDE-80AC-1749-B30D-DF3A82936B5A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08C8AB9-B029-8146-AD19-4B0F1380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5E121ED-D692-614C-B150-A0FBA97D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9409-F6E9-5A4D-9A53-1A978AE27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8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FEFF8C-1FB3-5740-8707-77FFFC9C8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626EBEB-E644-B74A-ABA1-8B016507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3FDE-80AC-1749-B30D-DF3A82936B5A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AE97C0-60A0-9E40-B0C6-EB167E1E2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E78E8E-316D-D846-A133-546AFD30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9409-F6E9-5A4D-9A53-1A978AE27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8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FED2B3F-710A-9D48-B407-53F0B27F1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3FDE-80AC-1749-B30D-DF3A82936B5A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099F259-6737-0443-B4ED-E90110C0A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2C10B7-E4ED-344F-99C7-A01E88B03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9409-F6E9-5A4D-9A53-1A978AE27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39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8A017E-96FA-744C-BD7D-19D5EE04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759A18-805A-5549-A518-C2B4BD693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17E3B2-2AB2-F740-B0C6-38CF74AB2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9D1FF0-C897-E84A-887A-037FC504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3FDE-80AC-1749-B30D-DF3A82936B5A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BFEFD08-409E-9B4D-A2CE-A25119857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432451-7467-9448-9A3A-6AB70A79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9409-F6E9-5A4D-9A53-1A978AE27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039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DFEE39-6439-B44A-A039-9CCEB001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5A920E8-7FAF-CC4B-9F4D-DF5DF3FCD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6DC180D-FDD2-8E4B-BD8B-11AE0E3CD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2ADCC8-F206-F649-8367-FCE8C4C04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3FDE-80AC-1749-B30D-DF3A82936B5A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2B86E3-DA40-0B45-9DC3-B8DC67B54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CA9E2A-1992-CF40-982C-84D8A388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9409-F6E9-5A4D-9A53-1A978AE27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08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A99EAA6-6330-B349-8142-EBDF4E12D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508E15-D1F1-584E-92DD-C817EB5D2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CD62C0-CE2D-6F44-B692-4B40F11F1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73FDE-80AC-1749-B30D-DF3A82936B5A}" type="datetimeFigureOut">
              <a:rPr lang="it-IT" smtClean="0"/>
              <a:t>30/10/19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E7F4E2-91FE-C54C-BB26-F5188D178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658CD-FAF4-4E49-BE80-D0803C975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B9409-F6E9-5A4D-9A53-1A978AE279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5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08AF9B-7824-A74B-B828-824EC74A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22" y="1877737"/>
            <a:ext cx="9144000" cy="2387600"/>
          </a:xfrm>
        </p:spPr>
        <p:txBody>
          <a:bodyPr/>
          <a:lstStyle/>
          <a:p>
            <a:r>
              <a:rPr lang="it-IT" dirty="0"/>
              <a:t>ANATOMIA TOPOGRAFICA DELLE CAVITA’ TORACICHE</a:t>
            </a:r>
          </a:p>
        </p:txBody>
      </p:sp>
    </p:spTree>
    <p:extLst>
      <p:ext uri="{BB962C8B-B14F-4D97-AF65-F5344CB8AC3E}">
        <p14:creationId xmlns:p14="http://schemas.microsoft.com/office/powerpoint/2010/main" val="59066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EDA5B93-A7EA-C244-99AE-2F83C6AFA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46" y="0"/>
            <a:ext cx="9985061" cy="63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59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5701E73-E4C1-BF44-9AF1-F444BD528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356" y="0"/>
            <a:ext cx="9445487" cy="62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26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309262B-BFA2-D64D-9620-BE364935E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2" r="12478"/>
          <a:stretch/>
        </p:blipFill>
        <p:spPr>
          <a:xfrm>
            <a:off x="647699" y="17249"/>
            <a:ext cx="10782301" cy="684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7B97C0-08CE-4740-8193-C93DE70D2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8275"/>
            <a:ext cx="10515600" cy="1325563"/>
          </a:xfrm>
        </p:spPr>
        <p:txBody>
          <a:bodyPr/>
          <a:lstStyle/>
          <a:p>
            <a:r>
              <a:rPr lang="it-IT" dirty="0"/>
              <a:t>IL TIMO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71A6FDC-3588-6848-9718-8E244C9A4343}"/>
              </a:ext>
            </a:extLst>
          </p:cNvPr>
          <p:cNvSpPr txBox="1"/>
          <p:nvPr/>
        </p:nvSpPr>
        <p:spPr>
          <a:xfrm>
            <a:off x="101600" y="972622"/>
            <a:ext cx="5606022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Situato nel mediastino superiore 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Posteriormente al manubrio dello sterno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Importante nello sviluppo immunitario </a:t>
            </a:r>
          </a:p>
          <a:p>
            <a:r>
              <a:rPr lang="it-IT" sz="2400" dirty="0"/>
              <a:t>     (Dimensioni dipendenti dall’età)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Rappresenta l’organo di sviluppo della </a:t>
            </a:r>
          </a:p>
          <a:p>
            <a:r>
              <a:rPr lang="it-IT" sz="2400" dirty="0"/>
              <a:t>     Selezione clonale dei linfociti 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Irrorazione : rami provenienti dall’arteria</a:t>
            </a:r>
          </a:p>
          <a:p>
            <a:r>
              <a:rPr lang="it-IT" sz="2400" dirty="0"/>
              <a:t>      toracica interna</a:t>
            </a:r>
          </a:p>
          <a:p>
            <a:endParaRPr lang="it-IT" sz="2400" dirty="0"/>
          </a:p>
          <a:p>
            <a:r>
              <a:rPr lang="it-IT" sz="2400" dirty="0"/>
              <a:t>      Drenaggio: vena brachiocefalica di </a:t>
            </a:r>
            <a:r>
              <a:rPr lang="it-IT" sz="2400" dirty="0" err="1"/>
              <a:t>sx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r>
              <a:rPr lang="it-IT" dirty="0"/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388BFA7-5D34-7B41-A07B-2B7642295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18"/>
          <a:stretch/>
        </p:blipFill>
        <p:spPr>
          <a:xfrm>
            <a:off x="5867400" y="706483"/>
            <a:ext cx="6324600" cy="42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66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BC93ADF-A077-C043-9A8D-C8FB765DB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2" t="11489" r="6647" b="6958"/>
          <a:stretch/>
        </p:blipFill>
        <p:spPr>
          <a:xfrm>
            <a:off x="0" y="2614014"/>
            <a:ext cx="7962900" cy="341848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6A5AF3B-93DE-C64F-AA71-65E9A3129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9" r="5892"/>
          <a:stretch/>
        </p:blipFill>
        <p:spPr>
          <a:xfrm>
            <a:off x="0" y="261342"/>
            <a:ext cx="8051800" cy="215165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C31A9D4-C60B-234A-8586-288EB721AC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94" t="6591" r="5396"/>
          <a:stretch/>
        </p:blipFill>
        <p:spPr>
          <a:xfrm>
            <a:off x="7962900" y="1295400"/>
            <a:ext cx="4133139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23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A98A0BC-0EFC-BC42-9F1E-D5DA7716E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0" t="5719" b="6012"/>
          <a:stretch/>
        </p:blipFill>
        <p:spPr>
          <a:xfrm>
            <a:off x="0" y="127000"/>
            <a:ext cx="8001000" cy="38227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0102864-FD81-894F-9750-1BA9963C95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/>
          <a:stretch/>
        </p:blipFill>
        <p:spPr>
          <a:xfrm>
            <a:off x="4254500" y="3806468"/>
            <a:ext cx="4610100" cy="292453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DC5D243-CBBC-4D43-B382-8BC338C41EA3}"/>
              </a:ext>
            </a:extLst>
          </p:cNvPr>
          <p:cNvSpPr txBox="1"/>
          <p:nvPr/>
        </p:nvSpPr>
        <p:spPr>
          <a:xfrm>
            <a:off x="2133600" y="4292600"/>
            <a:ext cx="153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Vena succlavia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1E863215-47CD-BC43-A3AC-493C29D185E3}"/>
              </a:ext>
            </a:extLst>
          </p:cNvPr>
          <p:cNvCxnSpPr>
            <a:stCxn id="9" idx="3"/>
          </p:cNvCxnSpPr>
          <p:nvPr/>
        </p:nvCxnSpPr>
        <p:spPr>
          <a:xfrm flipV="1">
            <a:off x="3673509" y="3949700"/>
            <a:ext cx="2231991" cy="527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545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EAC3082-AC8F-B44B-A8AB-8034B27E6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134" y="496956"/>
            <a:ext cx="6967889" cy="619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48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2FD3B23-001A-7A49-804F-8314BCCC8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82" y="0"/>
            <a:ext cx="654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62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52531F-983F-3E42-A0CF-694AD7F3DB2C}"/>
              </a:ext>
            </a:extLst>
          </p:cNvPr>
          <p:cNvSpPr txBox="1"/>
          <p:nvPr/>
        </p:nvSpPr>
        <p:spPr>
          <a:xfrm>
            <a:off x="1" y="1022095"/>
            <a:ext cx="5705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AREA SITUATA ANTERIORMENTE AL PERICARDIO E POSTERIORMENTE AL CORPO DELLO STERNO: MEDIASTINO ANTERIORE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0A077F-5331-DB45-BC86-66F943F7F378}"/>
              </a:ext>
            </a:extLst>
          </p:cNvPr>
          <p:cNvSpPr txBox="1"/>
          <p:nvPr/>
        </p:nvSpPr>
        <p:spPr>
          <a:xfrm>
            <a:off x="0" y="2516655"/>
            <a:ext cx="5526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AREA SITUATA POSTERIORMENTE AL SACCO PERICARDICO E AL DIAFRAMMA ANTERIORMENTE E LE VERTEBRE POSTERIORMENTE: MEDIASTINO POSTERIORE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D4F7F4A-693B-DA45-AC8D-66AA4BB9B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3" t="5854" r="10284"/>
          <a:stretch/>
        </p:blipFill>
        <p:spPr>
          <a:xfrm>
            <a:off x="6038023" y="159025"/>
            <a:ext cx="5638800" cy="64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93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8E0A9F2-5239-6745-BA3B-E4FDE6FEE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1" t="14049" b="36666"/>
          <a:stretch/>
        </p:blipFill>
        <p:spPr>
          <a:xfrm>
            <a:off x="576469" y="616226"/>
            <a:ext cx="10614991" cy="53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09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55AED9F-6861-2148-A639-F5838BB74C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33"/>
          <a:stretch/>
        </p:blipFill>
        <p:spPr>
          <a:xfrm>
            <a:off x="0" y="0"/>
            <a:ext cx="7061132" cy="221908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3FC4DD9-BDCE-5F41-8AF3-A7B772BDC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475"/>
          <a:stretch/>
        </p:blipFill>
        <p:spPr>
          <a:xfrm>
            <a:off x="6718232" y="667579"/>
            <a:ext cx="5130868" cy="56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88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2919CC9-30C3-964A-A755-1A33237EE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671" y="0"/>
            <a:ext cx="6750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84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5AC8F25-E44D-7646-9CE0-B866CB977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183"/>
            <a:ext cx="12155658" cy="448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95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972FFED-1B91-2E43-8263-5035C178F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12700"/>
            <a:ext cx="86614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55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AAF28E-B23F-4942-8C93-560E5E40C12D}"/>
              </a:ext>
            </a:extLst>
          </p:cNvPr>
          <p:cNvSpPr txBox="1"/>
          <p:nvPr/>
        </p:nvSpPr>
        <p:spPr>
          <a:xfrm>
            <a:off x="145773" y="0"/>
            <a:ext cx="184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TRACHEA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DD075ED-3C99-BD49-BA2C-FE363396D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7" t="15265" r="12663" b="14203"/>
          <a:stretch/>
        </p:blipFill>
        <p:spPr>
          <a:xfrm>
            <a:off x="2928730" y="105953"/>
            <a:ext cx="5420139" cy="675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F7C8DC-2559-9B4F-BC33-405883B822F1}"/>
              </a:ext>
            </a:extLst>
          </p:cNvPr>
          <p:cNvSpPr txBox="1"/>
          <p:nvPr/>
        </p:nvSpPr>
        <p:spPr>
          <a:xfrm>
            <a:off x="424070" y="397565"/>
            <a:ext cx="1775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ESOFAGO</a:t>
            </a:r>
          </a:p>
        </p:txBody>
      </p:sp>
    </p:spTree>
    <p:extLst>
      <p:ext uri="{BB962C8B-B14F-4D97-AF65-F5344CB8AC3E}">
        <p14:creationId xmlns:p14="http://schemas.microsoft.com/office/powerpoint/2010/main" val="2256140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C783EA-2B30-E948-8223-352C629A3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87" y="0"/>
            <a:ext cx="10337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05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860A47-CAE5-D44F-93B5-6F4FC069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57" y="68580"/>
            <a:ext cx="4608443" cy="1325563"/>
          </a:xfrm>
        </p:spPr>
        <p:txBody>
          <a:bodyPr/>
          <a:lstStyle/>
          <a:p>
            <a:r>
              <a:rPr lang="it-IT" dirty="0"/>
              <a:t>ESOFAGO IN SITU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E2EA51-5DD0-CC41-839B-223DF8D10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1" t="15001" r="6572" b="14999"/>
          <a:stretch/>
        </p:blipFill>
        <p:spPr>
          <a:xfrm>
            <a:off x="5143500" y="-22860"/>
            <a:ext cx="6553200" cy="68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49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9C75A21-3AE5-724E-BE1F-49E816D31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43" b="14483"/>
          <a:stretch/>
        </p:blipFill>
        <p:spPr>
          <a:xfrm>
            <a:off x="2667406" y="118838"/>
            <a:ext cx="7264869" cy="67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99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4C69C66-DD96-804C-A54F-6E156E8D1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2" t="15632" r="12236" b="14253"/>
          <a:stretch/>
        </p:blipFill>
        <p:spPr>
          <a:xfrm>
            <a:off x="0" y="0"/>
            <a:ext cx="5596759" cy="676790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0E01950-2923-DC45-B0BC-3461CDB33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37" t="15632" r="13639" b="14483"/>
          <a:stretch/>
        </p:blipFill>
        <p:spPr>
          <a:xfrm>
            <a:off x="6333279" y="-1"/>
            <a:ext cx="545932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1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0E01950-2923-DC45-B0BC-3461CDB3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7" t="15632" r="13639" b="14483"/>
          <a:stretch/>
        </p:blipFill>
        <p:spPr>
          <a:xfrm>
            <a:off x="472965" y="-15685"/>
            <a:ext cx="5459329" cy="68580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D427F60-28E7-1046-AFE3-295DA8B45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22" t="12644" r="9409" b="13793"/>
          <a:stretch/>
        </p:blipFill>
        <p:spPr>
          <a:xfrm>
            <a:off x="6542691" y="-15685"/>
            <a:ext cx="5649310" cy="687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73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20E0154-42A0-9245-9B0B-015B748FE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3" r="5275"/>
          <a:stretch/>
        </p:blipFill>
        <p:spPr>
          <a:xfrm>
            <a:off x="0" y="0"/>
            <a:ext cx="54483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67A1F0A-3E6D-2446-8D96-E6482188C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0" r="5845" b="4836"/>
          <a:stretch/>
        </p:blipFill>
        <p:spPr>
          <a:xfrm>
            <a:off x="5448301" y="232347"/>
            <a:ext cx="6400800" cy="567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65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380E5F0-D641-C740-9A3B-F98493977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036" y="0"/>
            <a:ext cx="6117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1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2B30A66-0F51-724D-B221-C92CA6811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50996"/>
            <a:ext cx="12192000" cy="45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55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799830-A138-D146-9E0C-C86480781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1101"/>
            <a:ext cx="10972800" cy="1325563"/>
          </a:xfrm>
        </p:spPr>
        <p:txBody>
          <a:bodyPr/>
          <a:lstStyle/>
          <a:p>
            <a:r>
              <a:rPr lang="it-IT" dirty="0"/>
              <a:t>MEDIASTINO LATERALE DX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563E10-7F98-3144-88F1-118248775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28" t="15667" r="12918" b="15652"/>
          <a:stretch/>
        </p:blipFill>
        <p:spPr>
          <a:xfrm>
            <a:off x="6506818" y="19969"/>
            <a:ext cx="5685182" cy="683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25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37A939-1EBA-6F48-8459-6FFE7BFBE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02626" cy="1325563"/>
          </a:xfrm>
        </p:spPr>
        <p:txBody>
          <a:bodyPr/>
          <a:lstStyle/>
          <a:p>
            <a:r>
              <a:rPr lang="it-IT" dirty="0"/>
              <a:t>MEDIASTINO LATERALE SX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FD71E1F-27FB-394B-8BE2-135E93C11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65" t="15652" r="9870" b="13334"/>
          <a:stretch/>
        </p:blipFill>
        <p:spPr>
          <a:xfrm>
            <a:off x="6361043" y="148081"/>
            <a:ext cx="5669200" cy="670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64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2700C00-8BBD-8740-BE2C-4895E04EF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196" y="-1"/>
            <a:ext cx="51435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33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3D3C5B-98EE-A94F-8673-8CC80669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1345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dirty="0"/>
              <a:t>MEDIASTINO SUPERIORE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8E067D7-BFFC-9C4F-B9DF-CEA7B2976FCA}"/>
              </a:ext>
            </a:extLst>
          </p:cNvPr>
          <p:cNvSpPr txBox="1"/>
          <p:nvPr/>
        </p:nvSpPr>
        <p:spPr>
          <a:xfrm>
            <a:off x="17357" y="894522"/>
            <a:ext cx="12008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Posteriormente al manubrio dello sterno  e anteriormente ai corpi delle prime quattro vertebre toraciche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34D10D3-6F1D-F04E-B168-52082BAD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13" b="6834"/>
          <a:stretch/>
        </p:blipFill>
        <p:spPr>
          <a:xfrm>
            <a:off x="0" y="2021303"/>
            <a:ext cx="11641243" cy="200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30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114</Words>
  <Application>Microsoft Macintosh PowerPoint</Application>
  <PresentationFormat>Widescreen</PresentationFormat>
  <Paragraphs>27</Paragraphs>
  <Slides>29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di Office</vt:lpstr>
      <vt:lpstr>ANATOMIA TOPOGRAFICA DELLE CAVITA’ TORACICHE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MEDIASTINO LATERALE DX</vt:lpstr>
      <vt:lpstr>MEDIASTINO LATERALE SX</vt:lpstr>
      <vt:lpstr>Presentazione standard di PowerPoint</vt:lpstr>
      <vt:lpstr>MEDIASTINO SUPERIORE</vt:lpstr>
      <vt:lpstr>Presentazione standard di PowerPoint</vt:lpstr>
      <vt:lpstr>Presentazione standard di PowerPoint</vt:lpstr>
      <vt:lpstr>Presentazione standard di PowerPoint</vt:lpstr>
      <vt:lpstr>IL TIMO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ESOFAGO IN SITU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ANATOMIA TOPOGRAFICA DELLE CAVITA’ TORACICHE</dc:title>
  <dc:creator>Vanessa Nicolin</dc:creator>
  <cp:lastModifiedBy>Vanessa Nicolin</cp:lastModifiedBy>
  <cp:revision>10</cp:revision>
  <dcterms:created xsi:type="dcterms:W3CDTF">2019-10-26T15:11:10Z</dcterms:created>
  <dcterms:modified xsi:type="dcterms:W3CDTF">2019-10-30T07:17:54Z</dcterms:modified>
</cp:coreProperties>
</file>