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3095"/>
  </p:normalViewPr>
  <p:slideViewPr>
    <p:cSldViewPr snapToGrid="0" snapToObjects="1">
      <p:cViewPr varScale="1">
        <p:scale>
          <a:sx n="34" d="100"/>
          <a:sy n="34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FA039A-349E-D548-A5C2-EF6A8692B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696411-A76E-CE4A-811C-184E8C256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F8D829-EABB-7045-BEF2-715BE93F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407199-D6D3-C745-82C0-7F557234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124761-706E-E34E-AE06-D10730DA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0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BC53E-F7D1-BF4E-A5AE-3F11D67D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27CA4A-6355-9A48-ACE5-CDC92BCEC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F26237-F7BA-1846-B112-8677311F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C3A33F-EF7A-534A-A29C-9D8D495F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B46139-4065-1144-A5DB-51B038E3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40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1B9213-25D0-A84B-AAAF-8E1023D56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0BD122-E33E-304C-84CE-90BA9B63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81CA89-914B-224B-839A-1668EA4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DDEC3D-B937-4B41-A0BF-AA1ABAAB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E822E0-CFF2-3E4F-9FE2-EB63F528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62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A3FDE-A11E-F249-BF3D-237307B7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E93197-EC8E-5741-9111-54E795B3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CD6387-B706-AD42-94FC-42128257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13E99A-3DF1-FF4F-9E1E-A502D3D0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00CCA0-5E97-5D4A-9117-AC6DAB34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5A111-0170-974A-ABBC-0C463AC7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B8DFD1-2F73-C346-902D-76EABCC2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FAF8B4-2962-4B40-A434-A3275F199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350D64-C3CD-A442-9C62-9F0D42B5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F37B8C-674D-5E4A-A216-986BBD8E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57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91939-E845-B445-94E0-42EDC4EB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60EB4E-3EA6-814C-A682-A9431E98E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1414B-417F-694A-AE0A-718CE09E4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12C74B-09A1-CD49-A95E-CA7FFC1D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2DC29C-FA66-9C4D-86D9-9347CA37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3292DB-7CE4-B54F-AC72-30505E2A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29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D9023-0C96-6E4D-803A-E76BF8DA2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D1FBAD-CCF5-2443-8A26-7F19E71B2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D6595C-40C5-EA4C-B19F-5C41124BA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233E070-9E35-6048-A9ED-EA0275667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7E4B3A-D563-324A-B8F8-7D2BFB79C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76D3156-E5FE-CE49-9BA7-5A94EF10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ECA585-2E1E-2A4E-9C7F-D0D729EC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A9B5CFD-F952-E443-9187-3C67C747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94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A226C5-2FF1-804B-A28B-D73F826E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D199F4-43B1-6640-B859-6D0BA738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9904BD-7795-1541-98E7-6595A2BA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2D3D5F-EF3A-F141-9249-EBE7B2E8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14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051E09-D1FE-114A-AE58-193C1155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086162-8F99-E248-8D0E-373D34CF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5CA411-AAAC-9545-AF91-5B87F938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10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114D9B-A3F2-D648-B38D-E176A063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B95F1-D8E3-504E-BC5C-18D24F225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FDA500-C57F-5249-B0AA-E48C9DB16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E2D685-7AA1-6A45-A0F1-777A4DF6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001699-E7EF-014F-8E8B-E4E9B1D2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77C8D4-7508-CE42-B4DB-06152DEF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7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27A14-2F4B-D843-956F-0FC85D65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4022104-7254-634A-A1A4-813C390B4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A907BF8-6850-9743-8C1C-8BE7940B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BCE79A-1FC9-BF4F-89EC-592EF31D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09AD89-79B1-9345-8648-71D9EE8D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CA8115-CD12-0049-BEE1-5137F2AE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91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1F86D08-9552-8E42-BE12-78F419AB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2E529F-9C35-D847-8BE8-102D05E8D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D15BE-023E-2743-9A0A-7E02FEA84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FD754-7DEA-B447-9B1F-AE1532F013DA}" type="datetimeFigureOut">
              <a:rPr lang="it-IT" smtClean="0"/>
              <a:t>26/10/19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6949AF-72CC-4F49-BBEA-706D6A205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515530-A5D3-364C-A8AD-EEC427673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195F-46C0-ED40-9621-E10288EF3B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8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805B26-AB9B-FE4F-84A4-DB85FBA9B3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ANATOMIA TOPOGRAFICA DEI POLMONI</a:t>
            </a:r>
          </a:p>
        </p:txBody>
      </p:sp>
    </p:spTree>
    <p:extLst>
      <p:ext uri="{BB962C8B-B14F-4D97-AF65-F5344CB8AC3E}">
        <p14:creationId xmlns:p14="http://schemas.microsoft.com/office/powerpoint/2010/main" val="203865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DB2DFF-0040-B84B-9C4A-5549A968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4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96EA64-3F63-1C4D-AEC4-48295B70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39" y="0"/>
            <a:ext cx="10228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3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4970072-A39B-6F4E-A478-5202EF33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b="833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8C9F2F-FF1D-324C-9B84-4C86624AD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7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6ACEE1-F34E-074F-9F74-22F2638E8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31" y="0"/>
            <a:ext cx="674598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AA0051-ABE2-E04E-A8ED-F218C58CA64B}"/>
              </a:ext>
            </a:extLst>
          </p:cNvPr>
          <p:cNvSpPr txBox="1"/>
          <p:nvPr/>
        </p:nvSpPr>
        <p:spPr>
          <a:xfrm>
            <a:off x="0" y="0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PLEURA PARIETALE</a:t>
            </a:r>
          </a:p>
        </p:txBody>
      </p:sp>
    </p:spTree>
    <p:extLst>
      <p:ext uri="{BB962C8B-B14F-4D97-AF65-F5344CB8AC3E}">
        <p14:creationId xmlns:p14="http://schemas.microsoft.com/office/powerpoint/2010/main" val="397296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39625D5-83D2-2742-831B-B16348546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4"/>
          <a:stretch/>
        </p:blipFill>
        <p:spPr>
          <a:xfrm>
            <a:off x="6172199" y="0"/>
            <a:ext cx="5567397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CB8113-5D4C-3342-A46E-8362A80ACD5D}"/>
              </a:ext>
            </a:extLst>
          </p:cNvPr>
          <p:cNvSpPr txBox="1"/>
          <p:nvPr/>
        </p:nvSpPr>
        <p:spPr>
          <a:xfrm>
            <a:off x="0" y="342900"/>
            <a:ext cx="5428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LIMITI DELLA CAVITA’ PLEURICA</a:t>
            </a:r>
          </a:p>
        </p:txBody>
      </p:sp>
    </p:spTree>
    <p:extLst>
      <p:ext uri="{BB962C8B-B14F-4D97-AF65-F5344CB8AC3E}">
        <p14:creationId xmlns:p14="http://schemas.microsoft.com/office/powerpoint/2010/main" val="353913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7E1FBC0-5654-7243-B855-92A6D12CD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8"/>
          <a:stretch/>
        </p:blipFill>
        <p:spPr>
          <a:xfrm>
            <a:off x="2489290" y="519470"/>
            <a:ext cx="6654710" cy="63385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D8CC28-4E0F-A740-A340-948CEC07D3FA}"/>
              </a:ext>
            </a:extLst>
          </p:cNvPr>
          <p:cNvSpPr txBox="1"/>
          <p:nvPr/>
        </p:nvSpPr>
        <p:spPr>
          <a:xfrm>
            <a:off x="39757" y="139148"/>
            <a:ext cx="10137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RIFERIMENTI SUPERFICIALI E SENI DELLA PLEURA PARIETALE</a:t>
            </a:r>
          </a:p>
        </p:txBody>
      </p:sp>
    </p:spTree>
    <p:extLst>
      <p:ext uri="{BB962C8B-B14F-4D97-AF65-F5344CB8AC3E}">
        <p14:creationId xmlns:p14="http://schemas.microsoft.com/office/powerpoint/2010/main" val="333365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693752-8C0E-AA43-BA0C-BA5E1B364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9" r="7573" b="18010"/>
          <a:stretch/>
        </p:blipFill>
        <p:spPr>
          <a:xfrm>
            <a:off x="0" y="952500"/>
            <a:ext cx="121920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5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18</Words>
  <Application>Microsoft Macintosh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ANATOMIA TOPOGRAFICA DEI POLMONI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TOPOGRAFICA DEI POLMONI</dc:title>
  <dc:creator>Vanessa Nicolin</dc:creator>
  <cp:lastModifiedBy>Vanessa Nicolin</cp:lastModifiedBy>
  <cp:revision>2</cp:revision>
  <dcterms:created xsi:type="dcterms:W3CDTF">2019-10-26T16:03:32Z</dcterms:created>
  <dcterms:modified xsi:type="dcterms:W3CDTF">2019-10-26T16:17:36Z</dcterms:modified>
</cp:coreProperties>
</file>