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67" r:id="rId6"/>
    <p:sldId id="259" r:id="rId7"/>
    <p:sldId id="274" r:id="rId8"/>
    <p:sldId id="275" r:id="rId9"/>
    <p:sldId id="260" r:id="rId10"/>
    <p:sldId id="261" r:id="rId11"/>
    <p:sldId id="262" r:id="rId12"/>
    <p:sldId id="269" r:id="rId13"/>
    <p:sldId id="270" r:id="rId14"/>
    <p:sldId id="271" r:id="rId15"/>
    <p:sldId id="263" r:id="rId16"/>
    <p:sldId id="272" r:id="rId17"/>
    <p:sldId id="273" r:id="rId18"/>
    <p:sldId id="264" r:id="rId19"/>
    <p:sldId id="265" r:id="rId20"/>
    <p:sldId id="266" r:id="rId21"/>
    <p:sldId id="276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/>
    <p:restoredTop sz="93095"/>
  </p:normalViewPr>
  <p:slideViewPr>
    <p:cSldViewPr snapToGrid="0" snapToObjects="1">
      <p:cViewPr varScale="1">
        <p:scale>
          <a:sx n="65" d="100"/>
          <a:sy n="65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D7C1E-896E-0846-B68B-5294FEB4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4A61596-D5CE-124E-94CD-9FF14E9B2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CC98B6-CB0B-954B-9F3C-7548891C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EDE154-4450-D341-B3CF-78C52109B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A78A7-91EF-984F-9E8F-8FC504BF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14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3C1A9-3E85-1A4F-8176-E7C81D97F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EA61A1-934E-0E45-B419-73BA3F5B4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B4FE99-9F10-474B-9352-250AD83C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BA9FC4-F801-DF46-A504-1E0F24B4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317BF8-0B9B-044A-BF1F-03CFF4D1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75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1D5ED3-B455-2342-9866-1407E349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0D2908-FF1C-F249-A02A-D6D94EDCE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A899C4-41C2-9F49-8F1F-692FC5C39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B45993-A6D6-AC47-A974-A225CFB7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1DBF0E-7AC3-2443-B8D8-1AB240459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02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A455D1-7A41-424C-956A-0A1DE207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D46A86-B25A-874D-B133-6BE0DB878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269F55-182C-7449-B685-6903076D7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3FE5D9-4CD6-244F-9684-07293126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225537-84B6-EB48-B727-A200E16E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573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8CA7E-86CF-3046-ADB4-C7A42928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D238DD-770D-8A4C-9EF0-B99136C59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C477B-B093-F94A-BE5C-2B4B9227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562887-BD02-F44E-B024-943C9384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51815D-20CB-EE42-9D6C-821A2DAB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06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605BA1-19AC-074B-BF63-DF1784256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F0F08F-743A-C84A-A618-A70823160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9CAD0A-2216-3B4F-B67A-FBF66AA02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4D51C3-94F3-A74F-B80F-000A5067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7B860E-1B21-C04C-A7BD-D908AC28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DA1B75-2A57-4B47-B77E-84CD3475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26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DFC0E-1DEA-CA43-9614-AD48B5F3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F7923E-6B9A-3547-B572-14A5839A0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10E1C9-0913-BC48-90CD-5D07253AA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5282C95-E93F-1B40-B3E9-93D541F71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75D9BE2-A739-1B4D-B31D-F78E4E17C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20FD23C-213B-2F43-9D38-930C558C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4EAED87-6795-BE46-B6A1-BFDBB76D1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69444E0-EC4E-4645-8217-B2371A4D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23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6A6DCC-FCD0-364B-A7C8-49E47B70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7C14890-7746-0948-BEE0-62379DBB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55BEF0-3B52-9A45-86B5-A7CBE996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89B0D5-0AEB-D64D-9CEE-5C78218B3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53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8C174CE-5008-4E4C-8034-BEF39B75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73E50C7-C99E-4E4F-A1DD-97870023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F5BD25-BC32-9141-BC68-6B2C9356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84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E5D8A0-DBF9-FA4F-821C-39E70792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5AFEC4-CD20-DB47-9C4B-F150B3B25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AD8D2E-381E-C142-A9D9-E5C8CCF15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9A53DE-A23A-B049-8C6B-54E23AC0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D32465-3455-8841-B7BD-3A3F6E3F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CFAE6F-C014-504A-8A35-6D8EFAA9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07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AF6D07-CBB3-1142-86CB-5C03EED3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061300B-D6EA-BC45-B74D-C1C8DDA5D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6C22A0-AB67-5B4B-A666-54D038C72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E36F3F-B8D7-D34B-9176-6AA26290F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8B637D-4BC3-F641-B89E-CE04987F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1EAB6B-D666-AE4C-9175-D763C3866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87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EFD31F5-CA7B-4A4A-AFC6-14609EA6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374152-7B7C-F54B-99C7-12B2CDA48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67B24E-8645-8D4D-8D08-F83A90CF0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64CD3-77C7-D64B-A4C3-960DE506F297}" type="datetimeFigureOut">
              <a:rPr lang="it-IT" smtClean="0"/>
              <a:t>29/10/19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7D0FAB-BE97-AF43-AB98-26578EE52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FF7FAA-D895-A342-9D40-BD7418AE0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740F1-9B1D-EB41-8B97-AB7989E248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00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6FF322-1FB6-124F-90AD-A7A5FBBE5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ANATOMIA TOPOGRAFICA e DI SUPERFICIE DEL CUORE</a:t>
            </a:r>
          </a:p>
        </p:txBody>
      </p:sp>
    </p:spTree>
    <p:extLst>
      <p:ext uri="{BB962C8B-B14F-4D97-AF65-F5344CB8AC3E}">
        <p14:creationId xmlns:p14="http://schemas.microsoft.com/office/powerpoint/2010/main" val="965914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FA4F35F-2C29-BF4A-B35D-BA3C854DE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0"/>
            <a:ext cx="11688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6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B42EF4D-7C02-9047-A24B-ACE05F6D4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9"/>
          <a:stretch/>
        </p:blipFill>
        <p:spPr>
          <a:xfrm>
            <a:off x="1391412" y="266700"/>
            <a:ext cx="9409176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7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EA51474-943B-1C4B-8AF7-B73A4508B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14" b="14202"/>
          <a:stretch/>
        </p:blipFill>
        <p:spPr>
          <a:xfrm>
            <a:off x="2234883" y="160902"/>
            <a:ext cx="7088021" cy="66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38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A8AB8E-FEDC-8340-95CC-58CA1BF67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82" b="15072"/>
          <a:stretch/>
        </p:blipFill>
        <p:spPr>
          <a:xfrm>
            <a:off x="2135493" y="48017"/>
            <a:ext cx="7386194" cy="68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92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690538-C763-F34C-955A-FC715CE0A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1" t="13333" r="11012" b="11594"/>
          <a:stretch/>
        </p:blipFill>
        <p:spPr>
          <a:xfrm>
            <a:off x="3240154" y="0"/>
            <a:ext cx="5208105" cy="67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49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BAC1307-3089-3244-B2AE-42263EB9C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12" y="0"/>
            <a:ext cx="9409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17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A37E314-878D-C941-AB8A-3D22BB500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2" t="16232" r="14060" b="15362"/>
          <a:stretch/>
        </p:blipFill>
        <p:spPr>
          <a:xfrm>
            <a:off x="2822711" y="18625"/>
            <a:ext cx="5506279" cy="6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8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9EDFED-C696-E24D-AF71-1BAD0F916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2" t="15651" r="12916" b="13913"/>
          <a:stretch/>
        </p:blipFill>
        <p:spPr>
          <a:xfrm>
            <a:off x="3220278" y="0"/>
            <a:ext cx="5526156" cy="692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1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D463B95-2071-3F4D-AF76-A7FCBA096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5"/>
          <a:stretch/>
        </p:blipFill>
        <p:spPr>
          <a:xfrm>
            <a:off x="953776" y="0"/>
            <a:ext cx="984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77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1D99892-39D5-4843-A8F8-8B20D07E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90" y="0"/>
            <a:ext cx="9117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14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A2057E-B843-F040-AED3-2E15CFC05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12192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0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49919F9-E4B2-884C-9A97-742EBCE3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55" y="0"/>
            <a:ext cx="9371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04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36FF064-E089-3C47-8BF2-7BD0A3995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1" t="15362" r="13679" b="14203"/>
          <a:stretch/>
        </p:blipFill>
        <p:spPr>
          <a:xfrm>
            <a:off x="286579" y="191020"/>
            <a:ext cx="5267738" cy="66669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88B5F5-3407-0D49-8512-E9BCFD187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0" t="15652" r="9489" b="13623"/>
          <a:stretch/>
        </p:blipFill>
        <p:spPr>
          <a:xfrm>
            <a:off x="5892275" y="0"/>
            <a:ext cx="6014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6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8458CCA-B46A-174E-8405-F9AF6668F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6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00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04D6E1-CF9A-0B4C-9630-D4D3A8B5D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9"/>
          <a:stretch/>
        </p:blipFill>
        <p:spPr>
          <a:xfrm>
            <a:off x="838200" y="0"/>
            <a:ext cx="1079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6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595CDA-088E-9648-9316-34B485A79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820" y="0"/>
            <a:ext cx="6616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C8EB9-030A-8742-888E-A1BD4B159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" r="8591"/>
          <a:stretch/>
        </p:blipFill>
        <p:spPr>
          <a:xfrm>
            <a:off x="685800" y="0"/>
            <a:ext cx="1013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98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639ED7-BBB0-504E-834A-1770E84B3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1" t="17391" r="9870" b="15652"/>
          <a:stretch/>
        </p:blipFill>
        <p:spPr>
          <a:xfrm>
            <a:off x="2902226" y="56822"/>
            <a:ext cx="6241774" cy="68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6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0472694-A75A-E541-8702-7C5D2864E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5" t="19710" r="8345" b="17971"/>
          <a:stretch/>
        </p:blipFill>
        <p:spPr>
          <a:xfrm>
            <a:off x="2802834" y="0"/>
            <a:ext cx="6798366" cy="68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61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1B6D755-3CAC-8B4E-8559-808F3BC10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72" y="0"/>
            <a:ext cx="9485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315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</Words>
  <Application>Microsoft Macintosh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ANATOMIA TOPOGRAFICA e DI SUPERFICIE DEL CUORE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TOPOGRAFICA DEL CUORE</dc:title>
  <dc:creator>Vanessa Nicolin</dc:creator>
  <cp:lastModifiedBy>Vanessa Nicolin</cp:lastModifiedBy>
  <cp:revision>4</cp:revision>
  <dcterms:created xsi:type="dcterms:W3CDTF">2019-10-26T15:38:13Z</dcterms:created>
  <dcterms:modified xsi:type="dcterms:W3CDTF">2019-10-29T07:20:46Z</dcterms:modified>
</cp:coreProperties>
</file>